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4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4350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905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005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9080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3828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2064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7883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3045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6792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464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922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4978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230697"/>
              </p:ext>
            </p:extLst>
          </p:nvPr>
        </p:nvGraphicFramePr>
        <p:xfrm>
          <a:off x="1611517" y="1452496"/>
          <a:ext cx="6536602" cy="33611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4787"/>
                <a:gridCol w="1115060"/>
                <a:gridCol w="1177290"/>
                <a:gridCol w="1076325"/>
                <a:gridCol w="988205"/>
                <a:gridCol w="100493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NiCl</a:t>
                      </a:r>
                      <a:r>
                        <a:rPr lang="en-US" sz="12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concentration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(mg/ml)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Lipid peroxidation</a:t>
                      </a:r>
                      <a:endParaRPr lang="it-IT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(FIR ± SD)</a:t>
                      </a:r>
                      <a:endParaRPr lang="it-IT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Mitochondrial membrane potential</a:t>
                      </a:r>
                      <a:endParaRPr lang="it-IT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(FIR ± SD)</a:t>
                      </a:r>
                      <a:endParaRPr lang="it-IT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DNA fragmentation</a:t>
                      </a:r>
                      <a:endParaRPr lang="it-IT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(FIR ± SD)</a:t>
                      </a:r>
                      <a:endParaRPr lang="it-IT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Fertilization 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Normal 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larvae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82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it-IT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25.61 ± 2.8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7.89 ± 0.8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10.89 ± 1.6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 ± </a:t>
                      </a:r>
                      <a:r>
                        <a:rPr lang="it-IT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2.8</a:t>
                      </a:r>
                      <a:endParaRPr lang="it-IT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</a:t>
                      </a:r>
                      <a:r>
                        <a:rPr lang="it-IT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2.1</a:t>
                      </a:r>
                    </a:p>
                  </a:txBody>
                  <a:tcPr marL="68580" marR="68580" marT="0" marB="0"/>
                </a:tc>
              </a:tr>
              <a:tr h="2882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it-IT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24.72 </a:t>
                      </a:r>
                      <a:r>
                        <a:rPr lang="it-IT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3.1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7.56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1.2</a:t>
                      </a:r>
                      <a:endParaRPr lang="it-IT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9.66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1.8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</a:t>
                      </a:r>
                      <a:r>
                        <a:rPr lang="it-IT" sz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lang="it-IT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</a:t>
                      </a:r>
                      <a:r>
                        <a:rPr lang="it-IT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1.9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82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  <a:endParaRPr lang="it-IT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23.96 </a:t>
                      </a:r>
                      <a:r>
                        <a:rPr lang="it-IT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2.5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8.07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0.7</a:t>
                      </a:r>
                      <a:endParaRPr lang="it-IT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10.23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2.1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</a:t>
                      </a:r>
                      <a:r>
                        <a:rPr lang="it-IT" sz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</a:t>
                      </a:r>
                      <a:endParaRPr lang="it-IT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</a:t>
                      </a:r>
                      <a:r>
                        <a:rPr lang="it-IT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2.9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82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</a:t>
                      </a:r>
                      <a:endParaRPr lang="it-IT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25.41 </a:t>
                      </a:r>
                      <a:r>
                        <a:rPr lang="it-IT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3.3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9.11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1.1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11.12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2.3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</a:t>
                      </a:r>
                      <a:r>
                        <a:rPr lang="it-IT" sz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it-IT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</a:t>
                      </a:r>
                      <a:r>
                        <a:rPr lang="it-IT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1.8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82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it-IT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25.33 </a:t>
                      </a:r>
                      <a:r>
                        <a:rPr lang="it-IT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3.0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6.97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0.9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11.06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1.7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</a:t>
                      </a:r>
                      <a:r>
                        <a:rPr lang="it-IT" sz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r>
                        <a:rPr lang="it-IT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it-IT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</a:t>
                      </a:r>
                      <a:r>
                        <a:rPr lang="it-IT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2.3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82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0.025</a:t>
                      </a:r>
                      <a:endParaRPr lang="it-IT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23.88 </a:t>
                      </a:r>
                      <a:r>
                        <a:rPr lang="it-IT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2.7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7.44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0.6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9.97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2.2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</a:t>
                      </a:r>
                      <a:r>
                        <a:rPr lang="it-IT" sz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it-IT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</a:t>
                      </a:r>
                      <a:r>
                        <a:rPr lang="it-IT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2.2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82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  <a:endParaRPr lang="it-IT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26.01 </a:t>
                      </a:r>
                      <a:r>
                        <a:rPr lang="it-IT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2.6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7.68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0.8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10.55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1.6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it-IT" sz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1.9</a:t>
                      </a:r>
                      <a:endParaRPr lang="it-IT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</a:t>
                      </a:r>
                      <a:r>
                        <a:rPr lang="it-IT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3.1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82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0.075</a:t>
                      </a:r>
                      <a:endParaRPr lang="it-IT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24.22 </a:t>
                      </a:r>
                      <a:r>
                        <a:rPr lang="it-IT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3.5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8.32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1.1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10.64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1.8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</a:t>
                      </a:r>
                      <a:r>
                        <a:rPr lang="it-IT" sz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</a:t>
                      </a:r>
                      <a:r>
                        <a:rPr lang="it-IT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it-IT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</a:t>
                      </a:r>
                      <a:r>
                        <a:rPr lang="it-IT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2.7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82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it-IT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25.69 </a:t>
                      </a:r>
                      <a:r>
                        <a:rPr lang="it-IT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2.9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8.25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0.5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11.36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1.9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it-IT" sz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3.3</a:t>
                      </a:r>
                      <a:endParaRPr lang="it-IT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</a:t>
                      </a:r>
                      <a:r>
                        <a:rPr lang="it-IT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2.2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-1369179" y="498609"/>
            <a:ext cx="129085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1. </a:t>
            </a:r>
            <a:r>
              <a:rPr lang="en-US" alt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Effects of NiCl</a:t>
            </a:r>
            <a:r>
              <a:rPr lang="en-US" altLang="it-IT" sz="16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exposure on sperm quality parameters and fertilizing </a:t>
            </a:r>
            <a:r>
              <a:rPr lang="en-US" alt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ability</a:t>
            </a:r>
            <a:endParaRPr lang="en-US" alt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it-IT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(FIR=fluorescence </a:t>
            </a:r>
            <a:r>
              <a:rPr lang="en-US" alt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intensity ratio; SD= standard deviation)</a:t>
            </a:r>
          </a:p>
        </p:txBody>
      </p:sp>
    </p:spTree>
    <p:extLst>
      <p:ext uri="{BB962C8B-B14F-4D97-AF65-F5344CB8AC3E}">
        <p14:creationId xmlns:p14="http://schemas.microsoft.com/office/powerpoint/2010/main" val="91312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201</Words>
  <Application>Microsoft Office PowerPoint</Application>
  <PresentationFormat>A4 (21x29,7 cm)</PresentationFormat>
  <Paragraphs>68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AlesLabTosti</dc:creator>
  <cp:lastModifiedBy>AlesLabTosti</cp:lastModifiedBy>
  <cp:revision>5</cp:revision>
  <dcterms:created xsi:type="dcterms:W3CDTF">2016-02-11T11:58:14Z</dcterms:created>
  <dcterms:modified xsi:type="dcterms:W3CDTF">2016-02-11T13:27:17Z</dcterms:modified>
</cp:coreProperties>
</file>