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4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435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905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005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9080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3828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2064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788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3045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6792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464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922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520F1-8F6F-477A-B33C-529BEEEF7B04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7A630-A9C7-4041-91DD-203C980D1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497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1" t="4438" r="5290" b="4640"/>
          <a:stretch/>
        </p:blipFill>
        <p:spPr>
          <a:xfrm>
            <a:off x="2661719" y="579422"/>
            <a:ext cx="3820562" cy="5106154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2181885" y="240868"/>
            <a:ext cx="4997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1S. Effects of Ni NPs on sperm ultrastructure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937440" y="5685576"/>
            <a:ext cx="5812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 images reporting various damages on sperm head (small concavity to holes).</a:t>
            </a:r>
          </a:p>
          <a:p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91312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24</Words>
  <Application>Microsoft Office PowerPoint</Application>
  <PresentationFormat>A4 (21x29,7 cm)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AlesLabTosti</dc:creator>
  <cp:lastModifiedBy>AlesLabTosti</cp:lastModifiedBy>
  <cp:revision>1</cp:revision>
  <dcterms:created xsi:type="dcterms:W3CDTF">2016-02-11T11:58:14Z</dcterms:created>
  <dcterms:modified xsi:type="dcterms:W3CDTF">2016-02-11T12:05:08Z</dcterms:modified>
</cp:coreProperties>
</file>