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6" r:id="rId2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-240" y="-112"/>
      </p:cViewPr>
      <p:guideLst>
        <p:guide orient="horz" pos="3072"/>
        <p:guide pos="409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6" name="Shape 116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779804172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&amp; Subtitle">
    <p:bg>
      <p:bgPr>
        <a:gradFill flip="none" rotWithShape="1">
          <a:gsLst>
            <a:gs pos="0">
              <a:srgbClr val="6095C9"/>
            </a:gs>
            <a:gs pos="100000">
              <a:srgbClr val="FFFF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–Johnny Appleseed"/>
          <p:cNvSpPr txBox="1">
            <a:spLocks noGrp="1"/>
          </p:cNvSpPr>
          <p:nvPr>
            <p:ph type="body" sz="quarter" idx="13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2400" i="1"/>
            </a:lvl1pPr>
          </a:lstStyle>
          <a:p>
            <a:r>
              <a:t>–Johnny Appleseed</a:t>
            </a:r>
          </a:p>
        </p:txBody>
      </p:sp>
      <p:sp>
        <p:nvSpPr>
          <p:cNvPr id="93" name="“Type a quote here.”"/>
          <p:cNvSpPr txBox="1">
            <a:spLocks noGrp="1"/>
          </p:cNvSpPr>
          <p:nvPr>
            <p:ph type="body" sz="quarter" idx="14"/>
          </p:nvPr>
        </p:nvSpPr>
        <p:spPr>
          <a:xfrm>
            <a:off x="1270000" y="4267112"/>
            <a:ext cx="10464800" cy="609776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“Type a quote here.” </a:t>
            </a:r>
          </a:p>
        </p:txBody>
      </p:sp>
      <p:sp>
        <p:nvSpPr>
          <p:cNvPr id="9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Image"/>
          <p:cNvSpPr>
            <a:spLocks noGrp="1"/>
          </p:cNvSpPr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Image"/>
          <p:cNvSpPr>
            <a:spLocks noGrp="1"/>
          </p:cNvSpPr>
          <p:nvPr>
            <p:ph type="pic" idx="13"/>
          </p:nvPr>
        </p:nvSpPr>
        <p:spPr>
          <a:xfrm>
            <a:off x="1625600" y="673100"/>
            <a:ext cx="9753600" cy="5905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9" name="Title Text"/>
          <p:cNvSpPr txBox="1">
            <a:spLocks noGrp="1"/>
          </p:cNvSpPr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2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900"/>
            </a:lvl1pPr>
            <a:lvl2pPr marL="0" indent="228600" algn="ctr">
              <a:spcBef>
                <a:spcPts val="0"/>
              </a:spcBef>
              <a:buSzTx/>
              <a:buNone/>
              <a:defRPr sz="3900"/>
            </a:lvl2pPr>
            <a:lvl3pPr marL="0" indent="457200" algn="ctr">
              <a:spcBef>
                <a:spcPts val="0"/>
              </a:spcBef>
              <a:buSzTx/>
              <a:buNone/>
              <a:defRPr sz="3900"/>
            </a:lvl3pPr>
            <a:lvl4pPr marL="0" indent="685800" algn="ctr">
              <a:spcBef>
                <a:spcPts val="0"/>
              </a:spcBef>
              <a:buSzTx/>
              <a:buNone/>
              <a:defRPr sz="3900"/>
            </a:lvl4pPr>
            <a:lvl5pPr marL="0" indent="914400" algn="ctr">
              <a:spcBef>
                <a:spcPts val="0"/>
              </a:spcBef>
              <a:buSzTx/>
              <a:buNone/>
              <a:defRPr sz="39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itle Text"/>
          <p:cNvSpPr txBox="1">
            <a:spLocks noGrp="1"/>
          </p:cNvSpPr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Image"/>
          <p:cNvSpPr>
            <a:spLocks noGrp="1"/>
          </p:cNvSpPr>
          <p:nvPr>
            <p:ph type="pic" sz="half" idx="13"/>
          </p:nvPr>
        </p:nvSpPr>
        <p:spPr>
          <a:xfrm>
            <a:off x="6718300" y="635000"/>
            <a:ext cx="5334000" cy="8216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7" name="Title Text"/>
          <p:cNvSpPr txBox="1">
            <a:spLocks noGrp="1"/>
          </p:cNvSpPr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>
                <a:solidFill>
                  <a:srgbClr val="000000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38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900"/>
            </a:lvl1pPr>
            <a:lvl2pPr marL="0" indent="228600" algn="ctr">
              <a:spcBef>
                <a:spcPts val="0"/>
              </a:spcBef>
              <a:buSzTx/>
              <a:buNone/>
              <a:defRPr sz="3900"/>
            </a:lvl2pPr>
            <a:lvl3pPr marL="0" indent="457200" algn="ctr">
              <a:spcBef>
                <a:spcPts val="0"/>
              </a:spcBef>
              <a:buSzTx/>
              <a:buNone/>
              <a:defRPr sz="3900"/>
            </a:lvl3pPr>
            <a:lvl4pPr marL="0" indent="685800" algn="ctr">
              <a:spcBef>
                <a:spcPts val="0"/>
              </a:spcBef>
              <a:buSzTx/>
              <a:buNone/>
              <a:defRPr sz="3900"/>
            </a:lvl4pPr>
            <a:lvl5pPr marL="0" indent="914400" algn="ctr">
              <a:spcBef>
                <a:spcPts val="0"/>
              </a:spcBef>
              <a:buSzTx/>
              <a:buNone/>
              <a:defRPr sz="39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bg>
      <p:bgPr>
        <a:solidFill>
          <a:srgbClr val="ECF0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Title Text"/>
          <p:cNvSpPr txBox="1">
            <a:spLocks noGrp="1"/>
          </p:cNvSpPr>
          <p:nvPr>
            <p:ph type="title"/>
          </p:nvPr>
        </p:nvSpPr>
        <p:spPr>
          <a:xfrm>
            <a:off x="952500" y="890395"/>
            <a:ext cx="11099800" cy="886210"/>
          </a:xfrm>
          <a:prstGeom prst="rect">
            <a:avLst/>
          </a:prstGeom>
        </p:spPr>
        <p:txBody>
          <a:bodyPr/>
          <a:lstStyle>
            <a:lvl1pPr>
              <a:defRPr sz="4000">
                <a:solidFill>
                  <a:srgbClr val="234D80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55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6" name="Rectangle"/>
          <p:cNvSpPr/>
          <p:nvPr/>
        </p:nvSpPr>
        <p:spPr>
          <a:xfrm>
            <a:off x="-6995" y="-7343"/>
            <a:ext cx="13018790" cy="758578"/>
          </a:xfrm>
          <a:prstGeom prst="rect">
            <a:avLst/>
          </a:prstGeom>
          <a:solidFill>
            <a:srgbClr val="72A1D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5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Image"/>
          <p:cNvSpPr>
            <a:spLocks noGrp="1"/>
          </p:cNvSpPr>
          <p:nvPr>
            <p:ph type="pic" sz="half" idx="13"/>
          </p:nvPr>
        </p:nvSpPr>
        <p:spPr>
          <a:xfrm>
            <a:off x="6718300" y="2590800"/>
            <a:ext cx="5334000" cy="6286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65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6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7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Body Level One…"/>
          <p:cNvSpPr txBox="1">
            <a:spLocks noGrp="1"/>
          </p:cNvSpPr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Image"/>
          <p:cNvSpPr>
            <a:spLocks noGrp="1"/>
          </p:cNvSpPr>
          <p:nvPr>
            <p:ph type="pic" sz="quarter" idx="13"/>
          </p:nvPr>
        </p:nvSpPr>
        <p:spPr>
          <a:xfrm>
            <a:off x="6718300" y="5092700"/>
            <a:ext cx="5334000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3" name="Image"/>
          <p:cNvSpPr>
            <a:spLocks noGrp="1"/>
          </p:cNvSpPr>
          <p:nvPr>
            <p:ph type="pic" sz="quarter" idx="14"/>
          </p:nvPr>
        </p:nvSpPr>
        <p:spPr>
          <a:xfrm>
            <a:off x="6718300" y="889000"/>
            <a:ext cx="5334000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4" name="Image"/>
          <p:cNvSpPr>
            <a:spLocks noGrp="1"/>
          </p:cNvSpPr>
          <p:nvPr>
            <p:ph type="pic" sz="half" idx="15"/>
          </p:nvPr>
        </p:nvSpPr>
        <p:spPr>
          <a:xfrm>
            <a:off x="952500" y="889000"/>
            <a:ext cx="5334000" cy="7975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328884" y="9296400"/>
            <a:ext cx="340259" cy="324306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6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xmlns:p14="http://schemas.microsoft.com/office/powerpoint/2010/main" spd="med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8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8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8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8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8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8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8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8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8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9" Type="http://schemas.openxmlformats.org/officeDocument/2006/relationships/image" Target="../media/image8.png"/><Relationship Id="rId20" Type="http://schemas.openxmlformats.org/officeDocument/2006/relationships/image" Target="../media/image19.png"/><Relationship Id="rId21" Type="http://schemas.openxmlformats.org/officeDocument/2006/relationships/image" Target="../media/image20.jpeg"/><Relationship Id="rId10" Type="http://schemas.openxmlformats.org/officeDocument/2006/relationships/image" Target="../media/image9.png"/><Relationship Id="rId11" Type="http://schemas.openxmlformats.org/officeDocument/2006/relationships/image" Target="../media/image10.png"/><Relationship Id="rId12" Type="http://schemas.openxmlformats.org/officeDocument/2006/relationships/image" Target="../media/image11.png"/><Relationship Id="rId13" Type="http://schemas.openxmlformats.org/officeDocument/2006/relationships/image" Target="../media/image12.png"/><Relationship Id="rId14" Type="http://schemas.openxmlformats.org/officeDocument/2006/relationships/image" Target="../media/image13.png"/><Relationship Id="rId15" Type="http://schemas.openxmlformats.org/officeDocument/2006/relationships/image" Target="../media/image14.png"/><Relationship Id="rId16" Type="http://schemas.openxmlformats.org/officeDocument/2006/relationships/image" Target="../media/image15.png"/><Relationship Id="rId17" Type="http://schemas.openxmlformats.org/officeDocument/2006/relationships/image" Target="../media/image16.png"/><Relationship Id="rId18" Type="http://schemas.openxmlformats.org/officeDocument/2006/relationships/image" Target="../media/image17.png"/><Relationship Id="rId19" Type="http://schemas.openxmlformats.org/officeDocument/2006/relationships/image" Target="../media/image18.png"/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8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8" name="Image" descr="Image"/>
          <p:cNvPicPr>
            <a:picLocks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136934" y="4334146"/>
            <a:ext cx="1987620" cy="162767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142" name="Group"/>
          <p:cNvGrpSpPr/>
          <p:nvPr/>
        </p:nvGrpSpPr>
        <p:grpSpPr>
          <a:xfrm>
            <a:off x="8914010" y="3842594"/>
            <a:ext cx="2383300" cy="485813"/>
            <a:chOff x="0" y="0"/>
            <a:chExt cx="2383299" cy="485812"/>
          </a:xfrm>
        </p:grpSpPr>
        <p:pic>
          <p:nvPicPr>
            <p:cNvPr id="119" name="Image" descr="Image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1977294" y="278337"/>
              <a:ext cx="406006" cy="10776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grpSp>
          <p:nvGrpSpPr>
            <p:cNvPr id="141" name="Group"/>
            <p:cNvGrpSpPr/>
            <p:nvPr/>
          </p:nvGrpSpPr>
          <p:grpSpPr>
            <a:xfrm>
              <a:off x="0" y="0"/>
              <a:ext cx="2185929" cy="485813"/>
              <a:chOff x="0" y="0"/>
              <a:chExt cx="2185928" cy="485812"/>
            </a:xfrm>
          </p:grpSpPr>
          <p:pic>
            <p:nvPicPr>
              <p:cNvPr id="120" name="Image" descr="Image"/>
              <p:cNvPicPr>
                <a:picLocks noChangeAspect="1"/>
              </p:cNvPicPr>
              <p:nvPr/>
            </p:nvPicPr>
            <p:blipFill>
              <a:blip r:embed="rId3">
                <a:extLst/>
              </a:blip>
              <a:stretch>
                <a:fillRect/>
              </a:stretch>
            </p:blipFill>
            <p:spPr>
              <a:xfrm>
                <a:off x="1663641" y="378049"/>
                <a:ext cx="406006" cy="107764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  <p:pic>
            <p:nvPicPr>
              <p:cNvPr id="121" name="Image" descr="Image"/>
              <p:cNvPicPr>
                <a:picLocks noChangeAspect="1"/>
              </p:cNvPicPr>
              <p:nvPr/>
            </p:nvPicPr>
            <p:blipFill>
              <a:blip r:embed="rId3">
                <a:extLst/>
              </a:blip>
              <a:stretch>
                <a:fillRect/>
              </a:stretch>
            </p:blipFill>
            <p:spPr>
              <a:xfrm>
                <a:off x="343050" y="278337"/>
                <a:ext cx="406006" cy="107764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  <p:pic>
            <p:nvPicPr>
              <p:cNvPr id="122" name="Image" descr="Image"/>
              <p:cNvPicPr>
                <a:picLocks noChangeAspect="1"/>
              </p:cNvPicPr>
              <p:nvPr/>
            </p:nvPicPr>
            <p:blipFill>
              <a:blip r:embed="rId3">
                <a:extLst/>
              </a:blip>
              <a:stretch>
                <a:fillRect/>
              </a:stretch>
            </p:blipFill>
            <p:spPr>
              <a:xfrm>
                <a:off x="668773" y="378049"/>
                <a:ext cx="406006" cy="107764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  <p:pic>
            <p:nvPicPr>
              <p:cNvPr id="123" name="Image" descr="Image"/>
              <p:cNvPicPr>
                <a:picLocks noChangeAspect="1"/>
              </p:cNvPicPr>
              <p:nvPr/>
            </p:nvPicPr>
            <p:blipFill>
              <a:blip r:embed="rId3">
                <a:extLst/>
              </a:blip>
              <a:stretch>
                <a:fillRect/>
              </a:stretch>
            </p:blipFill>
            <p:spPr>
              <a:xfrm>
                <a:off x="133049" y="183255"/>
                <a:ext cx="406006" cy="107764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  <p:pic>
            <p:nvPicPr>
              <p:cNvPr id="124" name="Image" descr="Image"/>
              <p:cNvPicPr>
                <a:picLocks noChangeAspect="1"/>
              </p:cNvPicPr>
              <p:nvPr/>
            </p:nvPicPr>
            <p:blipFill>
              <a:blip r:embed="rId3">
                <a:extLst/>
              </a:blip>
              <a:stretch>
                <a:fillRect/>
              </a:stretch>
            </p:blipFill>
            <p:spPr>
              <a:xfrm>
                <a:off x="550660" y="183255"/>
                <a:ext cx="406007" cy="107764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  <p:pic>
            <p:nvPicPr>
              <p:cNvPr id="125" name="Image" descr="Image"/>
              <p:cNvPicPr>
                <a:picLocks noChangeAspect="1"/>
              </p:cNvPicPr>
              <p:nvPr/>
            </p:nvPicPr>
            <p:blipFill>
              <a:blip r:embed="rId3">
                <a:extLst/>
              </a:blip>
              <a:stretch>
                <a:fillRect/>
              </a:stretch>
            </p:blipFill>
            <p:spPr>
              <a:xfrm>
                <a:off x="1241909" y="378049"/>
                <a:ext cx="406006" cy="107764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  <p:pic>
            <p:nvPicPr>
              <p:cNvPr id="126" name="Image" descr="Image"/>
              <p:cNvPicPr>
                <a:picLocks noChangeAspect="1"/>
              </p:cNvPicPr>
              <p:nvPr/>
            </p:nvPicPr>
            <p:blipFill>
              <a:blip r:embed="rId3">
                <a:extLst/>
              </a:blip>
              <a:stretch>
                <a:fillRect/>
              </a:stretch>
            </p:blipFill>
            <p:spPr>
              <a:xfrm>
                <a:off x="764057" y="278337"/>
                <a:ext cx="406006" cy="107764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  <p:pic>
            <p:nvPicPr>
              <p:cNvPr id="127" name="Image" descr="Image"/>
              <p:cNvPicPr>
                <a:picLocks noChangeAspect="1"/>
              </p:cNvPicPr>
              <p:nvPr/>
            </p:nvPicPr>
            <p:blipFill>
              <a:blip r:embed="rId3">
                <a:extLst/>
              </a:blip>
              <a:stretch>
                <a:fillRect/>
              </a:stretch>
            </p:blipFill>
            <p:spPr>
              <a:xfrm>
                <a:off x="1575782" y="278337"/>
                <a:ext cx="406006" cy="107764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  <p:pic>
            <p:nvPicPr>
              <p:cNvPr id="128" name="Image" descr="Image"/>
              <p:cNvPicPr>
                <a:picLocks noChangeAspect="1"/>
              </p:cNvPicPr>
              <p:nvPr/>
            </p:nvPicPr>
            <p:blipFill>
              <a:blip r:embed="rId3">
                <a:extLst/>
              </a:blip>
              <a:stretch>
                <a:fillRect/>
              </a:stretch>
            </p:blipFill>
            <p:spPr>
              <a:xfrm>
                <a:off x="1089931" y="183255"/>
                <a:ext cx="406006" cy="107764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  <p:pic>
            <p:nvPicPr>
              <p:cNvPr id="129" name="Image" descr="Image"/>
              <p:cNvPicPr>
                <a:picLocks noChangeAspect="1"/>
              </p:cNvPicPr>
              <p:nvPr/>
            </p:nvPicPr>
            <p:blipFill>
              <a:blip r:embed="rId3">
                <a:extLst/>
              </a:blip>
              <a:stretch>
                <a:fillRect/>
              </a:stretch>
            </p:blipFill>
            <p:spPr>
              <a:xfrm>
                <a:off x="1185064" y="278337"/>
                <a:ext cx="406006" cy="107764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  <p:pic>
            <p:nvPicPr>
              <p:cNvPr id="130" name="Image" descr="Image"/>
              <p:cNvPicPr>
                <a:picLocks noChangeAspect="1"/>
              </p:cNvPicPr>
              <p:nvPr/>
            </p:nvPicPr>
            <p:blipFill>
              <a:blip r:embed="rId3">
                <a:extLst/>
              </a:blip>
              <a:stretch>
                <a:fillRect/>
              </a:stretch>
            </p:blipFill>
            <p:spPr>
              <a:xfrm>
                <a:off x="222924" y="378049"/>
                <a:ext cx="406006" cy="107764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  <p:pic>
            <p:nvPicPr>
              <p:cNvPr id="131" name="Image" descr="Image"/>
              <p:cNvPicPr>
                <a:picLocks noChangeAspect="1"/>
              </p:cNvPicPr>
              <p:nvPr/>
            </p:nvPicPr>
            <p:blipFill>
              <a:blip r:embed="rId3">
                <a:extLst/>
              </a:blip>
              <a:stretch>
                <a:fillRect/>
              </a:stretch>
            </p:blipFill>
            <p:spPr>
              <a:xfrm>
                <a:off x="1663641" y="183255"/>
                <a:ext cx="406006" cy="107764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  <p:pic>
            <p:nvPicPr>
              <p:cNvPr id="132" name="Image" descr="Image"/>
              <p:cNvPicPr>
                <a:picLocks noChangeAspect="1"/>
              </p:cNvPicPr>
              <p:nvPr/>
            </p:nvPicPr>
            <p:blipFill>
              <a:blip r:embed="rId3">
                <a:extLst/>
              </a:blip>
              <a:stretch>
                <a:fillRect/>
              </a:stretch>
            </p:blipFill>
            <p:spPr>
              <a:xfrm>
                <a:off x="833907" y="90522"/>
                <a:ext cx="406006" cy="107764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  <p:pic>
            <p:nvPicPr>
              <p:cNvPr id="133" name="Image" descr="Image"/>
              <p:cNvPicPr>
                <a:picLocks noChangeAspect="1"/>
              </p:cNvPicPr>
              <p:nvPr/>
            </p:nvPicPr>
            <p:blipFill>
              <a:blip r:embed="rId3">
                <a:extLst/>
              </a:blip>
              <a:stretch>
                <a:fillRect/>
              </a:stretch>
            </p:blipFill>
            <p:spPr>
              <a:xfrm>
                <a:off x="1362311" y="90522"/>
                <a:ext cx="406006" cy="107764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  <p:pic>
            <p:nvPicPr>
              <p:cNvPr id="134" name="Image" descr="Image"/>
              <p:cNvPicPr>
                <a:picLocks noChangeAspect="1"/>
              </p:cNvPicPr>
              <p:nvPr/>
            </p:nvPicPr>
            <p:blipFill>
              <a:blip r:embed="rId3">
                <a:extLst/>
              </a:blip>
              <a:stretch>
                <a:fillRect/>
              </a:stretch>
            </p:blipFill>
            <p:spPr>
              <a:xfrm>
                <a:off x="1779923" y="90522"/>
                <a:ext cx="406006" cy="107764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  <p:pic>
            <p:nvPicPr>
              <p:cNvPr id="135" name="Image" descr="Image"/>
              <p:cNvPicPr>
                <a:picLocks noChangeAspect="1"/>
              </p:cNvPicPr>
              <p:nvPr/>
            </p:nvPicPr>
            <p:blipFill>
              <a:blip r:embed="rId3">
                <a:extLst/>
              </a:blip>
              <a:stretch>
                <a:fillRect/>
              </a:stretch>
            </p:blipFill>
            <p:spPr>
              <a:xfrm>
                <a:off x="445848" y="90522"/>
                <a:ext cx="406006" cy="107764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  <p:pic>
            <p:nvPicPr>
              <p:cNvPr id="136" name="Image" descr="Image"/>
              <p:cNvPicPr>
                <a:picLocks noChangeAspect="1"/>
              </p:cNvPicPr>
              <p:nvPr/>
            </p:nvPicPr>
            <p:blipFill>
              <a:blip r:embed="rId3">
                <a:extLst/>
              </a:blip>
              <a:stretch>
                <a:fillRect/>
              </a:stretch>
            </p:blipFill>
            <p:spPr>
              <a:xfrm>
                <a:off x="0" y="90522"/>
                <a:ext cx="406006" cy="107764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  <p:pic>
            <p:nvPicPr>
              <p:cNvPr id="137" name="Image" descr="Image"/>
              <p:cNvPicPr>
                <a:picLocks noChangeAspect="1"/>
              </p:cNvPicPr>
              <p:nvPr/>
            </p:nvPicPr>
            <p:blipFill>
              <a:blip r:embed="rId3">
                <a:extLst/>
              </a:blip>
              <a:stretch>
                <a:fillRect/>
              </a:stretch>
            </p:blipFill>
            <p:spPr>
              <a:xfrm>
                <a:off x="1545987" y="1425"/>
                <a:ext cx="406006" cy="107764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  <p:pic>
            <p:nvPicPr>
              <p:cNvPr id="138" name="Image" descr="Image"/>
              <p:cNvPicPr>
                <a:picLocks noChangeAspect="1"/>
              </p:cNvPicPr>
              <p:nvPr/>
            </p:nvPicPr>
            <p:blipFill>
              <a:blip r:embed="rId3">
                <a:extLst/>
              </a:blip>
              <a:stretch>
                <a:fillRect/>
              </a:stretch>
            </p:blipFill>
            <p:spPr>
              <a:xfrm>
                <a:off x="1100138" y="1425"/>
                <a:ext cx="406006" cy="107764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  <p:pic>
            <p:nvPicPr>
              <p:cNvPr id="139" name="Image" descr="Image"/>
              <p:cNvPicPr>
                <a:picLocks noChangeAspect="1"/>
              </p:cNvPicPr>
              <p:nvPr/>
            </p:nvPicPr>
            <p:blipFill>
              <a:blip r:embed="rId3">
                <a:extLst/>
              </a:blip>
              <a:stretch>
                <a:fillRect/>
              </a:stretch>
            </p:blipFill>
            <p:spPr>
              <a:xfrm>
                <a:off x="660844" y="0"/>
                <a:ext cx="406006" cy="107764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  <p:pic>
            <p:nvPicPr>
              <p:cNvPr id="140" name="Image" descr="Image"/>
              <p:cNvPicPr>
                <a:picLocks noChangeAspect="1"/>
              </p:cNvPicPr>
              <p:nvPr/>
            </p:nvPicPr>
            <p:blipFill>
              <a:blip r:embed="rId3">
                <a:extLst/>
              </a:blip>
              <a:stretch>
                <a:fillRect/>
              </a:stretch>
            </p:blipFill>
            <p:spPr>
              <a:xfrm>
                <a:off x="133049" y="2851"/>
                <a:ext cx="406006" cy="107764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</p:grpSp>
      </p:grpSp>
      <p:sp>
        <p:nvSpPr>
          <p:cNvPr id="143" name="Rectangle"/>
          <p:cNvSpPr/>
          <p:nvPr/>
        </p:nvSpPr>
        <p:spPr>
          <a:xfrm>
            <a:off x="-6995" y="-7343"/>
            <a:ext cx="13018790" cy="758578"/>
          </a:xfrm>
          <a:prstGeom prst="rect">
            <a:avLst/>
          </a:prstGeom>
          <a:solidFill>
            <a:srgbClr val="72A1D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144" name="Conserved heterotrophic co-occurrence"/>
          <p:cNvSpPr txBox="1"/>
          <p:nvPr/>
        </p:nvSpPr>
        <p:spPr>
          <a:xfrm>
            <a:off x="13333831" y="972234"/>
            <a:ext cx="3746094" cy="32451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r">
              <a:defRPr sz="1600" b="0">
                <a:solidFill>
                  <a:srgbClr val="B80015"/>
                </a:solidFill>
              </a:defRPr>
            </a:lvl1pPr>
          </a:lstStyle>
          <a:p>
            <a:r>
              <a:t>Conserved heterotrophic co-occurrence</a:t>
            </a:r>
          </a:p>
        </p:txBody>
      </p:sp>
      <p:sp>
        <p:nvSpPr>
          <p:cNvPr id="145" name="Going beyond a marker gene"/>
          <p:cNvSpPr txBox="1"/>
          <p:nvPr/>
        </p:nvSpPr>
        <p:spPr>
          <a:xfrm>
            <a:off x="7490205" y="848078"/>
            <a:ext cx="5398720" cy="5728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r">
              <a:defRPr sz="3200" b="0">
                <a:solidFill>
                  <a:srgbClr val="B80015"/>
                </a:solidFill>
              </a:defRPr>
            </a:lvl1pPr>
          </a:lstStyle>
          <a:p>
            <a:r>
              <a:t>Going beyond a marker gene</a:t>
            </a:r>
          </a:p>
        </p:txBody>
      </p:sp>
      <p:sp>
        <p:nvSpPr>
          <p:cNvPr id="146" name="Community composition"/>
          <p:cNvSpPr txBox="1"/>
          <p:nvPr/>
        </p:nvSpPr>
        <p:spPr>
          <a:xfrm>
            <a:off x="13851788" y="972234"/>
            <a:ext cx="2339137" cy="32451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r">
              <a:defRPr sz="1600" b="0">
                <a:solidFill>
                  <a:srgbClr val="B80015"/>
                </a:solidFill>
              </a:defRPr>
            </a:lvl1pPr>
          </a:lstStyle>
          <a:p>
            <a:r>
              <a:t>Community composition</a:t>
            </a:r>
          </a:p>
        </p:txBody>
      </p:sp>
      <p:sp>
        <p:nvSpPr>
          <p:cNvPr id="147" name="Extract…"/>
          <p:cNvSpPr txBox="1"/>
          <p:nvPr/>
        </p:nvSpPr>
        <p:spPr>
          <a:xfrm>
            <a:off x="3952510" y="2055958"/>
            <a:ext cx="1437849" cy="10088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defRPr sz="2000" b="0"/>
            </a:pPr>
            <a:r>
              <a:t>Extract </a:t>
            </a:r>
          </a:p>
          <a:p>
            <a:pPr>
              <a:defRPr sz="2000" b="0"/>
            </a:pPr>
            <a:endParaRPr/>
          </a:p>
          <a:p>
            <a:pPr>
              <a:defRPr sz="2000" b="0"/>
            </a:pPr>
            <a:r>
              <a:t>DNA</a:t>
            </a:r>
          </a:p>
        </p:txBody>
      </p:sp>
      <p:sp>
        <p:nvSpPr>
          <p:cNvPr id="148" name="Arrow"/>
          <p:cNvSpPr/>
          <p:nvPr/>
        </p:nvSpPr>
        <p:spPr>
          <a:xfrm>
            <a:off x="3886658" y="2398147"/>
            <a:ext cx="1905001" cy="324511"/>
          </a:xfrm>
          <a:prstGeom prst="rightArrow">
            <a:avLst>
              <a:gd name="adj1" fmla="val 42315"/>
              <a:gd name="adj2" fmla="val 127262"/>
            </a:avLst>
          </a:prstGeom>
          <a:solidFill>
            <a:srgbClr val="00000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grpSp>
        <p:nvGrpSpPr>
          <p:cNvPr id="151" name="Group"/>
          <p:cNvGrpSpPr/>
          <p:nvPr/>
        </p:nvGrpSpPr>
        <p:grpSpPr>
          <a:xfrm>
            <a:off x="72632" y="1884046"/>
            <a:ext cx="2339138" cy="2175390"/>
            <a:chOff x="0" y="0"/>
            <a:chExt cx="2339136" cy="2175389"/>
          </a:xfrm>
        </p:grpSpPr>
        <p:sp>
          <p:nvSpPr>
            <p:cNvPr id="149" name="Trichodesmium enrichment culture"/>
            <p:cNvSpPr txBox="1"/>
            <p:nvPr/>
          </p:nvSpPr>
          <p:spPr>
            <a:xfrm>
              <a:off x="0" y="1471301"/>
              <a:ext cx="2339137" cy="70408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/>
            <a:p>
              <a:pPr>
                <a:defRPr sz="2000" b="0"/>
              </a:pPr>
              <a:r>
                <a:rPr i="1"/>
                <a:t>Trichodesmium</a:t>
              </a:r>
              <a:r>
                <a:t> enrichment culture</a:t>
              </a:r>
            </a:p>
          </p:txBody>
        </p:sp>
        <p:pic>
          <p:nvPicPr>
            <p:cNvPr id="150" name="Image" descr="Image"/>
            <p:cNvPicPr>
              <a:picLocks noChangeAspect="1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536497" y="0"/>
              <a:ext cx="1168997" cy="1464349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pic>
        <p:nvPicPr>
          <p:cNvPr id="152" name="Image" descr="Image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1569194" y="2054105"/>
            <a:ext cx="1365721" cy="1403630"/>
          </a:xfrm>
          <a:prstGeom prst="rect">
            <a:avLst/>
          </a:prstGeom>
          <a:ln w="12700">
            <a:miter lim="400000"/>
          </a:ln>
        </p:spPr>
      </p:pic>
      <p:sp>
        <p:nvSpPr>
          <p:cNvPr id="153" name="“Shotgun”…"/>
          <p:cNvSpPr txBox="1"/>
          <p:nvPr/>
        </p:nvSpPr>
        <p:spPr>
          <a:xfrm>
            <a:off x="7729234" y="1725758"/>
            <a:ext cx="1687025" cy="13136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defRPr sz="2000" b="0"/>
            </a:pPr>
            <a:r>
              <a:t>“Shotgun”</a:t>
            </a:r>
          </a:p>
          <a:p>
            <a:pPr>
              <a:defRPr sz="2000" b="0"/>
            </a:pPr>
            <a:r>
              <a:t>metagenomic</a:t>
            </a:r>
          </a:p>
          <a:p>
            <a:pPr>
              <a:defRPr sz="2000" b="0"/>
            </a:pPr>
            <a:endParaRPr/>
          </a:p>
          <a:p>
            <a:pPr>
              <a:defRPr sz="2000" b="0"/>
            </a:pPr>
            <a:r>
              <a:t>sequencing</a:t>
            </a:r>
          </a:p>
        </p:txBody>
      </p:sp>
      <p:sp>
        <p:nvSpPr>
          <p:cNvPr id="154" name="Arrow"/>
          <p:cNvSpPr/>
          <p:nvPr/>
        </p:nvSpPr>
        <p:spPr>
          <a:xfrm>
            <a:off x="7543089" y="2398147"/>
            <a:ext cx="2339138" cy="324511"/>
          </a:xfrm>
          <a:prstGeom prst="rightArrow">
            <a:avLst>
              <a:gd name="adj1" fmla="val 42315"/>
              <a:gd name="adj2" fmla="val 127262"/>
            </a:avLst>
          </a:prstGeom>
          <a:solidFill>
            <a:srgbClr val="00000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155" name="Rectangle"/>
          <p:cNvSpPr/>
          <p:nvPr/>
        </p:nvSpPr>
        <p:spPr>
          <a:xfrm>
            <a:off x="11946057" y="2491744"/>
            <a:ext cx="1073988" cy="137317"/>
          </a:xfrm>
          <a:prstGeom prst="rect">
            <a:avLst/>
          </a:prstGeom>
          <a:gradFill/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156" name="Arrow"/>
          <p:cNvSpPr/>
          <p:nvPr/>
        </p:nvSpPr>
        <p:spPr>
          <a:xfrm>
            <a:off x="46943" y="5015961"/>
            <a:ext cx="1642629" cy="324512"/>
          </a:xfrm>
          <a:prstGeom prst="rightArrow">
            <a:avLst>
              <a:gd name="adj1" fmla="val 42315"/>
              <a:gd name="adj2" fmla="val 127262"/>
            </a:avLst>
          </a:prstGeom>
          <a:gradFill>
            <a:gsLst>
              <a:gs pos="0">
                <a:srgbClr val="FFFFFF"/>
              </a:gs>
              <a:gs pos="100000">
                <a:srgbClr val="000000"/>
              </a:gs>
            </a:gsLst>
          </a:gra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157" name="Assembly"/>
          <p:cNvSpPr txBox="1"/>
          <p:nvPr/>
        </p:nvSpPr>
        <p:spPr>
          <a:xfrm>
            <a:off x="-43617" y="4686472"/>
            <a:ext cx="1437850" cy="3992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2000" b="0"/>
            </a:lvl1pPr>
          </a:lstStyle>
          <a:p>
            <a:r>
              <a:t>Assembly</a:t>
            </a:r>
          </a:p>
        </p:txBody>
      </p:sp>
      <p:sp>
        <p:nvSpPr>
          <p:cNvPr id="158" name="Recovering genomes from metagenomes"/>
          <p:cNvSpPr txBox="1"/>
          <p:nvPr/>
        </p:nvSpPr>
        <p:spPr>
          <a:xfrm>
            <a:off x="179827" y="920274"/>
            <a:ext cx="6722615" cy="52344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sz="2800" b="0">
                <a:solidFill>
                  <a:srgbClr val="234D80"/>
                </a:solidFill>
              </a:defRPr>
            </a:lvl1pPr>
          </a:lstStyle>
          <a:p>
            <a:r>
              <a:t>Recovering genomes from metagenomes</a:t>
            </a:r>
          </a:p>
        </p:txBody>
      </p:sp>
      <p:grpSp>
        <p:nvGrpSpPr>
          <p:cNvPr id="163" name="Group"/>
          <p:cNvGrpSpPr/>
          <p:nvPr/>
        </p:nvGrpSpPr>
        <p:grpSpPr>
          <a:xfrm>
            <a:off x="5278397" y="4303239"/>
            <a:ext cx="2479282" cy="1305870"/>
            <a:chOff x="0" y="0"/>
            <a:chExt cx="2479281" cy="1305869"/>
          </a:xfrm>
        </p:grpSpPr>
        <p:grpSp>
          <p:nvGrpSpPr>
            <p:cNvPr id="161" name="Group"/>
            <p:cNvGrpSpPr/>
            <p:nvPr/>
          </p:nvGrpSpPr>
          <p:grpSpPr>
            <a:xfrm>
              <a:off x="0" y="296981"/>
              <a:ext cx="1707803" cy="1008889"/>
              <a:chOff x="0" y="0"/>
              <a:chExt cx="1707802" cy="1008888"/>
            </a:xfrm>
          </p:grpSpPr>
          <p:sp>
            <p:nvSpPr>
              <p:cNvPr id="159" name="Rectangle"/>
              <p:cNvSpPr/>
              <p:nvPr/>
            </p:nvSpPr>
            <p:spPr>
              <a:xfrm>
                <a:off x="83464" y="439311"/>
                <a:ext cx="1624339" cy="137317"/>
              </a:xfrm>
              <a:prstGeom prst="rect">
                <a:avLst/>
              </a:prstGeom>
              <a:solidFill>
                <a:srgbClr val="00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2200" b="0">
                    <a:solidFill>
                      <a:srgbClr val="FFFFFF"/>
                    </a:solidFill>
                    <a:latin typeface="+mn-lt"/>
                    <a:ea typeface="+mn-ea"/>
                    <a:cs typeface="+mn-cs"/>
                    <a:sym typeface="Helvetica Neue Medium"/>
                  </a:defRPr>
                </a:pPr>
                <a:endParaRPr/>
              </a:p>
            </p:txBody>
          </p:sp>
          <p:sp>
            <p:nvSpPr>
              <p:cNvPr id="160" name="Generate info…"/>
              <p:cNvSpPr txBox="1"/>
              <p:nvPr/>
            </p:nvSpPr>
            <p:spPr>
              <a:xfrm>
                <a:off x="0" y="-1"/>
                <a:ext cx="1687024" cy="1008890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50800" tIns="50800" rIns="50800" bIns="50800" numCol="1" anchor="ctr">
                <a:spAutoFit/>
              </a:bodyPr>
              <a:lstStyle/>
              <a:p>
                <a:pPr>
                  <a:defRPr sz="2000" b="0"/>
                </a:pPr>
                <a:r>
                  <a:t>Generate info</a:t>
                </a:r>
              </a:p>
              <a:p>
                <a:pPr>
                  <a:defRPr sz="2000" b="0"/>
                </a:pPr>
                <a:endParaRPr/>
              </a:p>
              <a:p>
                <a:pPr>
                  <a:defRPr sz="2000" b="0"/>
                </a:pPr>
                <a:r>
                  <a:t>about contigs</a:t>
                </a:r>
              </a:p>
            </p:txBody>
          </p:sp>
        </p:grpSp>
        <p:sp>
          <p:nvSpPr>
            <p:cNvPr id="162" name="Arrow"/>
            <p:cNvSpPr/>
            <p:nvPr/>
          </p:nvSpPr>
          <p:spPr>
            <a:xfrm rot="18900000">
              <a:off x="1501826" y="309828"/>
              <a:ext cx="1010744" cy="324511"/>
            </a:xfrm>
            <a:prstGeom prst="rightArrow">
              <a:avLst>
                <a:gd name="adj1" fmla="val 42315"/>
                <a:gd name="adj2" fmla="val 127262"/>
              </a:avLst>
            </a:prstGeom>
            <a:solidFill>
              <a:srgbClr val="000000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200" b="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  <a:endParaRPr/>
            </a:p>
          </p:txBody>
        </p:sp>
      </p:grpSp>
      <p:sp>
        <p:nvSpPr>
          <p:cNvPr id="164" name="Arrow"/>
          <p:cNvSpPr/>
          <p:nvPr/>
        </p:nvSpPr>
        <p:spPr>
          <a:xfrm rot="2700000">
            <a:off x="6776137" y="5314890"/>
            <a:ext cx="1013832" cy="324511"/>
          </a:xfrm>
          <a:prstGeom prst="rightArrow">
            <a:avLst>
              <a:gd name="adj1" fmla="val 42315"/>
              <a:gd name="adj2" fmla="val 127262"/>
            </a:avLst>
          </a:prstGeom>
          <a:solidFill>
            <a:srgbClr val="00000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165" name="“Coverage”"/>
          <p:cNvSpPr txBox="1"/>
          <p:nvPr/>
        </p:nvSpPr>
        <p:spPr>
          <a:xfrm>
            <a:off x="7512390" y="3975477"/>
            <a:ext cx="1448550" cy="3992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2000" b="0"/>
            </a:lvl1pPr>
          </a:lstStyle>
          <a:p>
            <a:r>
              <a:t>“Coverage”</a:t>
            </a:r>
          </a:p>
        </p:txBody>
      </p:sp>
      <p:sp>
        <p:nvSpPr>
          <p:cNvPr id="166" name="Sequence…"/>
          <p:cNvSpPr txBox="1"/>
          <p:nvPr/>
        </p:nvSpPr>
        <p:spPr>
          <a:xfrm>
            <a:off x="7285315" y="5796735"/>
            <a:ext cx="1905001" cy="7040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defRPr sz="2000" b="0"/>
            </a:pPr>
            <a:r>
              <a:t>Sequence</a:t>
            </a:r>
          </a:p>
          <a:p>
            <a:pPr>
              <a:defRPr sz="2000" b="0"/>
            </a:pPr>
            <a:r>
              <a:t>characteristics</a:t>
            </a:r>
          </a:p>
        </p:txBody>
      </p:sp>
      <p:grpSp>
        <p:nvGrpSpPr>
          <p:cNvPr id="170" name="Group"/>
          <p:cNvGrpSpPr/>
          <p:nvPr/>
        </p:nvGrpSpPr>
        <p:grpSpPr>
          <a:xfrm flipH="1">
            <a:off x="11336346" y="4393749"/>
            <a:ext cx="1648710" cy="1429523"/>
            <a:chOff x="639098" y="219908"/>
            <a:chExt cx="1648709" cy="1429522"/>
          </a:xfrm>
        </p:grpSpPr>
        <p:sp>
          <p:nvSpPr>
            <p:cNvPr id="167" name="Rectangle"/>
            <p:cNvSpPr/>
            <p:nvPr/>
          </p:nvSpPr>
          <p:spPr>
            <a:xfrm>
              <a:off x="639098" y="848139"/>
              <a:ext cx="952501" cy="137372"/>
            </a:xfrm>
            <a:prstGeom prst="rect">
              <a:avLst/>
            </a:prstGeom>
            <a:gradFill flip="none" rotWithShape="1">
              <a:gsLst>
                <a:gs pos="0">
                  <a:srgbClr val="FFFFFF"/>
                </a:gs>
                <a:gs pos="100000">
                  <a:srgbClr val="000000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200" b="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  <a:endParaRPr/>
            </a:p>
          </p:txBody>
        </p:sp>
        <p:sp>
          <p:nvSpPr>
            <p:cNvPr id="168" name="Rectangle"/>
            <p:cNvSpPr/>
            <p:nvPr/>
          </p:nvSpPr>
          <p:spPr>
            <a:xfrm rot="18900000">
              <a:off x="1427022" y="536239"/>
              <a:ext cx="951596" cy="137316"/>
            </a:xfrm>
            <a:prstGeom prst="rect">
              <a:avLst/>
            </a:prstGeom>
            <a:solidFill>
              <a:srgbClr val="000000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200" b="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  <a:endParaRPr/>
            </a:p>
          </p:txBody>
        </p:sp>
        <p:sp>
          <p:nvSpPr>
            <p:cNvPr id="169" name="Rectangle"/>
            <p:cNvSpPr/>
            <p:nvPr/>
          </p:nvSpPr>
          <p:spPr>
            <a:xfrm rot="2700000">
              <a:off x="1423258" y="1195465"/>
              <a:ext cx="952501" cy="137317"/>
            </a:xfrm>
            <a:prstGeom prst="rect">
              <a:avLst/>
            </a:prstGeom>
            <a:solidFill>
              <a:srgbClr val="000000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200" b="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  <a:endParaRPr/>
            </a:p>
          </p:txBody>
        </p:sp>
      </p:grpSp>
      <p:sp>
        <p:nvSpPr>
          <p:cNvPr id="171" name="Arrow"/>
          <p:cNvSpPr/>
          <p:nvPr/>
        </p:nvSpPr>
        <p:spPr>
          <a:xfrm>
            <a:off x="46943" y="7813099"/>
            <a:ext cx="966108" cy="324511"/>
          </a:xfrm>
          <a:prstGeom prst="rightArrow">
            <a:avLst>
              <a:gd name="adj1" fmla="val 42315"/>
              <a:gd name="adj2" fmla="val 127262"/>
            </a:avLst>
          </a:prstGeom>
          <a:gradFill>
            <a:gsLst>
              <a:gs pos="0">
                <a:srgbClr val="FFFFFF"/>
              </a:gs>
              <a:gs pos="100000">
                <a:srgbClr val="000000"/>
              </a:gs>
            </a:gsLst>
          </a:gra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grpSp>
        <p:nvGrpSpPr>
          <p:cNvPr id="181" name="Group"/>
          <p:cNvGrpSpPr/>
          <p:nvPr/>
        </p:nvGrpSpPr>
        <p:grpSpPr>
          <a:xfrm>
            <a:off x="1574120" y="4305644"/>
            <a:ext cx="3680029" cy="1567054"/>
            <a:chOff x="0" y="0"/>
            <a:chExt cx="3680028" cy="1567052"/>
          </a:xfrm>
        </p:grpSpPr>
        <p:sp>
          <p:nvSpPr>
            <p:cNvPr id="172" name="“Contigs”"/>
            <p:cNvSpPr txBox="1"/>
            <p:nvPr/>
          </p:nvSpPr>
          <p:spPr>
            <a:xfrm>
              <a:off x="1197289" y="0"/>
              <a:ext cx="1437850" cy="39928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>
              <a:lvl1pPr>
                <a:defRPr sz="2000" b="0"/>
              </a:lvl1pPr>
            </a:lstStyle>
            <a:p>
              <a:r>
                <a:t>“Contigs”</a:t>
              </a:r>
            </a:p>
          </p:txBody>
        </p:sp>
        <p:grpSp>
          <p:nvGrpSpPr>
            <p:cNvPr id="180" name="Group"/>
            <p:cNvGrpSpPr/>
            <p:nvPr/>
          </p:nvGrpSpPr>
          <p:grpSpPr>
            <a:xfrm>
              <a:off x="0" y="419784"/>
              <a:ext cx="3680029" cy="1147269"/>
              <a:chOff x="0" y="0"/>
              <a:chExt cx="3680028" cy="1147267"/>
            </a:xfrm>
          </p:grpSpPr>
          <p:pic>
            <p:nvPicPr>
              <p:cNvPr id="173" name="Image" descr="Image"/>
              <p:cNvPicPr>
                <a:picLocks/>
              </p:cNvPicPr>
              <p:nvPr/>
            </p:nvPicPr>
            <p:blipFill>
              <a:blip r:embed="rId6">
                <a:extLst/>
              </a:blip>
              <a:stretch>
                <a:fillRect/>
              </a:stretch>
            </p:blipFill>
            <p:spPr>
              <a:xfrm>
                <a:off x="1874933" y="303479"/>
                <a:ext cx="1448550" cy="162766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  <p:pic>
            <p:nvPicPr>
              <p:cNvPr id="174" name="Image" descr="Image"/>
              <p:cNvPicPr>
                <a:picLocks/>
              </p:cNvPicPr>
              <p:nvPr/>
            </p:nvPicPr>
            <p:blipFill>
              <a:blip r:embed="rId2">
                <a:extLst/>
              </a:blip>
              <a:stretch>
                <a:fillRect/>
              </a:stretch>
            </p:blipFill>
            <p:spPr>
              <a:xfrm>
                <a:off x="346373" y="0"/>
                <a:ext cx="2606282" cy="162766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  <p:pic>
            <p:nvPicPr>
              <p:cNvPr id="175" name="Image" descr="Image"/>
              <p:cNvPicPr>
                <a:picLocks/>
              </p:cNvPicPr>
              <p:nvPr/>
            </p:nvPicPr>
            <p:blipFill>
              <a:blip r:embed="rId6">
                <a:extLst/>
              </a:blip>
              <a:stretch>
                <a:fillRect/>
              </a:stretch>
            </p:blipFill>
            <p:spPr>
              <a:xfrm>
                <a:off x="1052239" y="445820"/>
                <a:ext cx="1448550" cy="162766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  <p:pic>
            <p:nvPicPr>
              <p:cNvPr id="176" name="Image" descr="Image"/>
              <p:cNvPicPr>
                <a:picLocks/>
              </p:cNvPicPr>
              <p:nvPr/>
            </p:nvPicPr>
            <p:blipFill>
              <a:blip r:embed="rId7">
                <a:extLst/>
              </a:blip>
              <a:stretch>
                <a:fillRect/>
              </a:stretch>
            </p:blipFill>
            <p:spPr>
              <a:xfrm>
                <a:off x="127000" y="155040"/>
                <a:ext cx="3553029" cy="162767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  <p:pic>
            <p:nvPicPr>
              <p:cNvPr id="177" name="Image" descr="Image"/>
              <p:cNvPicPr>
                <a:picLocks/>
              </p:cNvPicPr>
              <p:nvPr/>
            </p:nvPicPr>
            <p:blipFill>
              <a:blip r:embed="rId8">
                <a:extLst/>
              </a:blip>
              <a:stretch>
                <a:fillRect/>
              </a:stretch>
            </p:blipFill>
            <p:spPr>
              <a:xfrm>
                <a:off x="504437" y="600861"/>
                <a:ext cx="3052154" cy="162766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  <p:pic>
            <p:nvPicPr>
              <p:cNvPr id="178" name="Image" descr="Image"/>
              <p:cNvPicPr>
                <a:picLocks/>
              </p:cNvPicPr>
              <p:nvPr/>
            </p:nvPicPr>
            <p:blipFill>
              <a:blip r:embed="rId9">
                <a:extLst/>
              </a:blip>
              <a:stretch>
                <a:fillRect/>
              </a:stretch>
            </p:blipFill>
            <p:spPr>
              <a:xfrm>
                <a:off x="249332" y="792681"/>
                <a:ext cx="2368564" cy="162767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  <p:pic>
            <p:nvPicPr>
              <p:cNvPr id="179" name="Image" descr="Image"/>
              <p:cNvPicPr>
                <a:picLocks/>
              </p:cNvPicPr>
              <p:nvPr/>
            </p:nvPicPr>
            <p:blipFill>
              <a:blip r:embed="rId7">
                <a:extLst/>
              </a:blip>
              <a:stretch>
                <a:fillRect/>
              </a:stretch>
            </p:blipFill>
            <p:spPr>
              <a:xfrm>
                <a:off x="0" y="984502"/>
                <a:ext cx="3553029" cy="162766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</p:grpSp>
      </p:grpSp>
      <p:grpSp>
        <p:nvGrpSpPr>
          <p:cNvPr id="193" name="Group"/>
          <p:cNvGrpSpPr/>
          <p:nvPr/>
        </p:nvGrpSpPr>
        <p:grpSpPr>
          <a:xfrm>
            <a:off x="9252733" y="5000911"/>
            <a:ext cx="1891012" cy="1769710"/>
            <a:chOff x="0" y="0"/>
            <a:chExt cx="1891010" cy="1769708"/>
          </a:xfrm>
        </p:grpSpPr>
        <p:sp>
          <p:nvSpPr>
            <p:cNvPr id="182" name="……"/>
            <p:cNvSpPr txBox="1"/>
            <p:nvPr/>
          </p:nvSpPr>
          <p:spPr>
            <a:xfrm>
              <a:off x="1398196" y="305361"/>
              <a:ext cx="492815" cy="145457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1800" b="0"/>
              </a:pPr>
              <a:r>
                <a:rPr dirty="0"/>
                <a:t>…</a:t>
              </a:r>
            </a:p>
            <a:p>
              <a:pPr>
                <a:defRPr sz="1800" b="0"/>
              </a:pPr>
              <a:r>
                <a:rPr dirty="0"/>
                <a:t>…</a:t>
              </a:r>
            </a:p>
            <a:p>
              <a:pPr>
                <a:defRPr sz="1800" b="0"/>
              </a:pPr>
              <a:r>
                <a:rPr dirty="0"/>
                <a:t>…</a:t>
              </a:r>
            </a:p>
            <a:p>
              <a:pPr>
                <a:lnSpc>
                  <a:spcPct val="50000"/>
                </a:lnSpc>
                <a:defRPr sz="1800" b="0"/>
              </a:pPr>
              <a:endParaRPr lang="en-US" dirty="0" smtClean="0"/>
            </a:p>
            <a:p>
              <a:pPr>
                <a:lnSpc>
                  <a:spcPct val="50000"/>
                </a:lnSpc>
                <a:defRPr sz="1800" b="0"/>
              </a:pPr>
              <a:r>
                <a:rPr dirty="0" smtClean="0"/>
                <a:t>…</a:t>
              </a:r>
              <a:endParaRPr dirty="0"/>
            </a:p>
            <a:p>
              <a:pPr>
                <a:defRPr sz="1800" b="0"/>
              </a:pPr>
              <a:r>
                <a:rPr dirty="0"/>
                <a:t>…</a:t>
              </a:r>
            </a:p>
          </p:txBody>
        </p:sp>
        <p:sp>
          <p:nvSpPr>
            <p:cNvPr id="183" name="AAAA…"/>
            <p:cNvSpPr txBox="1"/>
            <p:nvPr/>
          </p:nvSpPr>
          <p:spPr>
            <a:xfrm>
              <a:off x="5339" y="305361"/>
              <a:ext cx="1327688" cy="145457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l">
                <a:defRPr sz="1800" b="0"/>
              </a:pPr>
              <a:r>
                <a:rPr dirty="0"/>
                <a:t>AAAA</a:t>
              </a:r>
            </a:p>
            <a:p>
              <a:pPr algn="l">
                <a:defRPr sz="1800" b="0"/>
              </a:pPr>
              <a:r>
                <a:rPr dirty="0"/>
                <a:t>AAAT</a:t>
              </a:r>
            </a:p>
            <a:p>
              <a:pPr algn="l">
                <a:defRPr sz="1800" b="0"/>
              </a:pPr>
              <a:r>
                <a:rPr dirty="0" smtClean="0"/>
                <a:t>AAAC</a:t>
              </a:r>
              <a:endParaRPr dirty="0"/>
            </a:p>
            <a:p>
              <a:pPr algn="l">
                <a:lnSpc>
                  <a:spcPct val="50000"/>
                </a:lnSpc>
                <a:defRPr sz="1800" b="0"/>
              </a:pPr>
              <a:endParaRPr lang="en-US" dirty="0" smtClean="0"/>
            </a:p>
            <a:p>
              <a:pPr algn="l">
                <a:lnSpc>
                  <a:spcPct val="50000"/>
                </a:lnSpc>
                <a:defRPr sz="1800" b="0"/>
              </a:pPr>
              <a:r>
                <a:rPr dirty="0" smtClean="0"/>
                <a:t>AAAG</a:t>
              </a:r>
              <a:endParaRPr dirty="0"/>
            </a:p>
            <a:p>
              <a:pPr algn="l">
                <a:defRPr sz="1800" b="0"/>
              </a:pPr>
              <a:r>
                <a:rPr dirty="0"/>
                <a:t>…</a:t>
              </a:r>
            </a:p>
          </p:txBody>
        </p:sp>
        <p:sp>
          <p:nvSpPr>
            <p:cNvPr id="184" name="5…"/>
            <p:cNvSpPr txBox="1"/>
            <p:nvPr/>
          </p:nvSpPr>
          <p:spPr>
            <a:xfrm>
              <a:off x="652849" y="305361"/>
              <a:ext cx="492815" cy="145457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1800" b="0"/>
              </a:pPr>
              <a:r>
                <a:rPr dirty="0"/>
                <a:t>5</a:t>
              </a:r>
            </a:p>
            <a:p>
              <a:pPr>
                <a:defRPr sz="1800" b="0"/>
              </a:pPr>
              <a:r>
                <a:rPr dirty="0"/>
                <a:t>0</a:t>
              </a:r>
            </a:p>
            <a:p>
              <a:pPr>
                <a:defRPr sz="1800" b="0"/>
              </a:pPr>
              <a:r>
                <a:rPr dirty="0"/>
                <a:t>14</a:t>
              </a:r>
            </a:p>
            <a:p>
              <a:pPr>
                <a:lnSpc>
                  <a:spcPct val="50000"/>
                </a:lnSpc>
                <a:defRPr sz="1800" b="0"/>
              </a:pPr>
              <a:endParaRPr lang="en-US" dirty="0" smtClean="0"/>
            </a:p>
            <a:p>
              <a:pPr>
                <a:lnSpc>
                  <a:spcPct val="50000"/>
                </a:lnSpc>
                <a:defRPr sz="1800" b="0"/>
              </a:pPr>
              <a:r>
                <a:rPr dirty="0" smtClean="0"/>
                <a:t>3</a:t>
              </a:r>
              <a:endParaRPr dirty="0"/>
            </a:p>
            <a:p>
              <a:pPr>
                <a:defRPr sz="1800" b="0"/>
              </a:pPr>
              <a:r>
                <a:rPr dirty="0"/>
                <a:t>…</a:t>
              </a:r>
            </a:p>
          </p:txBody>
        </p:sp>
        <p:sp>
          <p:nvSpPr>
            <p:cNvPr id="185" name="Rectangle"/>
            <p:cNvSpPr/>
            <p:nvPr/>
          </p:nvSpPr>
          <p:spPr>
            <a:xfrm>
              <a:off x="0" y="328763"/>
              <a:ext cx="1822862" cy="1440946"/>
            </a:xfrm>
            <a:prstGeom prst="rect">
              <a:avLst/>
            </a:prstGeom>
            <a:noFill/>
            <a:ln w="127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200" b="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  <a:endParaRPr/>
            </a:p>
          </p:txBody>
        </p:sp>
        <p:sp>
          <p:nvSpPr>
            <p:cNvPr id="186" name="Line"/>
            <p:cNvSpPr/>
            <p:nvPr/>
          </p:nvSpPr>
          <p:spPr>
            <a:xfrm flipV="1">
              <a:off x="721825" y="331352"/>
              <a:ext cx="1" cy="1435767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200" b="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  <a:endParaRPr/>
            </a:p>
          </p:txBody>
        </p:sp>
        <p:sp>
          <p:nvSpPr>
            <p:cNvPr id="187" name="12…"/>
            <p:cNvSpPr txBox="1"/>
            <p:nvPr/>
          </p:nvSpPr>
          <p:spPr>
            <a:xfrm>
              <a:off x="1025247" y="305360"/>
              <a:ext cx="492815" cy="145457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1800" b="0"/>
              </a:pPr>
              <a:r>
                <a:rPr dirty="0"/>
                <a:t>12</a:t>
              </a:r>
            </a:p>
            <a:p>
              <a:pPr>
                <a:defRPr sz="1800" b="0"/>
              </a:pPr>
              <a:r>
                <a:rPr dirty="0"/>
                <a:t>6</a:t>
              </a:r>
            </a:p>
            <a:p>
              <a:pPr>
                <a:defRPr sz="1800" b="0"/>
              </a:pPr>
              <a:r>
                <a:rPr dirty="0"/>
                <a:t>7</a:t>
              </a:r>
            </a:p>
            <a:p>
              <a:pPr>
                <a:lnSpc>
                  <a:spcPct val="50000"/>
                </a:lnSpc>
                <a:defRPr sz="1800" b="0"/>
              </a:pPr>
              <a:endParaRPr lang="en-US" dirty="0" smtClean="0"/>
            </a:p>
            <a:p>
              <a:pPr>
                <a:lnSpc>
                  <a:spcPct val="50000"/>
                </a:lnSpc>
                <a:defRPr sz="1800" b="0"/>
              </a:pPr>
              <a:r>
                <a:rPr dirty="0" smtClean="0"/>
                <a:t>8</a:t>
              </a:r>
              <a:endParaRPr dirty="0"/>
            </a:p>
            <a:p>
              <a:pPr>
                <a:defRPr sz="1800" b="0"/>
              </a:pPr>
              <a:r>
                <a:rPr dirty="0"/>
                <a:t>…</a:t>
              </a:r>
            </a:p>
          </p:txBody>
        </p:sp>
        <p:sp>
          <p:nvSpPr>
            <p:cNvPr id="188" name="Line"/>
            <p:cNvSpPr/>
            <p:nvPr/>
          </p:nvSpPr>
          <p:spPr>
            <a:xfrm flipV="1">
              <a:off x="1088971" y="331352"/>
              <a:ext cx="1" cy="1435767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200" b="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  <a:endParaRPr/>
            </a:p>
          </p:txBody>
        </p:sp>
        <p:sp>
          <p:nvSpPr>
            <p:cNvPr id="189" name="c1"/>
            <p:cNvSpPr txBox="1"/>
            <p:nvPr/>
          </p:nvSpPr>
          <p:spPr>
            <a:xfrm>
              <a:off x="704927" y="0"/>
              <a:ext cx="413008" cy="3746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>
              <a:lvl1pPr>
                <a:defRPr sz="1800" b="0"/>
              </a:lvl1pPr>
            </a:lstStyle>
            <a:p>
              <a:r>
                <a:t>c1</a:t>
              </a:r>
            </a:p>
          </p:txBody>
        </p:sp>
        <p:sp>
          <p:nvSpPr>
            <p:cNvPr id="190" name="c2"/>
            <p:cNvSpPr txBox="1"/>
            <p:nvPr/>
          </p:nvSpPr>
          <p:spPr>
            <a:xfrm>
              <a:off x="1041257" y="0"/>
              <a:ext cx="413007" cy="3746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>
              <a:lvl1pPr>
                <a:defRPr sz="1800" b="0"/>
              </a:lvl1pPr>
            </a:lstStyle>
            <a:p>
              <a:r>
                <a:t>c2</a:t>
              </a:r>
            </a:p>
          </p:txBody>
        </p:sp>
        <p:sp>
          <p:nvSpPr>
            <p:cNvPr id="191" name="Line"/>
            <p:cNvSpPr/>
            <p:nvPr/>
          </p:nvSpPr>
          <p:spPr>
            <a:xfrm flipV="1">
              <a:off x="1468047" y="331353"/>
              <a:ext cx="1" cy="1435766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200" b="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  <a:endParaRPr/>
            </a:p>
          </p:txBody>
        </p:sp>
        <p:sp>
          <p:nvSpPr>
            <p:cNvPr id="192" name="…"/>
            <p:cNvSpPr txBox="1"/>
            <p:nvPr/>
          </p:nvSpPr>
          <p:spPr>
            <a:xfrm>
              <a:off x="1438100" y="0"/>
              <a:ext cx="413008" cy="3746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>
              <a:lvl1pPr>
                <a:defRPr sz="1800" b="0"/>
              </a:lvl1pPr>
            </a:lstStyle>
            <a:p>
              <a:r>
                <a:t>…</a:t>
              </a:r>
            </a:p>
          </p:txBody>
        </p:sp>
      </p:grpSp>
      <p:grpSp>
        <p:nvGrpSpPr>
          <p:cNvPr id="209" name="Group"/>
          <p:cNvGrpSpPr/>
          <p:nvPr/>
        </p:nvGrpSpPr>
        <p:grpSpPr>
          <a:xfrm>
            <a:off x="980370" y="7426126"/>
            <a:ext cx="3458566" cy="1236155"/>
            <a:chOff x="0" y="0"/>
            <a:chExt cx="3458565" cy="1236154"/>
          </a:xfrm>
        </p:grpSpPr>
        <p:grpSp>
          <p:nvGrpSpPr>
            <p:cNvPr id="196" name="Group"/>
            <p:cNvGrpSpPr/>
            <p:nvPr/>
          </p:nvGrpSpPr>
          <p:grpSpPr>
            <a:xfrm>
              <a:off x="257260" y="458213"/>
              <a:ext cx="1687313" cy="324511"/>
              <a:chOff x="0" y="0"/>
              <a:chExt cx="1687311" cy="324510"/>
            </a:xfrm>
          </p:grpSpPr>
          <p:pic>
            <p:nvPicPr>
              <p:cNvPr id="194" name="Image" descr="Image"/>
              <p:cNvPicPr>
                <a:picLocks/>
              </p:cNvPicPr>
              <p:nvPr/>
            </p:nvPicPr>
            <p:blipFill>
              <a:blip r:embed="rId6">
                <a:extLst/>
              </a:blip>
              <a:stretch>
                <a:fillRect/>
              </a:stretch>
            </p:blipFill>
            <p:spPr>
              <a:xfrm>
                <a:off x="0" y="80871"/>
                <a:ext cx="1448550" cy="162767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  <p:sp>
            <p:nvSpPr>
              <p:cNvPr id="195" name="2"/>
              <p:cNvSpPr txBox="1"/>
              <p:nvPr/>
            </p:nvSpPr>
            <p:spPr>
              <a:xfrm>
                <a:off x="1341498" y="0"/>
                <a:ext cx="345814" cy="32451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50800" tIns="50800" rIns="50800" bIns="50800" numCol="1" anchor="ctr">
                <a:spAutoFit/>
              </a:bodyPr>
              <a:lstStyle>
                <a:lvl1pPr>
                  <a:defRPr sz="1600" b="0"/>
                </a:lvl1pPr>
              </a:lstStyle>
              <a:p>
                <a:r>
                  <a:t>2</a:t>
                </a:r>
              </a:p>
            </p:txBody>
          </p:sp>
        </p:grpSp>
        <p:grpSp>
          <p:nvGrpSpPr>
            <p:cNvPr id="199" name="Group"/>
            <p:cNvGrpSpPr/>
            <p:nvPr/>
          </p:nvGrpSpPr>
          <p:grpSpPr>
            <a:xfrm>
              <a:off x="473007" y="911643"/>
              <a:ext cx="2624637" cy="324512"/>
              <a:chOff x="0" y="0"/>
              <a:chExt cx="2624636" cy="324510"/>
            </a:xfrm>
          </p:grpSpPr>
          <p:pic>
            <p:nvPicPr>
              <p:cNvPr id="197" name="Image" descr="Image"/>
              <p:cNvPicPr>
                <a:picLocks/>
              </p:cNvPicPr>
              <p:nvPr/>
            </p:nvPicPr>
            <p:blipFill>
              <a:blip r:embed="rId9">
                <a:extLst/>
              </a:blip>
              <a:stretch>
                <a:fillRect/>
              </a:stretch>
            </p:blipFill>
            <p:spPr>
              <a:xfrm>
                <a:off x="0" y="80872"/>
                <a:ext cx="2368563" cy="162766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  <p:sp>
            <p:nvSpPr>
              <p:cNvPr id="198" name="2"/>
              <p:cNvSpPr txBox="1"/>
              <p:nvPr/>
            </p:nvSpPr>
            <p:spPr>
              <a:xfrm>
                <a:off x="2278822" y="0"/>
                <a:ext cx="345815" cy="32451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50800" tIns="50800" rIns="50800" bIns="50800" numCol="1" anchor="ctr">
                <a:spAutoFit/>
              </a:bodyPr>
              <a:lstStyle>
                <a:lvl1pPr>
                  <a:defRPr sz="1600" b="0"/>
                </a:lvl1pPr>
              </a:lstStyle>
              <a:p>
                <a:r>
                  <a:t>2</a:t>
                </a:r>
              </a:p>
            </p:txBody>
          </p:sp>
        </p:grpSp>
        <p:grpSp>
          <p:nvGrpSpPr>
            <p:cNvPr id="202" name="Group"/>
            <p:cNvGrpSpPr/>
            <p:nvPr/>
          </p:nvGrpSpPr>
          <p:grpSpPr>
            <a:xfrm>
              <a:off x="0" y="222453"/>
              <a:ext cx="2193645" cy="324511"/>
              <a:chOff x="0" y="0"/>
              <a:chExt cx="2193644" cy="324510"/>
            </a:xfrm>
          </p:grpSpPr>
          <p:pic>
            <p:nvPicPr>
              <p:cNvPr id="200" name="Image" descr="Image"/>
              <p:cNvPicPr>
                <a:picLocks/>
              </p:cNvPicPr>
              <p:nvPr/>
            </p:nvPicPr>
            <p:blipFill>
              <a:blip r:embed="rId2">
                <a:extLst/>
              </a:blip>
              <a:stretch>
                <a:fillRect/>
              </a:stretch>
            </p:blipFill>
            <p:spPr>
              <a:xfrm>
                <a:off x="0" y="80872"/>
                <a:ext cx="1943132" cy="162766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  <p:sp>
            <p:nvSpPr>
              <p:cNvPr id="201" name="5"/>
              <p:cNvSpPr txBox="1"/>
              <p:nvPr/>
            </p:nvSpPr>
            <p:spPr>
              <a:xfrm>
                <a:off x="1847831" y="0"/>
                <a:ext cx="345814" cy="32451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50800" tIns="50800" rIns="50800" bIns="50800" numCol="1" anchor="ctr">
                <a:spAutoFit/>
              </a:bodyPr>
              <a:lstStyle>
                <a:lvl1pPr>
                  <a:defRPr sz="1600" b="0"/>
                </a:lvl1pPr>
              </a:lstStyle>
              <a:p>
                <a:r>
                  <a:t>5</a:t>
                </a:r>
              </a:p>
            </p:txBody>
          </p:sp>
        </p:grpSp>
        <p:grpSp>
          <p:nvGrpSpPr>
            <p:cNvPr id="205" name="Group"/>
            <p:cNvGrpSpPr/>
            <p:nvPr/>
          </p:nvGrpSpPr>
          <p:grpSpPr>
            <a:xfrm>
              <a:off x="287251" y="693216"/>
              <a:ext cx="3171315" cy="324512"/>
              <a:chOff x="635000" y="0"/>
              <a:chExt cx="3171313" cy="324510"/>
            </a:xfrm>
          </p:grpSpPr>
          <p:pic>
            <p:nvPicPr>
              <p:cNvPr id="203" name="Image" descr="Image"/>
              <p:cNvPicPr>
                <a:picLocks/>
              </p:cNvPicPr>
              <p:nvPr/>
            </p:nvPicPr>
            <p:blipFill>
              <a:blip r:embed="rId7">
                <a:extLst/>
              </a:blip>
              <a:stretch>
                <a:fillRect/>
              </a:stretch>
            </p:blipFill>
            <p:spPr>
              <a:xfrm>
                <a:off x="635000" y="80872"/>
                <a:ext cx="2897136" cy="162766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  <p:sp>
            <p:nvSpPr>
              <p:cNvPr id="204" name="5"/>
              <p:cNvSpPr txBox="1"/>
              <p:nvPr/>
            </p:nvSpPr>
            <p:spPr>
              <a:xfrm>
                <a:off x="3460499" y="0"/>
                <a:ext cx="345815" cy="32451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50800" tIns="50800" rIns="50800" bIns="50800" numCol="1" anchor="ctr">
                <a:spAutoFit/>
              </a:bodyPr>
              <a:lstStyle>
                <a:lvl1pPr>
                  <a:defRPr sz="1600" b="0"/>
                </a:lvl1pPr>
              </a:lstStyle>
              <a:p>
                <a:r>
                  <a:t>5</a:t>
                </a:r>
              </a:p>
            </p:txBody>
          </p:sp>
        </p:grpSp>
        <p:grpSp>
          <p:nvGrpSpPr>
            <p:cNvPr id="208" name="Group"/>
            <p:cNvGrpSpPr/>
            <p:nvPr/>
          </p:nvGrpSpPr>
          <p:grpSpPr>
            <a:xfrm>
              <a:off x="998459" y="0"/>
              <a:ext cx="1812414" cy="324511"/>
              <a:chOff x="-112934" y="0"/>
              <a:chExt cx="1812412" cy="324510"/>
            </a:xfrm>
          </p:grpSpPr>
          <p:pic>
            <p:nvPicPr>
              <p:cNvPr id="206" name="Image" descr="Image"/>
              <p:cNvPicPr>
                <a:picLocks/>
              </p:cNvPicPr>
              <p:nvPr/>
            </p:nvPicPr>
            <p:blipFill>
              <a:blip r:embed="rId6">
                <a:extLst/>
              </a:blip>
              <a:stretch>
                <a:fillRect/>
              </a:stretch>
            </p:blipFill>
            <p:spPr>
              <a:xfrm>
                <a:off x="-112935" y="80872"/>
                <a:ext cx="1561485" cy="162766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  <p:sp>
            <p:nvSpPr>
              <p:cNvPr id="207" name="2"/>
              <p:cNvSpPr txBox="1"/>
              <p:nvPr/>
            </p:nvSpPr>
            <p:spPr>
              <a:xfrm>
                <a:off x="1353664" y="0"/>
                <a:ext cx="345814" cy="32451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50800" tIns="50800" rIns="50800" bIns="50800" numCol="1" anchor="ctr">
                <a:spAutoFit/>
              </a:bodyPr>
              <a:lstStyle>
                <a:lvl1pPr>
                  <a:defRPr sz="1600" b="0"/>
                </a:lvl1pPr>
              </a:lstStyle>
              <a:p>
                <a:r>
                  <a:t>2</a:t>
                </a:r>
              </a:p>
            </p:txBody>
          </p:sp>
        </p:grpSp>
      </p:grpSp>
      <p:sp>
        <p:nvSpPr>
          <p:cNvPr id="210" name="“Binning”…"/>
          <p:cNvSpPr txBox="1"/>
          <p:nvPr/>
        </p:nvSpPr>
        <p:spPr>
          <a:xfrm>
            <a:off x="4229558" y="7470910"/>
            <a:ext cx="1437849" cy="10088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defRPr sz="2000" b="0"/>
            </a:pPr>
            <a:r>
              <a:t>“Binning”</a:t>
            </a:r>
          </a:p>
          <a:p>
            <a:pPr>
              <a:defRPr sz="2000" b="0"/>
            </a:pPr>
            <a:endParaRPr/>
          </a:p>
          <a:p>
            <a:pPr>
              <a:defRPr sz="2000" b="0"/>
            </a:pPr>
            <a:r>
              <a:t>contigs</a:t>
            </a:r>
          </a:p>
        </p:txBody>
      </p:sp>
      <p:sp>
        <p:nvSpPr>
          <p:cNvPr id="211" name="Arrow"/>
          <p:cNvSpPr/>
          <p:nvPr/>
        </p:nvSpPr>
        <p:spPr>
          <a:xfrm>
            <a:off x="4293058" y="7813099"/>
            <a:ext cx="1624338" cy="324511"/>
          </a:xfrm>
          <a:prstGeom prst="rightArrow">
            <a:avLst>
              <a:gd name="adj1" fmla="val 42315"/>
              <a:gd name="adj2" fmla="val 127262"/>
            </a:avLst>
          </a:prstGeom>
          <a:solidFill>
            <a:srgbClr val="00000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pic>
        <p:nvPicPr>
          <p:cNvPr id="212" name="Image" descr="Image"/>
          <p:cNvPicPr>
            <a:picLocks noChangeAspect="1"/>
          </p:cNvPicPr>
          <p:nvPr/>
        </p:nvPicPr>
        <p:blipFill>
          <a:blip r:embed="rId10">
            <a:extLst/>
          </a:blip>
          <a:stretch>
            <a:fillRect/>
          </a:stretch>
        </p:blipFill>
        <p:spPr>
          <a:xfrm>
            <a:off x="1834603" y="1378275"/>
            <a:ext cx="2137602" cy="2137601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217" name="Group"/>
          <p:cNvGrpSpPr/>
          <p:nvPr/>
        </p:nvGrpSpPr>
        <p:grpSpPr>
          <a:xfrm>
            <a:off x="5796706" y="1765157"/>
            <a:ext cx="1590310" cy="1522078"/>
            <a:chOff x="0" y="0"/>
            <a:chExt cx="1590308" cy="1522077"/>
          </a:xfrm>
        </p:grpSpPr>
        <p:pic>
          <p:nvPicPr>
            <p:cNvPr id="213" name="Image" descr="Image"/>
            <p:cNvPicPr>
              <a:picLocks noChangeAspect="1"/>
            </p:cNvPicPr>
            <p:nvPr/>
          </p:nvPicPr>
          <p:blipFill>
            <a:blip r:embed="rId11">
              <a:extLst/>
            </a:blip>
            <a:stretch>
              <a:fillRect/>
            </a:stretch>
          </p:blipFill>
          <p:spPr>
            <a:xfrm>
              <a:off x="204565" y="0"/>
              <a:ext cx="860983" cy="860983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214" name="Image" descr="Image"/>
            <p:cNvPicPr>
              <a:picLocks noChangeAspect="1"/>
            </p:cNvPicPr>
            <p:nvPr/>
          </p:nvPicPr>
          <p:blipFill>
            <a:blip r:embed="rId12">
              <a:extLst/>
            </a:blip>
            <a:stretch>
              <a:fillRect/>
            </a:stretch>
          </p:blipFill>
          <p:spPr>
            <a:xfrm>
              <a:off x="0" y="969366"/>
              <a:ext cx="552711" cy="55271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215" name="Image" descr="Image"/>
            <p:cNvPicPr>
              <a:picLocks noChangeAspect="1"/>
            </p:cNvPicPr>
            <p:nvPr/>
          </p:nvPicPr>
          <p:blipFill>
            <a:blip r:embed="rId13">
              <a:extLst/>
            </a:blip>
            <a:stretch>
              <a:fillRect/>
            </a:stretch>
          </p:blipFill>
          <p:spPr>
            <a:xfrm>
              <a:off x="1244495" y="403485"/>
              <a:ext cx="345814" cy="345815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216" name="Image" descr="Image"/>
            <p:cNvPicPr>
              <a:picLocks noChangeAspect="1"/>
            </p:cNvPicPr>
            <p:nvPr/>
          </p:nvPicPr>
          <p:blipFill>
            <a:blip r:embed="rId14">
              <a:extLst/>
            </a:blip>
            <a:stretch>
              <a:fillRect/>
            </a:stretch>
          </p:blipFill>
          <p:spPr>
            <a:xfrm>
              <a:off x="794110" y="812472"/>
              <a:ext cx="709606" cy="709606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225" name="Group"/>
          <p:cNvGrpSpPr/>
          <p:nvPr/>
        </p:nvGrpSpPr>
        <p:grpSpPr>
          <a:xfrm>
            <a:off x="6056981" y="7344219"/>
            <a:ext cx="3196732" cy="513298"/>
            <a:chOff x="0" y="0"/>
            <a:chExt cx="3196730" cy="513296"/>
          </a:xfrm>
        </p:grpSpPr>
        <p:sp>
          <p:nvSpPr>
            <p:cNvPr id="218" name="Group"/>
            <p:cNvSpPr txBox="1"/>
            <p:nvPr/>
          </p:nvSpPr>
          <p:spPr>
            <a:xfrm>
              <a:off x="2387482" y="0"/>
              <a:ext cx="345815" cy="32451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>
              <a:lvl1pPr>
                <a:defRPr sz="1600" b="0"/>
              </a:lvl1pPr>
            </a:lstStyle>
            <a:p>
              <a:r>
                <a:t>5</a:t>
              </a:r>
            </a:p>
          </p:txBody>
        </p:sp>
        <p:grpSp>
          <p:nvGrpSpPr>
            <p:cNvPr id="224" name="Group"/>
            <p:cNvGrpSpPr/>
            <p:nvPr/>
          </p:nvGrpSpPr>
          <p:grpSpPr>
            <a:xfrm>
              <a:off x="0" y="6349"/>
              <a:ext cx="3196731" cy="506948"/>
              <a:chOff x="0" y="0"/>
              <a:chExt cx="3196730" cy="506946"/>
            </a:xfrm>
          </p:grpSpPr>
          <p:sp>
            <p:nvSpPr>
              <p:cNvPr id="219" name="Rounded Rectangle"/>
              <p:cNvSpPr/>
              <p:nvPr/>
            </p:nvSpPr>
            <p:spPr>
              <a:xfrm>
                <a:off x="0" y="0"/>
                <a:ext cx="3158614" cy="488728"/>
              </a:xfrm>
              <a:prstGeom prst="roundRect">
                <a:avLst>
                  <a:gd name="adj" fmla="val 23397"/>
                </a:avLst>
              </a:prstGeom>
              <a:noFill/>
              <a:ln w="1270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2200" b="0">
                    <a:solidFill>
                      <a:srgbClr val="FFFFFF"/>
                    </a:solidFill>
                    <a:latin typeface="+mn-lt"/>
                    <a:ea typeface="+mn-ea"/>
                    <a:cs typeface="+mn-cs"/>
                    <a:sym typeface="Helvetica Neue Medium"/>
                  </a:defRPr>
                </a:pPr>
                <a:endParaRPr/>
              </a:p>
            </p:txBody>
          </p:sp>
          <p:pic>
            <p:nvPicPr>
              <p:cNvPr id="220" name="Image" descr="Image"/>
              <p:cNvPicPr>
                <a:picLocks noChangeAspect="1"/>
              </p:cNvPicPr>
              <p:nvPr/>
            </p:nvPicPr>
            <p:blipFill>
              <a:blip r:embed="rId15">
                <a:extLst/>
              </a:blip>
              <a:stretch>
                <a:fillRect/>
              </a:stretch>
            </p:blipFill>
            <p:spPr>
              <a:xfrm>
                <a:off x="318796" y="75606"/>
                <a:ext cx="2158742" cy="160598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  <p:grpSp>
            <p:nvGrpSpPr>
              <p:cNvPr id="223" name="Group"/>
              <p:cNvGrpSpPr/>
              <p:nvPr/>
            </p:nvGrpSpPr>
            <p:grpSpPr>
              <a:xfrm>
                <a:off x="38930" y="182436"/>
                <a:ext cx="3157801" cy="324511"/>
                <a:chOff x="0" y="0"/>
                <a:chExt cx="3157799" cy="324510"/>
              </a:xfrm>
            </p:grpSpPr>
            <p:sp>
              <p:nvSpPr>
                <p:cNvPr id="221" name="5"/>
                <p:cNvSpPr txBox="1"/>
                <p:nvPr/>
              </p:nvSpPr>
              <p:spPr>
                <a:xfrm>
                  <a:off x="2811986" y="0"/>
                  <a:ext cx="345814" cy="324511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val="1"/>
                  </a:ext>
                </a:extLst>
              </p:spPr>
              <p:txBody>
                <a:bodyPr wrap="square" lIns="50800" tIns="50800" rIns="50800" bIns="50800" numCol="1" anchor="ctr">
                  <a:spAutoFit/>
                </a:bodyPr>
                <a:lstStyle>
                  <a:lvl1pPr>
                    <a:defRPr sz="1600" b="0"/>
                  </a:lvl1pPr>
                </a:lstStyle>
                <a:p>
                  <a:r>
                    <a:t>5</a:t>
                  </a:r>
                </a:p>
              </p:txBody>
            </p:sp>
            <p:pic>
              <p:nvPicPr>
                <p:cNvPr id="222" name="Image" descr="Image"/>
                <p:cNvPicPr>
                  <a:picLocks/>
                </p:cNvPicPr>
                <p:nvPr/>
              </p:nvPicPr>
              <p:blipFill>
                <a:blip r:embed="rId15">
                  <a:extLst/>
                </a:blip>
                <a:stretch>
                  <a:fillRect/>
                </a:stretch>
              </p:blipFill>
              <p:spPr>
                <a:xfrm>
                  <a:off x="0" y="81956"/>
                  <a:ext cx="2920909" cy="160598"/>
                </a:xfrm>
                <a:prstGeom prst="rect">
                  <a:avLst/>
                </a:prstGeom>
                <a:ln w="12700" cap="flat">
                  <a:noFill/>
                  <a:miter lim="400000"/>
                </a:ln>
                <a:effectLst/>
              </p:spPr>
            </p:pic>
          </p:grpSp>
        </p:grpSp>
      </p:grpSp>
      <p:grpSp>
        <p:nvGrpSpPr>
          <p:cNvPr id="236" name="Group"/>
          <p:cNvGrpSpPr/>
          <p:nvPr/>
        </p:nvGrpSpPr>
        <p:grpSpPr>
          <a:xfrm>
            <a:off x="5829830" y="8156723"/>
            <a:ext cx="2664914" cy="675598"/>
            <a:chOff x="0" y="0"/>
            <a:chExt cx="2664912" cy="675596"/>
          </a:xfrm>
        </p:grpSpPr>
        <p:sp>
          <p:nvSpPr>
            <p:cNvPr id="226" name="Rounded Rectangle"/>
            <p:cNvSpPr/>
            <p:nvPr/>
          </p:nvSpPr>
          <p:spPr>
            <a:xfrm>
              <a:off x="0" y="18968"/>
              <a:ext cx="2611937" cy="656629"/>
            </a:xfrm>
            <a:prstGeom prst="roundRect">
              <a:avLst>
                <a:gd name="adj" fmla="val 20732"/>
              </a:avLst>
            </a:prstGeom>
            <a:noFill/>
            <a:ln w="127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200" b="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  <a:endParaRPr/>
            </a:p>
          </p:txBody>
        </p:sp>
        <p:grpSp>
          <p:nvGrpSpPr>
            <p:cNvPr id="229" name="Group"/>
            <p:cNvGrpSpPr/>
            <p:nvPr/>
          </p:nvGrpSpPr>
          <p:grpSpPr>
            <a:xfrm>
              <a:off x="132394" y="0"/>
              <a:ext cx="1903023" cy="324511"/>
              <a:chOff x="0" y="0"/>
              <a:chExt cx="1903021" cy="324510"/>
            </a:xfrm>
          </p:grpSpPr>
          <p:sp>
            <p:nvSpPr>
              <p:cNvPr id="227" name="Group"/>
              <p:cNvSpPr txBox="1"/>
              <p:nvPr/>
            </p:nvSpPr>
            <p:spPr>
              <a:xfrm>
                <a:off x="1557208" y="0"/>
                <a:ext cx="345814" cy="32451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50800" tIns="50800" rIns="50800" bIns="50800" numCol="1" anchor="ctr">
                <a:spAutoFit/>
              </a:bodyPr>
              <a:lstStyle>
                <a:lvl1pPr>
                  <a:defRPr sz="1600" b="0"/>
                </a:lvl1pPr>
              </a:lstStyle>
              <a:p>
                <a:r>
                  <a:t>2</a:t>
                </a:r>
              </a:p>
            </p:txBody>
          </p:sp>
          <p:pic>
            <p:nvPicPr>
              <p:cNvPr id="228" name="Image" descr="Image"/>
              <p:cNvPicPr>
                <a:picLocks/>
              </p:cNvPicPr>
              <p:nvPr/>
            </p:nvPicPr>
            <p:blipFill>
              <a:blip r:embed="rId16">
                <a:extLst/>
              </a:blip>
              <a:stretch>
                <a:fillRect/>
              </a:stretch>
            </p:blipFill>
            <p:spPr>
              <a:xfrm>
                <a:off x="0" y="81956"/>
                <a:ext cx="1648710" cy="160598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</p:grpSp>
        <p:grpSp>
          <p:nvGrpSpPr>
            <p:cNvPr id="232" name="Group"/>
            <p:cNvGrpSpPr/>
            <p:nvPr/>
          </p:nvGrpSpPr>
          <p:grpSpPr>
            <a:xfrm>
              <a:off x="620992" y="185026"/>
              <a:ext cx="1598842" cy="324512"/>
              <a:chOff x="0" y="0"/>
              <a:chExt cx="1598840" cy="324510"/>
            </a:xfrm>
          </p:grpSpPr>
          <p:sp>
            <p:nvSpPr>
              <p:cNvPr id="230" name="Group"/>
              <p:cNvSpPr txBox="1"/>
              <p:nvPr/>
            </p:nvSpPr>
            <p:spPr>
              <a:xfrm>
                <a:off x="1253027" y="0"/>
                <a:ext cx="345814" cy="32451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50800" tIns="50800" rIns="50800" bIns="50800" numCol="1" anchor="ctr">
                <a:spAutoFit/>
              </a:bodyPr>
              <a:lstStyle>
                <a:lvl1pPr>
                  <a:defRPr sz="1600" b="0"/>
                </a:lvl1pPr>
              </a:lstStyle>
              <a:p>
                <a:r>
                  <a:t>2</a:t>
                </a:r>
              </a:p>
            </p:txBody>
          </p:sp>
          <p:pic>
            <p:nvPicPr>
              <p:cNvPr id="231" name="Image" descr="Image"/>
              <p:cNvPicPr>
                <a:picLocks/>
              </p:cNvPicPr>
              <p:nvPr/>
            </p:nvPicPr>
            <p:blipFill>
              <a:blip r:embed="rId16">
                <a:extLst/>
              </a:blip>
              <a:stretch>
                <a:fillRect/>
              </a:stretch>
            </p:blipFill>
            <p:spPr>
              <a:xfrm>
                <a:off x="0" y="81957"/>
                <a:ext cx="1344552" cy="160598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</p:grpSp>
        <p:grpSp>
          <p:nvGrpSpPr>
            <p:cNvPr id="235" name="Group"/>
            <p:cNvGrpSpPr/>
            <p:nvPr/>
          </p:nvGrpSpPr>
          <p:grpSpPr>
            <a:xfrm>
              <a:off x="93132" y="349393"/>
              <a:ext cx="2571781" cy="324511"/>
              <a:chOff x="0" y="0"/>
              <a:chExt cx="2571780" cy="324510"/>
            </a:xfrm>
          </p:grpSpPr>
          <p:sp>
            <p:nvSpPr>
              <p:cNvPr id="233" name="Group"/>
              <p:cNvSpPr txBox="1"/>
              <p:nvPr/>
            </p:nvSpPr>
            <p:spPr>
              <a:xfrm>
                <a:off x="2225967" y="0"/>
                <a:ext cx="345814" cy="32451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50800" tIns="50800" rIns="50800" bIns="50800" numCol="1" anchor="ctr">
                <a:spAutoFit/>
              </a:bodyPr>
              <a:lstStyle>
                <a:lvl1pPr>
                  <a:defRPr sz="1600" b="0"/>
                </a:lvl1pPr>
              </a:lstStyle>
              <a:p>
                <a:r>
                  <a:t>2</a:t>
                </a:r>
              </a:p>
            </p:txBody>
          </p:sp>
          <p:pic>
            <p:nvPicPr>
              <p:cNvPr id="234" name="Image" descr="Image"/>
              <p:cNvPicPr>
                <a:picLocks/>
              </p:cNvPicPr>
              <p:nvPr/>
            </p:nvPicPr>
            <p:blipFill>
              <a:blip r:embed="rId16">
                <a:extLst/>
              </a:blip>
              <a:stretch>
                <a:fillRect/>
              </a:stretch>
            </p:blipFill>
            <p:spPr>
              <a:xfrm>
                <a:off x="0" y="94656"/>
                <a:ext cx="2339137" cy="160598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</p:grpSp>
      </p:grpSp>
      <p:grpSp>
        <p:nvGrpSpPr>
          <p:cNvPr id="242" name="Group"/>
          <p:cNvGrpSpPr/>
          <p:nvPr/>
        </p:nvGrpSpPr>
        <p:grpSpPr>
          <a:xfrm>
            <a:off x="9407057" y="7164442"/>
            <a:ext cx="2048927" cy="860984"/>
            <a:chOff x="0" y="204508"/>
            <a:chExt cx="2048925" cy="860982"/>
          </a:xfrm>
        </p:grpSpPr>
        <p:sp>
          <p:nvSpPr>
            <p:cNvPr id="237" name="Arrow"/>
            <p:cNvSpPr/>
            <p:nvPr/>
          </p:nvSpPr>
          <p:spPr>
            <a:xfrm rot="21600000">
              <a:off x="0" y="530471"/>
              <a:ext cx="1013832" cy="209057"/>
            </a:xfrm>
            <a:prstGeom prst="rightArrow">
              <a:avLst>
                <a:gd name="adj1" fmla="val 30064"/>
                <a:gd name="adj2" fmla="val 82386"/>
              </a:avLst>
            </a:prstGeom>
            <a:solidFill>
              <a:srgbClr val="000000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200" b="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  <a:endParaRPr/>
            </a:p>
          </p:txBody>
        </p:sp>
        <p:grpSp>
          <p:nvGrpSpPr>
            <p:cNvPr id="241" name="Group"/>
            <p:cNvGrpSpPr/>
            <p:nvPr/>
          </p:nvGrpSpPr>
          <p:grpSpPr>
            <a:xfrm>
              <a:off x="1185423" y="204508"/>
              <a:ext cx="863503" cy="860984"/>
              <a:chOff x="201988" y="204508"/>
              <a:chExt cx="863502" cy="860982"/>
            </a:xfrm>
          </p:grpSpPr>
          <p:pic>
            <p:nvPicPr>
              <p:cNvPr id="238" name="Image" descr="Image"/>
              <p:cNvPicPr>
                <a:picLocks noChangeAspect="1"/>
              </p:cNvPicPr>
              <p:nvPr/>
            </p:nvPicPr>
            <p:blipFill>
              <a:blip r:embed="rId11">
                <a:extLst/>
              </a:blip>
              <a:srcRect/>
              <a:stretch>
                <a:fillRect/>
              </a:stretch>
            </p:blipFill>
            <p:spPr>
              <a:xfrm>
                <a:off x="204508" y="204508"/>
                <a:ext cx="860984" cy="860984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  <p:sp>
            <p:nvSpPr>
              <p:cNvPr id="239" name="Rectangle"/>
              <p:cNvSpPr/>
              <p:nvPr/>
            </p:nvSpPr>
            <p:spPr>
              <a:xfrm rot="1806857">
                <a:off x="817651" y="238823"/>
                <a:ext cx="72952" cy="137317"/>
              </a:xfrm>
              <a:prstGeom prst="rect">
                <a:avLst/>
              </a:prstGeom>
              <a:solidFill>
                <a:srgbClr val="E9F1F7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2200" b="0">
                    <a:solidFill>
                      <a:srgbClr val="FFFFFF"/>
                    </a:solidFill>
                    <a:latin typeface="+mn-lt"/>
                    <a:ea typeface="+mn-ea"/>
                    <a:cs typeface="+mn-cs"/>
                    <a:sym typeface="Helvetica Neue Medium"/>
                  </a:defRPr>
                </a:pPr>
                <a:endParaRPr/>
              </a:p>
            </p:txBody>
          </p:sp>
          <p:sp>
            <p:nvSpPr>
              <p:cNvPr id="240" name="Rectangle"/>
              <p:cNvSpPr/>
              <p:nvPr/>
            </p:nvSpPr>
            <p:spPr>
              <a:xfrm rot="4013915">
                <a:off x="242976" y="706723"/>
                <a:ext cx="72952" cy="137316"/>
              </a:xfrm>
              <a:prstGeom prst="rect">
                <a:avLst/>
              </a:prstGeom>
              <a:solidFill>
                <a:srgbClr val="E9F1F7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2200" b="0">
                    <a:solidFill>
                      <a:srgbClr val="FFFFFF"/>
                    </a:solidFill>
                    <a:latin typeface="+mn-lt"/>
                    <a:ea typeface="+mn-ea"/>
                    <a:cs typeface="+mn-cs"/>
                    <a:sym typeface="Helvetica Neue Medium"/>
                  </a:defRPr>
                </a:pPr>
                <a:endParaRPr/>
              </a:p>
            </p:txBody>
          </p:sp>
        </p:grpSp>
      </p:grpSp>
      <p:grpSp>
        <p:nvGrpSpPr>
          <p:cNvPr id="249" name="Group"/>
          <p:cNvGrpSpPr/>
          <p:nvPr/>
        </p:nvGrpSpPr>
        <p:grpSpPr>
          <a:xfrm>
            <a:off x="8601462" y="8145222"/>
            <a:ext cx="1870903" cy="709606"/>
            <a:chOff x="0" y="0"/>
            <a:chExt cx="1870902" cy="709604"/>
          </a:xfrm>
        </p:grpSpPr>
        <p:grpSp>
          <p:nvGrpSpPr>
            <p:cNvPr id="247" name="Group"/>
            <p:cNvGrpSpPr/>
            <p:nvPr/>
          </p:nvGrpSpPr>
          <p:grpSpPr>
            <a:xfrm>
              <a:off x="0" y="0"/>
              <a:ext cx="1870903" cy="709605"/>
              <a:chOff x="0" y="0"/>
              <a:chExt cx="1870902" cy="709604"/>
            </a:xfrm>
          </p:grpSpPr>
          <p:pic>
            <p:nvPicPr>
              <p:cNvPr id="243" name="Image" descr="Image"/>
              <p:cNvPicPr>
                <a:picLocks noChangeAspect="1"/>
              </p:cNvPicPr>
              <p:nvPr/>
            </p:nvPicPr>
            <p:blipFill>
              <a:blip r:embed="rId14">
                <a:extLst/>
              </a:blip>
              <a:stretch>
                <a:fillRect/>
              </a:stretch>
            </p:blipFill>
            <p:spPr>
              <a:xfrm>
                <a:off x="1161297" y="0"/>
                <a:ext cx="709606" cy="709605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  <p:sp>
            <p:nvSpPr>
              <p:cNvPr id="244" name="Arrow"/>
              <p:cNvSpPr/>
              <p:nvPr/>
            </p:nvSpPr>
            <p:spPr>
              <a:xfrm rot="21600000">
                <a:off x="0" y="250274"/>
                <a:ext cx="1013832" cy="209057"/>
              </a:xfrm>
              <a:prstGeom prst="rightArrow">
                <a:avLst>
                  <a:gd name="adj1" fmla="val 30064"/>
                  <a:gd name="adj2" fmla="val 82386"/>
                </a:avLst>
              </a:prstGeom>
              <a:solidFill>
                <a:srgbClr val="00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2200" b="0">
                    <a:solidFill>
                      <a:srgbClr val="FFFFFF"/>
                    </a:solidFill>
                    <a:latin typeface="+mn-lt"/>
                    <a:ea typeface="+mn-ea"/>
                    <a:cs typeface="+mn-cs"/>
                    <a:sym typeface="Helvetica Neue Medium"/>
                  </a:defRPr>
                </a:pPr>
                <a:endParaRPr/>
              </a:p>
            </p:txBody>
          </p:sp>
          <p:sp>
            <p:nvSpPr>
              <p:cNvPr id="245" name="Rectangle"/>
              <p:cNvSpPr/>
              <p:nvPr/>
            </p:nvSpPr>
            <p:spPr>
              <a:xfrm rot="18961906">
                <a:off x="1272188" y="67717"/>
                <a:ext cx="72951" cy="137317"/>
              </a:xfrm>
              <a:prstGeom prst="rect">
                <a:avLst/>
              </a:prstGeom>
              <a:solidFill>
                <a:srgbClr val="E9F1F7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2200" b="0">
                    <a:solidFill>
                      <a:srgbClr val="FFFFFF"/>
                    </a:solidFill>
                    <a:latin typeface="+mn-lt"/>
                    <a:ea typeface="+mn-ea"/>
                    <a:cs typeface="+mn-cs"/>
                    <a:sym typeface="Helvetica Neue Medium"/>
                  </a:defRPr>
                </a:pPr>
                <a:endParaRPr/>
              </a:p>
            </p:txBody>
          </p:sp>
          <p:sp>
            <p:nvSpPr>
              <p:cNvPr id="246" name="Rectangle"/>
              <p:cNvSpPr/>
              <p:nvPr/>
            </p:nvSpPr>
            <p:spPr>
              <a:xfrm rot="2159253">
                <a:off x="1276035" y="526151"/>
                <a:ext cx="72951" cy="137317"/>
              </a:xfrm>
              <a:prstGeom prst="rect">
                <a:avLst/>
              </a:prstGeom>
              <a:solidFill>
                <a:srgbClr val="E9F1F7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2200" b="0">
                    <a:solidFill>
                      <a:srgbClr val="FFFFFF"/>
                    </a:solidFill>
                    <a:latin typeface="+mn-lt"/>
                    <a:ea typeface="+mn-ea"/>
                    <a:cs typeface="+mn-cs"/>
                    <a:sym typeface="Helvetica Neue Medium"/>
                  </a:defRPr>
                </a:pPr>
                <a:endParaRPr/>
              </a:p>
            </p:txBody>
          </p:sp>
        </p:grpSp>
        <p:sp>
          <p:nvSpPr>
            <p:cNvPr id="248" name="Rectangle"/>
            <p:cNvSpPr/>
            <p:nvPr/>
          </p:nvSpPr>
          <p:spPr>
            <a:xfrm rot="2899810">
              <a:off x="1724768" y="105098"/>
              <a:ext cx="72951" cy="137316"/>
            </a:xfrm>
            <a:prstGeom prst="rect">
              <a:avLst/>
            </a:prstGeom>
            <a:solidFill>
              <a:srgbClr val="E9F1F7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200" b="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  <a:endParaRPr/>
            </a:p>
          </p:txBody>
        </p:sp>
      </p:grpSp>
      <p:grpSp>
        <p:nvGrpSpPr>
          <p:cNvPr id="252" name="Group"/>
          <p:cNvGrpSpPr/>
          <p:nvPr/>
        </p:nvGrpSpPr>
        <p:grpSpPr>
          <a:xfrm>
            <a:off x="6280019" y="1963371"/>
            <a:ext cx="805720" cy="1195828"/>
            <a:chOff x="0" y="0"/>
            <a:chExt cx="805719" cy="1195826"/>
          </a:xfrm>
        </p:grpSpPr>
        <p:sp>
          <p:nvSpPr>
            <p:cNvPr id="250" name="5"/>
            <p:cNvSpPr txBox="1"/>
            <p:nvPr/>
          </p:nvSpPr>
          <p:spPr>
            <a:xfrm>
              <a:off x="-1" y="-1"/>
              <a:ext cx="283770" cy="46106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>
                  <a:solidFill>
                    <a:srgbClr val="CD9C2B"/>
                  </a:solidFill>
                </a:defRPr>
              </a:lvl1pPr>
            </a:lstStyle>
            <a:p>
              <a:r>
                <a:t>5</a:t>
              </a:r>
            </a:p>
          </p:txBody>
        </p:sp>
        <p:sp>
          <p:nvSpPr>
            <p:cNvPr id="251" name="2"/>
            <p:cNvSpPr txBox="1"/>
            <p:nvPr/>
          </p:nvSpPr>
          <p:spPr>
            <a:xfrm>
              <a:off x="521950" y="734768"/>
              <a:ext cx="283770" cy="46105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>
                  <a:solidFill>
                    <a:srgbClr val="6F95CD"/>
                  </a:solidFill>
                </a:defRPr>
              </a:lvl1pPr>
            </a:lstStyle>
            <a:p>
              <a:r>
                <a:t>2</a:t>
              </a:r>
            </a:p>
          </p:txBody>
        </p:sp>
      </p:grpSp>
      <p:sp>
        <p:nvSpPr>
          <p:cNvPr id="253" name="“Reads”"/>
          <p:cNvSpPr txBox="1"/>
          <p:nvPr/>
        </p:nvSpPr>
        <p:spPr>
          <a:xfrm>
            <a:off x="10207838" y="1689285"/>
            <a:ext cx="1437849" cy="3992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2000" b="0"/>
            </a:lvl1pPr>
          </a:lstStyle>
          <a:p>
            <a:r>
              <a:t>“Reads”</a:t>
            </a:r>
          </a:p>
        </p:txBody>
      </p:sp>
      <p:grpSp>
        <p:nvGrpSpPr>
          <p:cNvPr id="270" name="Group"/>
          <p:cNvGrpSpPr/>
          <p:nvPr/>
        </p:nvGrpSpPr>
        <p:grpSpPr>
          <a:xfrm>
            <a:off x="10067339" y="2126034"/>
            <a:ext cx="1716750" cy="936824"/>
            <a:chOff x="0" y="0"/>
            <a:chExt cx="1716748" cy="936822"/>
          </a:xfrm>
        </p:grpSpPr>
        <p:pic>
          <p:nvPicPr>
            <p:cNvPr id="254" name="Image" descr="Image"/>
            <p:cNvPicPr>
              <a:picLocks noChangeAspect="1"/>
            </p:cNvPicPr>
            <p:nvPr/>
          </p:nvPicPr>
          <p:blipFill>
            <a:blip r:embed="rId17">
              <a:extLst/>
            </a:blip>
            <a:stretch>
              <a:fillRect/>
            </a:stretch>
          </p:blipFill>
          <p:spPr>
            <a:xfrm>
              <a:off x="14037" y="320207"/>
              <a:ext cx="406006" cy="107765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255" name="Image" descr="Image"/>
            <p:cNvPicPr>
              <a:picLocks noChangeAspect="1"/>
            </p:cNvPicPr>
            <p:nvPr/>
          </p:nvPicPr>
          <p:blipFill>
            <a:blip r:embed="rId18">
              <a:extLst/>
            </a:blip>
            <a:stretch>
              <a:fillRect/>
            </a:stretch>
          </p:blipFill>
          <p:spPr>
            <a:xfrm>
              <a:off x="179137" y="484003"/>
              <a:ext cx="406006" cy="10776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256" name="Image" descr="Image"/>
            <p:cNvPicPr>
              <a:picLocks noChangeAspect="1"/>
            </p:cNvPicPr>
            <p:nvPr/>
          </p:nvPicPr>
          <p:blipFill>
            <a:blip r:embed="rId19">
              <a:extLst/>
            </a:blip>
            <a:stretch>
              <a:fillRect/>
            </a:stretch>
          </p:blipFill>
          <p:spPr>
            <a:xfrm>
              <a:off x="0" y="677835"/>
              <a:ext cx="406006" cy="107765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257" name="Image" descr="Image"/>
            <p:cNvPicPr>
              <a:picLocks noChangeAspect="1"/>
            </p:cNvPicPr>
            <p:nvPr/>
          </p:nvPicPr>
          <p:blipFill>
            <a:blip r:embed="rId17">
              <a:extLst/>
            </a:blip>
            <a:stretch>
              <a:fillRect/>
            </a:stretch>
          </p:blipFill>
          <p:spPr>
            <a:xfrm>
              <a:off x="468485" y="698598"/>
              <a:ext cx="406006" cy="10776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258" name="Image" descr="Image"/>
            <p:cNvPicPr>
              <a:picLocks noChangeAspect="1"/>
            </p:cNvPicPr>
            <p:nvPr/>
          </p:nvPicPr>
          <p:blipFill>
            <a:blip r:embed="rId18">
              <a:extLst/>
            </a:blip>
            <a:stretch>
              <a:fillRect/>
            </a:stretch>
          </p:blipFill>
          <p:spPr>
            <a:xfrm>
              <a:off x="409959" y="0"/>
              <a:ext cx="406006" cy="10776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259" name="Image" descr="Image"/>
            <p:cNvPicPr>
              <a:picLocks noChangeAspect="1"/>
            </p:cNvPicPr>
            <p:nvPr/>
          </p:nvPicPr>
          <p:blipFill>
            <a:blip r:embed="rId19">
              <a:extLst/>
            </a:blip>
            <a:stretch>
              <a:fillRect/>
            </a:stretch>
          </p:blipFill>
          <p:spPr>
            <a:xfrm>
              <a:off x="776424" y="570985"/>
              <a:ext cx="406006" cy="107765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260" name="Image" descr="Image"/>
            <p:cNvPicPr>
              <a:picLocks noChangeAspect="1"/>
            </p:cNvPicPr>
            <p:nvPr/>
          </p:nvPicPr>
          <p:blipFill>
            <a:blip r:embed="rId17">
              <a:extLst/>
            </a:blip>
            <a:stretch>
              <a:fillRect/>
            </a:stretch>
          </p:blipFill>
          <p:spPr>
            <a:xfrm>
              <a:off x="776424" y="132654"/>
              <a:ext cx="406006" cy="10776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261" name="Image" descr="Image"/>
            <p:cNvPicPr>
              <a:picLocks noChangeAspect="1"/>
            </p:cNvPicPr>
            <p:nvPr/>
          </p:nvPicPr>
          <p:blipFill>
            <a:blip r:embed="rId18">
              <a:extLst/>
            </a:blip>
            <a:stretch>
              <a:fillRect/>
            </a:stretch>
          </p:blipFill>
          <p:spPr>
            <a:xfrm>
              <a:off x="1132651" y="250672"/>
              <a:ext cx="406006" cy="10776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262" name="Image" descr="Image"/>
            <p:cNvPicPr>
              <a:picLocks noChangeAspect="1"/>
            </p:cNvPicPr>
            <p:nvPr/>
          </p:nvPicPr>
          <p:blipFill>
            <a:blip r:embed="rId19">
              <a:extLst/>
            </a:blip>
            <a:stretch>
              <a:fillRect/>
            </a:stretch>
          </p:blipFill>
          <p:spPr>
            <a:xfrm>
              <a:off x="1241052" y="68900"/>
              <a:ext cx="406006" cy="10776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263" name="Image" descr="Image"/>
            <p:cNvPicPr>
              <a:picLocks noChangeAspect="1"/>
            </p:cNvPicPr>
            <p:nvPr/>
          </p:nvPicPr>
          <p:blipFill>
            <a:blip r:embed="rId17">
              <a:extLst/>
            </a:blip>
            <a:stretch>
              <a:fillRect/>
            </a:stretch>
          </p:blipFill>
          <p:spPr>
            <a:xfrm>
              <a:off x="1132651" y="752480"/>
              <a:ext cx="406006" cy="10776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264" name="Image" descr="Image"/>
            <p:cNvPicPr>
              <a:picLocks noChangeAspect="1"/>
            </p:cNvPicPr>
            <p:nvPr/>
          </p:nvPicPr>
          <p:blipFill>
            <a:blip r:embed="rId18">
              <a:extLst/>
            </a:blip>
            <a:stretch>
              <a:fillRect/>
            </a:stretch>
          </p:blipFill>
          <p:spPr>
            <a:xfrm>
              <a:off x="1241052" y="385839"/>
              <a:ext cx="406006" cy="10776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265" name="Image" descr="Image"/>
            <p:cNvPicPr>
              <a:picLocks noChangeAspect="1"/>
            </p:cNvPicPr>
            <p:nvPr/>
          </p:nvPicPr>
          <p:blipFill>
            <a:blip r:embed="rId19">
              <a:extLst/>
            </a:blip>
            <a:stretch>
              <a:fillRect/>
            </a:stretch>
          </p:blipFill>
          <p:spPr>
            <a:xfrm>
              <a:off x="573344" y="294950"/>
              <a:ext cx="406006" cy="10776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266" name="Image" descr="Image"/>
            <p:cNvPicPr>
              <a:picLocks noChangeAspect="1"/>
            </p:cNvPicPr>
            <p:nvPr/>
          </p:nvPicPr>
          <p:blipFill>
            <a:blip r:embed="rId20">
              <a:extLst/>
            </a:blip>
            <a:stretch>
              <a:fillRect/>
            </a:stretch>
          </p:blipFill>
          <p:spPr>
            <a:xfrm>
              <a:off x="459843" y="829059"/>
              <a:ext cx="406006" cy="10776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267" name="Image" descr="Image"/>
            <p:cNvPicPr>
              <a:picLocks noChangeAspect="1"/>
            </p:cNvPicPr>
            <p:nvPr/>
          </p:nvPicPr>
          <p:blipFill>
            <a:blip r:embed="rId20">
              <a:extLst/>
            </a:blip>
            <a:stretch>
              <a:fillRect/>
            </a:stretch>
          </p:blipFill>
          <p:spPr>
            <a:xfrm>
              <a:off x="140278" y="193160"/>
              <a:ext cx="406006" cy="107765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268" name="Image" descr="Image"/>
            <p:cNvPicPr>
              <a:picLocks noChangeAspect="1"/>
            </p:cNvPicPr>
            <p:nvPr/>
          </p:nvPicPr>
          <p:blipFill>
            <a:blip r:embed="rId20">
              <a:extLst/>
            </a:blip>
            <a:stretch>
              <a:fillRect/>
            </a:stretch>
          </p:blipFill>
          <p:spPr>
            <a:xfrm>
              <a:off x="675743" y="438534"/>
              <a:ext cx="406006" cy="10776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269" name="Image" descr="Image"/>
            <p:cNvPicPr>
              <a:picLocks noChangeAspect="1"/>
            </p:cNvPicPr>
            <p:nvPr/>
          </p:nvPicPr>
          <p:blipFill>
            <a:blip r:embed="rId20">
              <a:extLst/>
            </a:blip>
            <a:stretch>
              <a:fillRect/>
            </a:stretch>
          </p:blipFill>
          <p:spPr>
            <a:xfrm>
              <a:off x="1310743" y="581409"/>
              <a:ext cx="406006" cy="10776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287" name="Group"/>
          <p:cNvGrpSpPr/>
          <p:nvPr/>
        </p:nvGrpSpPr>
        <p:grpSpPr>
          <a:xfrm>
            <a:off x="10067726" y="2126035"/>
            <a:ext cx="1718074" cy="938667"/>
            <a:chOff x="0" y="0"/>
            <a:chExt cx="1718073" cy="938666"/>
          </a:xfrm>
        </p:grpSpPr>
        <p:pic>
          <p:nvPicPr>
            <p:cNvPr id="271" name="Image" descr="Image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14037" y="320207"/>
              <a:ext cx="406006" cy="10776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272" name="Image" descr="Image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1241052" y="385839"/>
              <a:ext cx="406006" cy="10776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273" name="Image" descr="Image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1132651" y="250671"/>
              <a:ext cx="406006" cy="107765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274" name="Image" descr="Image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1241052" y="68900"/>
              <a:ext cx="406006" cy="10776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275" name="Image" descr="Image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776424" y="132654"/>
              <a:ext cx="406006" cy="10776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276" name="Image" descr="Image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409959" y="0"/>
              <a:ext cx="406006" cy="10776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277" name="Image" descr="Image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141037" y="190598"/>
              <a:ext cx="406006" cy="10776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278" name="Image" descr="Image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179137" y="484003"/>
              <a:ext cx="406006" cy="10776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279" name="Image" descr="Image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676461" y="439721"/>
              <a:ext cx="406006" cy="10776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280" name="Image" descr="Image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568098" y="293436"/>
              <a:ext cx="411252" cy="109157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281" name="Image" descr="Image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1312067" y="580910"/>
              <a:ext cx="406007" cy="10776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282" name="Image" descr="Image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776424" y="569724"/>
              <a:ext cx="406006" cy="107765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283" name="Image" descr="Image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468485" y="698598"/>
              <a:ext cx="406006" cy="10776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284" name="Image" descr="Image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1132651" y="752480"/>
              <a:ext cx="406006" cy="10776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285" name="Image" descr="Image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457748" y="830903"/>
              <a:ext cx="406006" cy="10776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286" name="Image" descr="Image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0" y="677835"/>
              <a:ext cx="406006" cy="107765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pic>
        <p:nvPicPr>
          <p:cNvPr id="288" name="Group" descr="Group"/>
          <p:cNvPicPr>
            <a:picLocks noChangeAspect="1"/>
          </p:cNvPicPr>
          <p:nvPr/>
        </p:nvPicPr>
        <p:blipFill>
          <a:blip r:embed="rId21">
            <a:extLst/>
          </a:blip>
          <a:srcRect l="20396" t="10052" r="23971" b="19733"/>
          <a:stretch>
            <a:fillRect/>
          </a:stretch>
        </p:blipFill>
        <p:spPr>
          <a:xfrm>
            <a:off x="161246" y="79185"/>
            <a:ext cx="585437" cy="58541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8" h="20594" extrusionOk="0">
                <a:moveTo>
                  <a:pt x="9846" y="0"/>
                </a:moveTo>
                <a:cubicBezTo>
                  <a:pt x="7327" y="0"/>
                  <a:pt x="4804" y="1005"/>
                  <a:pt x="2882" y="3016"/>
                </a:cubicBezTo>
                <a:cubicBezTo>
                  <a:pt x="-961" y="7038"/>
                  <a:pt x="-961" y="13556"/>
                  <a:pt x="2882" y="17578"/>
                </a:cubicBezTo>
                <a:cubicBezTo>
                  <a:pt x="6725" y="21600"/>
                  <a:pt x="12953" y="21600"/>
                  <a:pt x="16796" y="17578"/>
                </a:cubicBezTo>
                <a:cubicBezTo>
                  <a:pt x="20639" y="13556"/>
                  <a:pt x="20639" y="7038"/>
                  <a:pt x="16796" y="3016"/>
                </a:cubicBezTo>
                <a:cubicBezTo>
                  <a:pt x="14874" y="1005"/>
                  <a:pt x="12364" y="0"/>
                  <a:pt x="9846" y="0"/>
                </a:cubicBezTo>
                <a:close/>
              </a:path>
            </a:pathLst>
          </a:custGeom>
          <a:ln w="12700">
            <a:miter lim="400000"/>
          </a:ln>
        </p:spPr>
      </p:pic>
      <p:sp>
        <p:nvSpPr>
          <p:cNvPr id="289" name="The Trichodesmium consortium"/>
          <p:cNvSpPr txBox="1"/>
          <p:nvPr/>
        </p:nvSpPr>
        <p:spPr>
          <a:xfrm>
            <a:off x="7519204" y="110403"/>
            <a:ext cx="5291837" cy="52308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28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r>
              <a:t>The </a:t>
            </a:r>
            <a:r>
              <a:rPr i="1">
                <a:latin typeface="Helvetica Neue"/>
                <a:ea typeface="Helvetica Neue"/>
                <a:cs typeface="Helvetica Neue"/>
                <a:sym typeface="Helvetica Neue"/>
              </a:rPr>
              <a:t>Trichodesmium</a:t>
            </a:r>
            <a:r>
              <a:t> consortium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8" presetClass="entr" presetSubtype="3" fill="hold" grpId="3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6" dur="1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500"/>
                            </p:stCondLst>
                            <p:childTnLst>
                              <p:par>
                                <p:cTn id="18" presetID="18" presetClass="entr" presetSubtype="3" fill="hold" grpId="4" nodeType="afterEffect">
                                  <p:stCondLst>
                                    <p:cond delay="50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0" dur="1500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5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2" presetClass="entr" presetSubtype="8" fill="hold" grpId="6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10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22" presetClass="entr" presetSubtype="8" fill="hold" grpId="7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/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1000"/>
                                        <p:tgtEl>
                                          <p:spTgt spid="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8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7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10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22" presetClass="entr" presetSubtype="8" fill="hold" grpId="9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1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000"/>
                            </p:stCondLst>
                            <p:childTnLst>
                              <p:par>
                                <p:cTn id="44" presetID="22" presetClass="entr" presetSubtype="8" fill="hold" grpId="1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5" fill="hold"/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1000"/>
                                        <p:tgtEl>
                                          <p:spTgt spid="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3000"/>
                            </p:stCondLst>
                            <p:childTnLst>
                              <p:par>
                                <p:cTn id="48" presetID="22" presetClass="entr" presetSubtype="8" fill="hold" grpId="1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9" fill="hold"/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1000"/>
                                        <p:tgtEl>
                                          <p:spTgt spid="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xit" fill="hold" grpId="1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animEffect transition="out" filter="dissolve">
                                      <p:cBhvr>
                                        <p:cTn id="54" dur="2000" fill="hold"/>
                                        <p:tgtEl>
                                          <p:spTgt spid="2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000"/>
                            </p:stCondLst>
                            <p:childTnLst>
                              <p:par>
                                <p:cTn id="57" presetID="9" presetClass="entr" fill="hold" grpId="13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8" fill="hold"/>
                                        <p:tgtEl>
                                          <p:spTgt spid="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2000"/>
                                        <p:tgtEl>
                                          <p:spTgt spid="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grpId="14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3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7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700"/>
                            </p:stCondLst>
                            <p:childTnLst>
                              <p:par>
                                <p:cTn id="66" presetID="22" presetClass="entr" presetSubtype="8" fill="hold" grpId="15" nodeType="afterEffect">
                                  <p:stCondLst>
                                    <p:cond delay="50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7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8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2000"/>
                            </p:stCondLst>
                            <p:childTnLst>
                              <p:par>
                                <p:cTn id="70" presetID="22" presetClass="entr" presetSubtype="8" fill="hold" grpId="16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1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8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800"/>
                            </p:stCondLst>
                            <p:childTnLst>
                              <p:par>
                                <p:cTn id="74" presetID="22" presetClass="entr" presetSubtype="8" fill="hold" grpId="17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5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10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grpId="18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10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000"/>
                            </p:stCondLst>
                            <p:childTnLst>
                              <p:par>
                                <p:cTn id="83" presetID="9" presetClass="entr" fill="hold" grpId="19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4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5" dur="10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8" fill="hold" grpId="2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9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10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4" fill="hold" grpId="2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4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10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3" presetClass="entr" presetSubtype="16" fill="hold" grpId="2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9" fill="hold"/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2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2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8" presetClass="entr" presetSubtype="6" fill="hold" grpId="23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5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6" dur="10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1000"/>
                            </p:stCondLst>
                            <p:childTnLst>
                              <p:par>
                                <p:cTn id="108" presetID="9" presetClass="entr" fill="hold" grpId="24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9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0" dur="10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2" presetClass="entr" presetSubtype="8" fill="hold" grpId="25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4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5" dur="10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2" presetClass="entr" presetSubtype="8" fill="hold" grpId="26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9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0" dur="10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2" presetID="22" presetClass="entr" presetSubtype="8" fill="hold" grpId="27" nodeType="afterEffect">
                                  <p:stCondLst>
                                    <p:cond delay="80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3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4" dur="7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2500"/>
                            </p:stCondLst>
                            <p:childTnLst>
                              <p:par>
                                <p:cTn id="126" presetID="22" presetClass="entr" presetSubtype="8" fill="hold" grpId="28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7" fill="hold"/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8" dur="125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2" presetClass="entr" presetSubtype="8" fill="hold" grpId="29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32" fill="hold"/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3" dur="1000"/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1000"/>
                            </p:stCondLst>
                            <p:childTnLst>
                              <p:par>
                                <p:cTn id="135" presetID="22" presetClass="entr" presetSubtype="8" fill="hold" grpId="3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36" fill="hold"/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7" dur="1000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2000"/>
                            </p:stCondLst>
                            <p:childTnLst>
                              <p:par>
                                <p:cTn id="139" presetID="22" presetClass="entr" presetSubtype="8" fill="hold" grpId="3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0" fill="hold"/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1" dur="1250"/>
                                        <p:tgtEl>
                                          <p:spTgt spid="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3250"/>
                            </p:stCondLst>
                            <p:childTnLst>
                              <p:par>
                                <p:cTn id="143" presetID="22" presetClass="entr" presetSubtype="8" fill="hold" grpId="32" nodeType="afterEffect">
                                  <p:stCondLst>
                                    <p:cond delay="10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4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5" dur="1000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22" presetClass="entr" presetSubtype="8" fill="hold" grpId="33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9" fill="hold"/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0" dur="1250"/>
                                        <p:tgtEl>
                                          <p:spTgt spid="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1250"/>
                            </p:stCondLst>
                            <p:childTnLst>
                              <p:par>
                                <p:cTn id="152" presetID="22" presetClass="entr" presetSubtype="8" fill="hold" grpId="34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3" fill="hold"/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4" dur="1250"/>
                                        <p:tgtEl>
                                          <p:spTgt spid="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" grpId="20" animBg="1" advAuto="0"/>
      <p:bldP spid="142" grpId="21" animBg="1" advAuto="0"/>
      <p:bldP spid="147" grpId="5" animBg="1" advAuto="0"/>
      <p:bldP spid="148" grpId="6" animBg="1" advAuto="0"/>
      <p:bldP spid="151" grpId="2" animBg="1" advAuto="0"/>
      <p:bldP spid="152" grpId="3" animBg="1" advAuto="0"/>
      <p:bldP spid="153" grpId="8" animBg="1" advAuto="0"/>
      <p:bldP spid="154" grpId="9" animBg="1" advAuto="0"/>
      <p:bldP spid="155" grpId="14" animBg="1" advAuto="0"/>
      <p:bldP spid="156" grpId="16" animBg="1" advAuto="0"/>
      <p:bldP spid="157" grpId="15" animBg="1" advAuto="0"/>
      <p:bldP spid="158" grpId="1" animBg="1" advAuto="0"/>
      <p:bldP spid="163" grpId="18" animBg="1" advAuto="0"/>
      <p:bldP spid="164" grpId="23" animBg="1" advAuto="0"/>
      <p:bldP spid="165" grpId="19" animBg="1" advAuto="0"/>
      <p:bldP spid="166" grpId="24" animBg="1" advAuto="0"/>
      <p:bldP spid="170" grpId="26" animBg="1" advAuto="0"/>
      <p:bldP spid="171" grpId="27" animBg="1" advAuto="0"/>
      <p:bldP spid="181" grpId="17" animBg="1" advAuto="0"/>
      <p:bldP spid="193" grpId="25" animBg="1" advAuto="0"/>
      <p:bldP spid="209" grpId="28" animBg="1" advAuto="0"/>
      <p:bldP spid="210" grpId="29" animBg="1" advAuto="0"/>
      <p:bldP spid="211" grpId="30" animBg="1" advAuto="0"/>
      <p:bldP spid="212" grpId="4" animBg="1" advAuto="0"/>
      <p:bldP spid="217" grpId="7" animBg="1" advAuto="0"/>
      <p:bldP spid="225" grpId="31" animBg="1" advAuto="0"/>
      <p:bldP spid="236" grpId="32" animBg="1" advAuto="0"/>
      <p:bldP spid="242" grpId="34" animBg="1" advAuto="0"/>
      <p:bldP spid="249" grpId="33" animBg="1" advAuto="0"/>
      <p:bldP spid="252" grpId="22" animBg="1" advAuto="0"/>
      <p:bldP spid="253" grpId="10" animBg="1" advAuto="0"/>
      <p:bldP spid="270" grpId="11" animBg="1" advAuto="0"/>
      <p:bldP spid="270" grpId="12" animBg="1" advAuto="0"/>
      <p:bldP spid="287" grpId="13" animBg="1" advAuto="0"/>
    </p:bldLst>
  </p:timing>
</p:sld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84</Words>
  <Application>Microsoft Macintosh PowerPoint</Application>
  <PresentationFormat>Custom</PresentationFormat>
  <Paragraphs>64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White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Michael Lee</cp:lastModifiedBy>
  <cp:revision>1</cp:revision>
  <dcterms:modified xsi:type="dcterms:W3CDTF">2018-03-22T23:43:10Z</dcterms:modified>
</cp:coreProperties>
</file>