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314CF-9442-4FD9-9031-FC6AC884952F}" type="datetimeFigureOut">
              <a:rPr lang="en-IN" smtClean="0"/>
              <a:t>09-07-2018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1790-F92E-40A6-945F-08E9821AD4C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924944"/>
            <a:ext cx="7772400" cy="1470025"/>
          </a:xfrm>
        </p:spPr>
        <p:txBody>
          <a:bodyPr>
            <a:noAutofit/>
          </a:bodyPr>
          <a:lstStyle/>
          <a:p>
            <a:r>
              <a:rPr lang="en-IN" sz="6000" dirty="0"/>
              <a:t>Evolution of dispersal syndrome and its corresponding </a:t>
            </a:r>
            <a:r>
              <a:rPr lang="en-IN" sz="6000" dirty="0" err="1"/>
              <a:t>metabolomic</a:t>
            </a:r>
            <a:r>
              <a:rPr lang="en-IN" sz="6000" dirty="0"/>
              <a:t> changes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6400800" cy="1752600"/>
          </a:xfrm>
        </p:spPr>
        <p:txBody>
          <a:bodyPr/>
          <a:lstStyle/>
          <a:p>
            <a:r>
              <a:rPr lang="en-IN" dirty="0" smtClean="0"/>
              <a:t>Journal club slides</a:t>
            </a:r>
          </a:p>
          <a:p>
            <a:r>
              <a:rPr lang="en-US" dirty="0" smtClean="0"/>
              <a:t>for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 1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9328" y="0"/>
            <a:ext cx="68253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Figure 1</a:t>
            </a:r>
            <a:endParaRPr lang="en-IN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 2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8774" y="1735074"/>
            <a:ext cx="7426452" cy="3387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Figure 2</a:t>
            </a:r>
            <a:endParaRPr lang="en-IN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 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96100"/>
            <a:ext cx="9144000" cy="466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Figure 3</a:t>
            </a:r>
            <a:endParaRPr lang="en-IN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 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7593"/>
            <a:ext cx="9144000" cy="5682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Figure 4</a:t>
            </a:r>
            <a:endParaRPr lang="en-IN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Evolution of dispersal syndrome and its corresponding metabolomic changes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dispersal syndrome and its corresponding metabolomic changes</dc:title>
  <dc:creator>PBL-HP</dc:creator>
  <cp:lastModifiedBy>PBL-HP</cp:lastModifiedBy>
  <cp:revision>1</cp:revision>
  <dcterms:created xsi:type="dcterms:W3CDTF">2018-07-08T22:11:01Z</dcterms:created>
  <dcterms:modified xsi:type="dcterms:W3CDTF">2018-07-08T22:15:19Z</dcterms:modified>
</cp:coreProperties>
</file>