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</p:sldMasterIdLst>
  <p:notesMasterIdLst>
    <p:notesMasterId r:id="rId8"/>
  </p:notesMasterIdLst>
  <p:handoutMasterIdLst>
    <p:handoutMasterId r:id="rId9"/>
  </p:handoutMasterIdLst>
  <p:sldIdLst>
    <p:sldId id="258" r:id="rId6"/>
    <p:sldId id="259" r:id="rId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17" userDrawn="1">
          <p15:clr>
            <a:srgbClr val="A4A3A4"/>
          </p15:clr>
        </p15:guide>
        <p15:guide id="2" pos="5647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4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4"/>
    <a:srgbClr val="0C406D"/>
    <a:srgbClr val="2F444E"/>
    <a:srgbClr val="354248"/>
    <a:srgbClr val="091932"/>
    <a:srgbClr val="344248"/>
    <a:srgbClr val="384A50"/>
    <a:srgbClr val="633E88"/>
    <a:srgbClr val="27376F"/>
    <a:srgbClr val="E4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86501" autoAdjust="0"/>
  </p:normalViewPr>
  <p:slideViewPr>
    <p:cSldViewPr snapToGrid="0">
      <p:cViewPr>
        <p:scale>
          <a:sx n="100" d="100"/>
          <a:sy n="100" d="100"/>
        </p:scale>
        <p:origin x="-1272" y="-372"/>
      </p:cViewPr>
      <p:guideLst>
        <p:guide orient="horz" pos="1117"/>
        <p:guide orient="horz" pos="391"/>
        <p:guide orient="horz" pos="73"/>
        <p:guide pos="5647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12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10/09/2018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</a:t>
            </a:r>
            <a:br>
              <a:rPr lang="en-GB" dirty="0" smtClean="0"/>
            </a:br>
            <a:r>
              <a:rPr lang="en-GB" dirty="0" smtClean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Bold 18pt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/>
              <a:t>www.cranfield.ac.uk</a:t>
            </a:r>
            <a:endParaRPr lang="en-GB" sz="1800" b="0" dirty="0" smtClean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8532000" cy="385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06000" y="1412875"/>
            <a:ext cx="853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 smtClean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5022000" cy="385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1412875"/>
            <a:ext cx="502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 smtClean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1412776"/>
            <a:ext cx="5022000" cy="478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404664"/>
            <a:ext cx="5022000" cy="5796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404664"/>
            <a:ext cx="3401616" cy="57961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404664"/>
            <a:ext cx="8532000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404664"/>
            <a:ext cx="4193992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44008" y="404664"/>
            <a:ext cx="4193992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483768" y="6309320"/>
            <a:ext cx="3816424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8532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06000" y="1412875"/>
            <a:ext cx="853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 smtClean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5022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6"/>
            <a:ext cx="3401616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1412875"/>
            <a:ext cx="502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 smtClean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1412776"/>
            <a:ext cx="5022000" cy="496855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6"/>
            <a:ext cx="3401616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1412776"/>
            <a:ext cx="8532000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1412776"/>
            <a:ext cx="4193992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4644008" y="1412776"/>
            <a:ext cx="4193992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005064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</a:t>
            </a:r>
            <a:br>
              <a:rPr lang="en-GB" dirty="0" smtClean="0"/>
            </a:br>
            <a:r>
              <a:rPr lang="en-GB" dirty="0" smtClean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4941168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566124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/>
              <a:t>www.cranfield.ac.uk</a:t>
            </a:r>
            <a:endParaRPr lang="en-GB" sz="1800" b="0" dirty="0" smtClean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483768" y="6309320"/>
            <a:ext cx="3816424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382979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z="1400" smtClean="0"/>
              <a:pPr algn="ct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6414384"/>
            <a:ext cx="246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 2018</a:t>
            </a:r>
            <a:endParaRPr lang="en-US" sz="1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3028950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2" r:id="rId5"/>
    <p:sldLayoutId id="2147483717" r:id="rId6"/>
    <p:sldLayoutId id="2147483714" r:id="rId7"/>
    <p:sldLayoutId id="2147483727" r:id="rId8"/>
    <p:sldLayoutId id="2147483711" r:id="rId9"/>
    <p:sldLayoutId id="214748373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75856" y="1700460"/>
            <a:ext cx="5760640" cy="2160588"/>
          </a:xfrm>
        </p:spPr>
        <p:txBody>
          <a:bodyPr>
            <a:normAutofit/>
          </a:bodyPr>
          <a:lstStyle/>
          <a:p>
            <a:r>
              <a:rPr lang="en-GB" dirty="0" smtClean="0"/>
              <a:t>New solutions for old problems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75856" y="3212976"/>
            <a:ext cx="5076564" cy="1584176"/>
          </a:xfrm>
        </p:spPr>
        <p:txBody>
          <a:bodyPr>
            <a:normAutofit/>
          </a:bodyPr>
          <a:lstStyle/>
          <a:p>
            <a:r>
              <a:rPr lang="en-GB" dirty="0"/>
              <a:t>Alessandro </a:t>
            </a:r>
            <a:r>
              <a:rPr lang="en-GB" dirty="0" smtClean="0"/>
              <a:t>Pontillo</a:t>
            </a:r>
            <a:endParaRPr lang="en-GB" dirty="0"/>
          </a:p>
          <a:p>
            <a:r>
              <a:rPr lang="en-GB" dirty="0"/>
              <a:t>PhD Student</a:t>
            </a:r>
          </a:p>
          <a:p>
            <a:r>
              <a:rPr lang="en-GB" dirty="0"/>
              <a:t>Dynamic, Simulation and Control Group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1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73216"/>
            <a:ext cx="3635896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AREA OF YOUR SLIDE WILL BE COVERED BY A TIMER</a:t>
            </a:r>
            <a:endParaRPr lang="en-GB" dirty="0"/>
          </a:p>
        </p:txBody>
      </p:sp>
      <p:pic>
        <p:nvPicPr>
          <p:cNvPr id="1028" name="Picture 4" descr="C:\Users\s241368\Desktop\3M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18333"/>
          <a:stretch/>
        </p:blipFill>
        <p:spPr bwMode="auto">
          <a:xfrm>
            <a:off x="216068" y="76200"/>
            <a:ext cx="6803857" cy="40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0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7" y="3921124"/>
            <a:ext cx="5121905" cy="569524"/>
          </a:xfrm>
          <a:prstGeom prst="rect">
            <a:avLst/>
          </a:prstGeom>
        </p:spPr>
      </p:pic>
      <p:grpSp>
        <p:nvGrpSpPr>
          <p:cNvPr id="1024" name="Group 1023"/>
          <p:cNvGrpSpPr/>
          <p:nvPr/>
        </p:nvGrpSpPr>
        <p:grpSpPr>
          <a:xfrm>
            <a:off x="5581650" y="2495550"/>
            <a:ext cx="2647950" cy="1009650"/>
            <a:chOff x="4705350" y="2638425"/>
            <a:chExt cx="2647950" cy="1009650"/>
          </a:xfrm>
        </p:grpSpPr>
        <p:sp>
          <p:nvSpPr>
            <p:cNvPr id="30" name="TextBox 29"/>
            <p:cNvSpPr txBox="1"/>
            <p:nvPr/>
          </p:nvSpPr>
          <p:spPr>
            <a:xfrm>
              <a:off x="4876800" y="2809875"/>
              <a:ext cx="23564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i="1" dirty="0">
                  <a:solidFill>
                    <a:srgbClr val="FF0000"/>
                  </a:solidFill>
                </a:rPr>
                <a:t>E</a:t>
              </a:r>
              <a:r>
                <a:rPr lang="en-GB" sz="3600" b="1" i="1" dirty="0" smtClean="0">
                  <a:solidFill>
                    <a:srgbClr val="FF0000"/>
                  </a:solidFill>
                </a:rPr>
                <a:t>fficiency</a:t>
              </a:r>
              <a:endParaRPr lang="en-GB" sz="3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705350" y="2638425"/>
              <a:ext cx="2647950" cy="10096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25" name="Rounded Rectangle 1024"/>
          <p:cNvSpPr/>
          <p:nvPr/>
        </p:nvSpPr>
        <p:spPr>
          <a:xfrm>
            <a:off x="4448175" y="3771900"/>
            <a:ext cx="1047750" cy="8382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5648325" y="3771900"/>
            <a:ext cx="1714500" cy="8382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9" name="TextBox 1028"/>
          <p:cNvSpPr txBox="1"/>
          <p:nvPr/>
        </p:nvSpPr>
        <p:spPr>
          <a:xfrm>
            <a:off x="4124325" y="46482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Aerodynamics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5972175" y="46482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Structures</a:t>
            </a:r>
            <a:endParaRPr lang="en-GB" dirty="0"/>
          </a:p>
        </p:txBody>
      </p:sp>
      <p:sp>
        <p:nvSpPr>
          <p:cNvPr id="1030" name="TextBox 1029"/>
          <p:cNvSpPr txBox="1"/>
          <p:nvPr/>
        </p:nvSpPr>
        <p:spPr>
          <a:xfrm>
            <a:off x="5076825" y="5419725"/>
            <a:ext cx="2323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Aeroelasticity</a:t>
            </a:r>
            <a:endParaRPr lang="en-GB" sz="2800" dirty="0"/>
          </a:p>
        </p:txBody>
      </p:sp>
      <p:cxnSp>
        <p:nvCxnSpPr>
          <p:cNvPr id="1032" name="Straight Arrow Connector 1031"/>
          <p:cNvCxnSpPr/>
          <p:nvPr/>
        </p:nvCxnSpPr>
        <p:spPr>
          <a:xfrm>
            <a:off x="5105400" y="5000625"/>
            <a:ext cx="438150" cy="438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438901" y="4988957"/>
            <a:ext cx="208542" cy="459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4905375" y="5448300"/>
            <a:ext cx="2571750" cy="52387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8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2016.498"/>
  <p:tag name="LATEXADDIN" val="\documentclass{article}&#10;\usepackage{amsmath}&#10;\pagestyle{empty}&#10;\begin{document}&#10;&#10;$\textit{Range} = \left(\frac{\textit{Lift}}{\textit{Drag}}\right)\cdot \ln \left(\frac{\textit{Weight}_\textbf{i}}{\textit{Weight}_\textbf{f}}\right)\cdot V \cdot c_f $&#10;&#10;&#10;\end{document}"/>
  <p:tag name="IGUANATEXSIZE" val="25"/>
  <p:tag name="IGUANATEXCURSOR" val="2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3MTTemplate-4x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MTTemplate-4x3.potx" id="{C9D50875-0F38-4207-BF12-680ACE20D8FC}" vid="{856388C6-4666-4719-9009-E622C6FCE160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MTTemplate-4x3.potx" id="{C9D50875-0F38-4207-BF12-680ACE20D8FC}" vid="{F8797988-1AF9-490C-894A-917759621D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9A780F40D6D43967DF6A0E4BBBC14" ma:contentTypeVersion="3" ma:contentTypeDescription="Create a new document." ma:contentTypeScope="" ma:versionID="46084dd6e4eb7f4e55e22b01662baf7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593576-92A5-45AE-98E8-8A326243F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9D86A-3AF6-48A4-855F-0A95E6AF055E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3MTTemplate-4x3</Template>
  <TotalTime>4278</TotalTime>
  <Words>30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3MTTemplate-4x3</vt:lpstr>
      <vt:lpstr>No Logo Master</vt:lpstr>
      <vt:lpstr>PowerPoint Presentation</vt:lpstr>
      <vt:lpstr>PowerPoint Presentation</vt:lpstr>
    </vt:vector>
  </TitlesOfParts>
  <Company>Cranfield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"%username%"</dc:creator>
  <cp:lastModifiedBy>"%username%"</cp:lastModifiedBy>
  <cp:revision>11</cp:revision>
  <cp:lastPrinted>2014-09-02T09:13:37Z</cp:lastPrinted>
  <dcterms:created xsi:type="dcterms:W3CDTF">2018-09-10T16:50:36Z</dcterms:created>
  <dcterms:modified xsi:type="dcterms:W3CDTF">2018-09-13T16:08:43Z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0x01010029F9A780F40D6D43967DF6A0E4BBBC14</vt:lpwstr>
  </property>
</Properties>
</file>