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8"/>
  </p:notesMasterIdLst>
  <p:handoutMasterIdLst>
    <p:handoutMasterId r:id="rId9"/>
  </p:handoutMasterIdLst>
  <p:sldIdLst>
    <p:sldId id="258" r:id="rId6"/>
    <p:sldId id="259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4"/>
    <a:srgbClr val="0C406D"/>
    <a:srgbClr val="2F444E"/>
    <a:srgbClr val="354248"/>
    <a:srgbClr val="091932"/>
    <a:srgbClr val="344248"/>
    <a:srgbClr val="384A50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86501" autoAdjust="0"/>
  </p:normalViewPr>
  <p:slideViewPr>
    <p:cSldViewPr>
      <p:cViewPr>
        <p:scale>
          <a:sx n="115" d="100"/>
          <a:sy n="115" d="100"/>
        </p:scale>
        <p:origin x="690" y="-60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2A43B-73AC-4B8B-817E-DDCA1E5E940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49460B-DFC5-4371-963C-880C84D4A453}">
      <dgm:prSet phldrT="[Text]" custT="1"/>
      <dgm:spPr/>
      <dgm:t>
        <a:bodyPr/>
        <a:lstStyle/>
        <a:p>
          <a:r>
            <a:rPr lang="en-GB" sz="1600" b="1" dirty="0" smtClean="0"/>
            <a:t>Remanu-</a:t>
          </a:r>
        </a:p>
        <a:p>
          <a:r>
            <a:rPr lang="en-GB" sz="1600" b="1" dirty="0" smtClean="0"/>
            <a:t>facturing</a:t>
          </a:r>
          <a:endParaRPr lang="en-GB" sz="1600" b="1" dirty="0"/>
        </a:p>
      </dgm:t>
    </dgm:pt>
    <dgm:pt modelId="{9312E45C-644E-4A02-8162-F4FE61581725}" type="parTrans" cxnId="{F31A752B-DB31-4AA2-A312-A6BB9F923530}">
      <dgm:prSet/>
      <dgm:spPr/>
      <dgm:t>
        <a:bodyPr/>
        <a:lstStyle/>
        <a:p>
          <a:endParaRPr lang="en-GB"/>
        </a:p>
      </dgm:t>
    </dgm:pt>
    <dgm:pt modelId="{01A9DC53-D1B6-4519-9662-53EBAD39CE87}" type="sibTrans" cxnId="{F31A752B-DB31-4AA2-A312-A6BB9F923530}">
      <dgm:prSet/>
      <dgm:spPr/>
      <dgm:t>
        <a:bodyPr/>
        <a:lstStyle/>
        <a:p>
          <a:endParaRPr lang="en-GB"/>
        </a:p>
      </dgm:t>
    </dgm:pt>
    <dgm:pt modelId="{15869527-7C13-4095-877B-E07A6C22197D}">
      <dgm:prSet phldrT="[Text]" custT="1"/>
      <dgm:spPr/>
      <dgm:t>
        <a:bodyPr/>
        <a:lstStyle/>
        <a:p>
          <a:r>
            <a:rPr lang="en-GB" sz="1600" b="1" dirty="0" smtClean="0"/>
            <a:t>Data-</a:t>
          </a:r>
        </a:p>
        <a:p>
          <a:r>
            <a:rPr lang="en-GB" sz="1600" b="1" dirty="0" smtClean="0"/>
            <a:t>Driven</a:t>
          </a:r>
          <a:endParaRPr lang="en-GB" sz="1600" b="1" dirty="0"/>
        </a:p>
      </dgm:t>
    </dgm:pt>
    <dgm:pt modelId="{0AC77AEF-0884-43A3-A7E3-F7EB7711B6FE}" type="parTrans" cxnId="{3B444413-26F2-451A-8A12-E5BB7E49D739}">
      <dgm:prSet/>
      <dgm:spPr/>
      <dgm:t>
        <a:bodyPr/>
        <a:lstStyle/>
        <a:p>
          <a:endParaRPr lang="en-GB"/>
        </a:p>
      </dgm:t>
    </dgm:pt>
    <dgm:pt modelId="{7BC64140-3B7D-4579-9F0C-5D2EF290BA2F}" type="sibTrans" cxnId="{3B444413-26F2-451A-8A12-E5BB7E49D739}">
      <dgm:prSet/>
      <dgm:spPr/>
      <dgm:t>
        <a:bodyPr/>
        <a:lstStyle/>
        <a:p>
          <a:endParaRPr lang="en-GB"/>
        </a:p>
      </dgm:t>
    </dgm:pt>
    <dgm:pt modelId="{2A4E3125-26CC-4105-93DC-44BF82BEF6EE}" type="pres">
      <dgm:prSet presAssocID="{1A12A43B-73AC-4B8B-817E-DDCA1E5E94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5079F-1947-4CBE-B145-2BB6340DE277}" type="pres">
      <dgm:prSet presAssocID="{4B49460B-DFC5-4371-963C-880C84D4A453}" presName="dummy" presStyleCnt="0"/>
      <dgm:spPr/>
    </dgm:pt>
    <dgm:pt modelId="{D729D78B-6B3B-4A2D-9269-EAD8404E7AE7}" type="pres">
      <dgm:prSet presAssocID="{4B49460B-DFC5-4371-963C-880C84D4A453}" presName="node" presStyleLbl="revTx" presStyleIdx="0" presStyleCnt="2" custScaleX="227490" custScaleY="55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1C549-25E4-410B-AB97-E67CD098904B}" type="pres">
      <dgm:prSet presAssocID="{01A9DC53-D1B6-4519-9662-53EBAD39CE87}" presName="sibTrans" presStyleLbl="node1" presStyleIdx="0" presStyleCnt="2"/>
      <dgm:spPr/>
      <dgm:t>
        <a:bodyPr/>
        <a:lstStyle/>
        <a:p>
          <a:endParaRPr lang="en-US"/>
        </a:p>
      </dgm:t>
    </dgm:pt>
    <dgm:pt modelId="{905A74AC-7278-4392-9411-D80FA946AEFA}" type="pres">
      <dgm:prSet presAssocID="{15869527-7C13-4095-877B-E07A6C22197D}" presName="dummy" presStyleCnt="0"/>
      <dgm:spPr/>
    </dgm:pt>
    <dgm:pt modelId="{7434BB0F-429B-467D-86EB-7BFFFD20A5E7}" type="pres">
      <dgm:prSet presAssocID="{15869527-7C13-4095-877B-E07A6C22197D}" presName="node" presStyleLbl="revTx" presStyleIdx="1" presStyleCnt="2" custScaleX="188665" custScaleY="59462" custRadScaleRad="136501" custRadScaleInc="-1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A339DE-9804-400C-BB7A-87746A0E3281}" type="pres">
      <dgm:prSet presAssocID="{7BC64140-3B7D-4579-9F0C-5D2EF290BA2F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61946B0-1A6A-457D-A222-247C60E7F8D2}" type="presOf" srcId="{4B49460B-DFC5-4371-963C-880C84D4A453}" destId="{D729D78B-6B3B-4A2D-9269-EAD8404E7AE7}" srcOrd="0" destOrd="0" presId="urn:microsoft.com/office/officeart/2005/8/layout/cycle1"/>
    <dgm:cxn modelId="{3B444413-26F2-451A-8A12-E5BB7E49D739}" srcId="{1A12A43B-73AC-4B8B-817E-DDCA1E5E940C}" destId="{15869527-7C13-4095-877B-E07A6C22197D}" srcOrd="1" destOrd="0" parTransId="{0AC77AEF-0884-43A3-A7E3-F7EB7711B6FE}" sibTransId="{7BC64140-3B7D-4579-9F0C-5D2EF290BA2F}"/>
    <dgm:cxn modelId="{F31A752B-DB31-4AA2-A312-A6BB9F923530}" srcId="{1A12A43B-73AC-4B8B-817E-DDCA1E5E940C}" destId="{4B49460B-DFC5-4371-963C-880C84D4A453}" srcOrd="0" destOrd="0" parTransId="{9312E45C-644E-4A02-8162-F4FE61581725}" sibTransId="{01A9DC53-D1B6-4519-9662-53EBAD39CE87}"/>
    <dgm:cxn modelId="{F4C72E15-E573-4B83-82A1-8369E4AAC382}" type="presOf" srcId="{01A9DC53-D1B6-4519-9662-53EBAD39CE87}" destId="{F311C549-25E4-410B-AB97-E67CD098904B}" srcOrd="0" destOrd="0" presId="urn:microsoft.com/office/officeart/2005/8/layout/cycle1"/>
    <dgm:cxn modelId="{C7097348-A89B-40DF-9A53-56D8E9F2061C}" type="presOf" srcId="{15869527-7C13-4095-877B-E07A6C22197D}" destId="{7434BB0F-429B-467D-86EB-7BFFFD20A5E7}" srcOrd="0" destOrd="0" presId="urn:microsoft.com/office/officeart/2005/8/layout/cycle1"/>
    <dgm:cxn modelId="{801CD65C-5FEC-48E4-8719-B11AACB30DDC}" type="presOf" srcId="{7BC64140-3B7D-4579-9F0C-5D2EF290BA2F}" destId="{FDA339DE-9804-400C-BB7A-87746A0E3281}" srcOrd="0" destOrd="0" presId="urn:microsoft.com/office/officeart/2005/8/layout/cycle1"/>
    <dgm:cxn modelId="{FFF9B203-EF89-40BA-A752-A2CB6EBD2620}" type="presOf" srcId="{1A12A43B-73AC-4B8B-817E-DDCA1E5E940C}" destId="{2A4E3125-26CC-4105-93DC-44BF82BEF6EE}" srcOrd="0" destOrd="0" presId="urn:microsoft.com/office/officeart/2005/8/layout/cycle1"/>
    <dgm:cxn modelId="{4FD47B7C-4C12-4AE3-A420-6AE8D99F462C}" type="presParOf" srcId="{2A4E3125-26CC-4105-93DC-44BF82BEF6EE}" destId="{BB55079F-1947-4CBE-B145-2BB6340DE277}" srcOrd="0" destOrd="0" presId="urn:microsoft.com/office/officeart/2005/8/layout/cycle1"/>
    <dgm:cxn modelId="{A0F23EA9-9478-4949-A9D8-A1F775F0AA3F}" type="presParOf" srcId="{2A4E3125-26CC-4105-93DC-44BF82BEF6EE}" destId="{D729D78B-6B3B-4A2D-9269-EAD8404E7AE7}" srcOrd="1" destOrd="0" presId="urn:microsoft.com/office/officeart/2005/8/layout/cycle1"/>
    <dgm:cxn modelId="{99CB9A69-90DE-4D10-8FFC-444977B9F037}" type="presParOf" srcId="{2A4E3125-26CC-4105-93DC-44BF82BEF6EE}" destId="{F311C549-25E4-410B-AB97-E67CD098904B}" srcOrd="2" destOrd="0" presId="urn:microsoft.com/office/officeart/2005/8/layout/cycle1"/>
    <dgm:cxn modelId="{83A5E7C0-6D77-46A7-8A3D-8E775E8BD06A}" type="presParOf" srcId="{2A4E3125-26CC-4105-93DC-44BF82BEF6EE}" destId="{905A74AC-7278-4392-9411-D80FA946AEFA}" srcOrd="3" destOrd="0" presId="urn:microsoft.com/office/officeart/2005/8/layout/cycle1"/>
    <dgm:cxn modelId="{2123EBC3-1B81-424D-9081-CE6F04359C5E}" type="presParOf" srcId="{2A4E3125-26CC-4105-93DC-44BF82BEF6EE}" destId="{7434BB0F-429B-467D-86EB-7BFFFD20A5E7}" srcOrd="4" destOrd="0" presId="urn:microsoft.com/office/officeart/2005/8/layout/cycle1"/>
    <dgm:cxn modelId="{2AC076FC-FE27-4FBB-B151-74C9DC12D494}" type="presParOf" srcId="{2A4E3125-26CC-4105-93DC-44BF82BEF6EE}" destId="{FDA339DE-9804-400C-BB7A-87746A0E328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9D78B-6B3B-4A2D-9269-EAD8404E7AE7}">
      <dsp:nvSpPr>
        <dsp:cNvPr id="0" name=""/>
        <dsp:cNvSpPr/>
      </dsp:nvSpPr>
      <dsp:spPr>
        <a:xfrm>
          <a:off x="1431080" y="663701"/>
          <a:ext cx="2009644" cy="488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Remanu-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facturing</a:t>
          </a:r>
          <a:endParaRPr lang="en-GB" sz="1600" b="1" kern="1200" dirty="0"/>
        </a:p>
      </dsp:txBody>
      <dsp:txXfrm>
        <a:off x="1431080" y="663701"/>
        <a:ext cx="2009644" cy="488572"/>
      </dsp:txXfrm>
    </dsp:sp>
    <dsp:sp modelId="{F311C549-25E4-410B-AB97-E67CD098904B}">
      <dsp:nvSpPr>
        <dsp:cNvPr id="0" name=""/>
        <dsp:cNvSpPr/>
      </dsp:nvSpPr>
      <dsp:spPr>
        <a:xfrm>
          <a:off x="687171" y="215801"/>
          <a:ext cx="1892797" cy="1892797"/>
        </a:xfrm>
        <a:prstGeom prst="circularArrow">
          <a:avLst>
            <a:gd name="adj1" fmla="val 9101"/>
            <a:gd name="adj2" fmla="val 650495"/>
            <a:gd name="adj3" fmla="val 10104591"/>
            <a:gd name="adj4" fmla="val 21555086"/>
            <a:gd name="adj5" fmla="val 10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4BB0F-429B-467D-86EB-7BFFFD20A5E7}">
      <dsp:nvSpPr>
        <dsp:cNvPr id="0" name=""/>
        <dsp:cNvSpPr/>
      </dsp:nvSpPr>
      <dsp:spPr>
        <a:xfrm>
          <a:off x="0" y="646839"/>
          <a:ext cx="1666664" cy="52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Data-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Driven</a:t>
          </a:r>
          <a:endParaRPr lang="en-GB" sz="1600" b="1" kern="1200" dirty="0"/>
        </a:p>
      </dsp:txBody>
      <dsp:txXfrm>
        <a:off x="0" y="646839"/>
        <a:ext cx="1666664" cy="525286"/>
      </dsp:txXfrm>
    </dsp:sp>
    <dsp:sp modelId="{FDA339DE-9804-400C-BB7A-87746A0E3281}">
      <dsp:nvSpPr>
        <dsp:cNvPr id="0" name=""/>
        <dsp:cNvSpPr/>
      </dsp:nvSpPr>
      <dsp:spPr>
        <a:xfrm>
          <a:off x="686255" y="-291576"/>
          <a:ext cx="1893695" cy="1893695"/>
        </a:xfrm>
        <a:prstGeom prst="circularArrow">
          <a:avLst>
            <a:gd name="adj1" fmla="val 9097"/>
            <a:gd name="adj2" fmla="val 650110"/>
            <a:gd name="adj3" fmla="val 20988015"/>
            <a:gd name="adj4" fmla="val 10838125"/>
            <a:gd name="adj5" fmla="val 106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22/10/2018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 2018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904" y="1358597"/>
            <a:ext cx="4698522" cy="2160588"/>
          </a:xfrm>
        </p:spPr>
        <p:txBody>
          <a:bodyPr/>
          <a:lstStyle/>
          <a:p>
            <a:r>
              <a:rPr lang="en-GB" dirty="0" smtClean="0"/>
              <a:t>Okechukwu Okorie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8560" y="4509468"/>
            <a:ext cx="4698522" cy="792088"/>
          </a:xfrm>
        </p:spPr>
        <p:txBody>
          <a:bodyPr/>
          <a:lstStyle/>
          <a:p>
            <a:r>
              <a:rPr lang="en-GB" dirty="0" smtClean="0"/>
              <a:t>Theme: Manufacturing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62778" y="314096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Circularity: Bridging the Gap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981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73216"/>
            <a:ext cx="363589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AREA OF YOUR SLIDE WILL BE COVERED BY A TIMER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49" t="20583" r="10701" b="14500"/>
          <a:stretch/>
        </p:blipFill>
        <p:spPr>
          <a:xfrm>
            <a:off x="2996426" y="1279573"/>
            <a:ext cx="3312368" cy="2514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2" y="3664251"/>
            <a:ext cx="2324582" cy="22804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37257" y="10662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97253" y="1052736"/>
            <a:ext cx="0" cy="506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62450136"/>
              </p:ext>
            </p:extLst>
          </p:nvPr>
        </p:nvGraphicFramePr>
        <p:xfrm>
          <a:off x="3013199" y="4048680"/>
          <a:ext cx="3600400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071" y="3610522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Circle Economy</a:t>
            </a:r>
            <a:endParaRPr lang="en-GB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701" y="1602447"/>
            <a:ext cx="240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As Is: 9.1%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74326" t="44750" r="12606" b="27571"/>
          <a:stretch/>
        </p:blipFill>
        <p:spPr>
          <a:xfrm>
            <a:off x="179512" y="3140968"/>
            <a:ext cx="2672898" cy="18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6176" y="1602447"/>
            <a:ext cx="281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To Be: &gt; 9.1%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0502" y="21429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Circularity: Bridging the Gap</a:t>
            </a:r>
            <a:endParaRPr lang="en-GB" sz="2800" b="1" dirty="0"/>
          </a:p>
        </p:txBody>
      </p:sp>
      <p:sp>
        <p:nvSpPr>
          <p:cNvPr id="16" name="Right Arrow 15"/>
          <p:cNvSpPr/>
          <p:nvPr/>
        </p:nvSpPr>
        <p:spPr>
          <a:xfrm>
            <a:off x="1780605" y="640920"/>
            <a:ext cx="5544616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9059" y="5025101"/>
            <a:ext cx="2528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Das et al, (2017)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37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.potx" id="{60BFE99C-5493-4499-A4EE-3267DEA73861}" vid="{36484CB8-DAFC-495B-B0F5-BE3BCD10F5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MTTemplate-4x3.potx" id="{60BFE99C-5493-4499-A4EE-3267DEA73861}" vid="{875376CE-A3D7-4E53-82A5-277A65445A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3" ma:contentTypeDescription="Create a new document." ma:contentTypeScope="" ma:versionID="46084dd6e4eb7f4e55e22b01662baf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93576-92A5-45AE-98E8-8A326243F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Okorie%2C%20Okechukwu%20-%203MT%20slide</Template>
  <TotalTime>0</TotalTime>
  <Words>51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Academic-Template-4x3-01</vt:lpstr>
      <vt:lpstr>No Logo Master</vt:lpstr>
      <vt:lpstr>PowerPoint Presentation</vt:lpstr>
      <vt:lpstr>PowerPoint Presentation</vt:lpstr>
    </vt:vector>
  </TitlesOfParts>
  <Company>Cranfield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Parsons, Georgina</dc:creator>
  <cp:lastModifiedBy>Parsons, Georgina</cp:lastModifiedBy>
  <cp:revision>1</cp:revision>
  <cp:lastPrinted>2014-09-02T09:13:37Z</cp:lastPrinted>
  <dcterms:created xsi:type="dcterms:W3CDTF">2018-10-22T09:42:26Z</dcterms:created>
  <dcterms:modified xsi:type="dcterms:W3CDTF">2018-10-22T09:42:50Z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