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8"/>
  </p:notesMasterIdLst>
  <p:handoutMasterIdLst>
    <p:handoutMasterId r:id="rId19"/>
  </p:handoutMasterIdLst>
  <p:sldIdLst>
    <p:sldId id="366" r:id="rId2"/>
    <p:sldId id="372" r:id="rId3"/>
    <p:sldId id="376" r:id="rId4"/>
    <p:sldId id="380" r:id="rId5"/>
    <p:sldId id="379" r:id="rId6"/>
    <p:sldId id="381" r:id="rId7"/>
    <p:sldId id="373" r:id="rId8"/>
    <p:sldId id="374" r:id="rId9"/>
    <p:sldId id="367" r:id="rId10"/>
    <p:sldId id="375" r:id="rId11"/>
    <p:sldId id="384" r:id="rId12"/>
    <p:sldId id="370" r:id="rId13"/>
    <p:sldId id="378" r:id="rId14"/>
    <p:sldId id="382" r:id="rId15"/>
    <p:sldId id="383" r:id="rId16"/>
    <p:sldId id="364" r:id="rId1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Default Section" id="{7FAFF1C4-1E58-4F16-88F8-725538DE7CD2}">
          <p14:sldIdLst>
            <p14:sldId id="366"/>
            <p14:sldId id="372"/>
            <p14:sldId id="376"/>
            <p14:sldId id="380"/>
            <p14:sldId id="379"/>
            <p14:sldId id="381"/>
            <p14:sldId id="373"/>
            <p14:sldId id="374"/>
          </p14:sldIdLst>
        </p14:section>
        <p14:section name="Untitled Section" id="{3F5A23D1-D26C-48AF-B01C-1B0E674A127F}">
          <p14:sldIdLst>
            <p14:sldId id="367"/>
            <p14:sldId id="375"/>
            <p14:sldId id="384"/>
            <p14:sldId id="370"/>
            <p14:sldId id="378"/>
            <p14:sldId id="382"/>
            <p14:sldId id="383"/>
            <p14:sldId id="36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C3A5"/>
    <a:srgbClr val="FF9E1B"/>
    <a:srgbClr val="2EDAB9"/>
    <a:srgbClr val="FF6C0B"/>
    <a:srgbClr val="7F7F7F"/>
    <a:srgbClr val="808080"/>
    <a:srgbClr val="E52212"/>
    <a:srgbClr val="DDDDDD"/>
    <a:srgbClr val="A6A6A6"/>
    <a:srgbClr val="3B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1968D-C41D-4031-A9E0-9508A36B0346}" v="4" dt="2018-10-13T22:59:43.192"/>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6357" autoAdjust="0"/>
  </p:normalViewPr>
  <p:slideViewPr>
    <p:cSldViewPr snapToGrid="0" snapToObjects="1" showGuides="1">
      <p:cViewPr varScale="1">
        <p:scale>
          <a:sx n="110" d="100"/>
          <a:sy n="110" d="100"/>
        </p:scale>
        <p:origin x="150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showGuides="1">
      <p:cViewPr varScale="1">
        <p:scale>
          <a:sx n="113" d="100"/>
          <a:sy n="113" d="100"/>
        </p:scale>
        <p:origin x="428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Salby" userId="f1a2b047-626b-4821-91ed-0aa4e0d7927f" providerId="ADAL" clId="{DB4D7569-871A-4056-AF2E-7B934807F1E3}"/>
    <pc:docChg chg="undo custSel modSld">
      <pc:chgData name="Rachel Salby" userId="f1a2b047-626b-4821-91ed-0aa4e0d7927f" providerId="ADAL" clId="{DB4D7569-871A-4056-AF2E-7B934807F1E3}" dt="2018-10-12T06:15:46.596" v="82" actId="20577"/>
      <pc:docMkLst>
        <pc:docMk/>
      </pc:docMkLst>
      <pc:sldChg chg="addSp modSp">
        <pc:chgData name="Rachel Salby" userId="f1a2b047-626b-4821-91ed-0aa4e0d7927f" providerId="ADAL" clId="{DB4D7569-871A-4056-AF2E-7B934807F1E3}" dt="2018-10-12T06:13:25.869" v="3" actId="14100"/>
        <pc:sldMkLst>
          <pc:docMk/>
          <pc:sldMk cId="2082425345" sldId="376"/>
        </pc:sldMkLst>
        <pc:picChg chg="add mod">
          <ac:chgData name="Rachel Salby" userId="f1a2b047-626b-4821-91ed-0aa4e0d7927f" providerId="ADAL" clId="{DB4D7569-871A-4056-AF2E-7B934807F1E3}" dt="2018-10-12T06:13:25.869" v="3" actId="14100"/>
          <ac:picMkLst>
            <pc:docMk/>
            <pc:sldMk cId="2082425345" sldId="376"/>
            <ac:picMk id="5" creationId="{7E66A2EB-4B08-449E-9BFF-4DFF5693339B}"/>
          </ac:picMkLst>
        </pc:picChg>
      </pc:sldChg>
      <pc:sldChg chg="modSp">
        <pc:chgData name="Rachel Salby" userId="f1a2b047-626b-4821-91ed-0aa4e0d7927f" providerId="ADAL" clId="{DB4D7569-871A-4056-AF2E-7B934807F1E3}" dt="2018-10-12T06:15:46.596" v="82" actId="20577"/>
        <pc:sldMkLst>
          <pc:docMk/>
          <pc:sldMk cId="4126217010" sldId="378"/>
        </pc:sldMkLst>
        <pc:spChg chg="mod">
          <ac:chgData name="Rachel Salby" userId="f1a2b047-626b-4821-91ed-0aa4e0d7927f" providerId="ADAL" clId="{DB4D7569-871A-4056-AF2E-7B934807F1E3}" dt="2018-10-12T06:15:31.919" v="78" actId="20577"/>
          <ac:spMkLst>
            <pc:docMk/>
            <pc:sldMk cId="4126217010" sldId="378"/>
            <ac:spMk id="43" creationId="{C4407BEE-1486-47AE-9B27-8F900F6448F3}"/>
          </ac:spMkLst>
        </pc:spChg>
        <pc:spChg chg="mod">
          <ac:chgData name="Rachel Salby" userId="f1a2b047-626b-4821-91ed-0aa4e0d7927f" providerId="ADAL" clId="{DB4D7569-871A-4056-AF2E-7B934807F1E3}" dt="2018-10-12T06:15:39.344" v="81" actId="313"/>
          <ac:spMkLst>
            <pc:docMk/>
            <pc:sldMk cId="4126217010" sldId="378"/>
            <ac:spMk id="47" creationId="{7DC8C7C2-FD23-4E57-A048-F2226192B26D}"/>
          </ac:spMkLst>
        </pc:spChg>
        <pc:spChg chg="mod">
          <ac:chgData name="Rachel Salby" userId="f1a2b047-626b-4821-91ed-0aa4e0d7927f" providerId="ADAL" clId="{DB4D7569-871A-4056-AF2E-7B934807F1E3}" dt="2018-10-12T06:15:46.596" v="82" actId="20577"/>
          <ac:spMkLst>
            <pc:docMk/>
            <pc:sldMk cId="4126217010" sldId="378"/>
            <ac:spMk id="52" creationId="{1ADB8BBD-6147-4343-8B96-837243B445C4}"/>
          </ac:spMkLst>
        </pc:spChg>
        <pc:spChg chg="mod">
          <ac:chgData name="Rachel Salby" userId="f1a2b047-626b-4821-91ed-0aa4e0d7927f" providerId="ADAL" clId="{DB4D7569-871A-4056-AF2E-7B934807F1E3}" dt="2018-10-12T06:15:20.583" v="76" actId="20577"/>
          <ac:spMkLst>
            <pc:docMk/>
            <pc:sldMk cId="4126217010" sldId="378"/>
            <ac:spMk id="54" creationId="{FB141B7D-8AA2-4CA4-9601-7E4923D6558E}"/>
          </ac:spMkLst>
        </pc:spChg>
      </pc:sldChg>
      <pc:sldChg chg="modSp">
        <pc:chgData name="Rachel Salby" userId="f1a2b047-626b-4821-91ed-0aa4e0d7927f" providerId="ADAL" clId="{DB4D7569-871A-4056-AF2E-7B934807F1E3}" dt="2018-10-12T06:14:22.841" v="62" actId="20577"/>
        <pc:sldMkLst>
          <pc:docMk/>
          <pc:sldMk cId="546546510" sldId="383"/>
        </pc:sldMkLst>
        <pc:spChg chg="mod">
          <ac:chgData name="Rachel Salby" userId="f1a2b047-626b-4821-91ed-0aa4e0d7927f" providerId="ADAL" clId="{DB4D7569-871A-4056-AF2E-7B934807F1E3}" dt="2018-10-12T06:14:22.841" v="62" actId="20577"/>
          <ac:spMkLst>
            <pc:docMk/>
            <pc:sldMk cId="546546510" sldId="383"/>
            <ac:spMk id="6" creationId="{78D586F0-040A-4F45-88BA-622CD5E89C69}"/>
          </ac:spMkLst>
        </pc:spChg>
      </pc:sldChg>
    </pc:docChg>
  </pc:docChgLst>
  <pc:docChgLst>
    <pc:chgData name="Rachel Salby" userId="f1a2b047-626b-4821-91ed-0aa4e0d7927f" providerId="ADAL" clId="{1561968D-C41D-4031-A9E0-9508A36B0346}"/>
    <pc:docChg chg="custSel modSld">
      <pc:chgData name="Rachel Salby" userId="f1a2b047-626b-4821-91ed-0aa4e0d7927f" providerId="ADAL" clId="{1561968D-C41D-4031-A9E0-9508A36B0346}" dt="2018-10-13T22:59:42.707" v="1214" actId="20577"/>
      <pc:docMkLst>
        <pc:docMk/>
      </pc:docMkLst>
      <pc:sldChg chg="modNotesTx">
        <pc:chgData name="Rachel Salby" userId="f1a2b047-626b-4821-91ed-0aa4e0d7927f" providerId="ADAL" clId="{1561968D-C41D-4031-A9E0-9508A36B0346}" dt="2018-10-13T22:14:52.513" v="1213" actId="20577"/>
        <pc:sldMkLst>
          <pc:docMk/>
          <pc:sldMk cId="1896652472" sldId="367"/>
        </pc:sldMkLst>
      </pc:sldChg>
      <pc:sldChg chg="modSp modNotesTx">
        <pc:chgData name="Rachel Salby" userId="f1a2b047-626b-4821-91ed-0aa4e0d7927f" providerId="ADAL" clId="{1561968D-C41D-4031-A9E0-9508A36B0346}" dt="2018-10-13T02:59:02.984" v="1032" actId="20577"/>
        <pc:sldMkLst>
          <pc:docMk/>
          <pc:sldMk cId="1733660212" sldId="370"/>
        </pc:sldMkLst>
        <pc:spChg chg="mod">
          <ac:chgData name="Rachel Salby" userId="f1a2b047-626b-4821-91ed-0aa4e0d7927f" providerId="ADAL" clId="{1561968D-C41D-4031-A9E0-9508A36B0346}" dt="2018-10-12T22:32:58.100" v="979" actId="14100"/>
          <ac:spMkLst>
            <pc:docMk/>
            <pc:sldMk cId="1733660212" sldId="370"/>
            <ac:spMk id="4" creationId="{D1DABFB5-A8EA-4316-B8AC-AEC6ACAD236E}"/>
          </ac:spMkLst>
        </pc:spChg>
        <pc:picChg chg="mod">
          <ac:chgData name="Rachel Salby" userId="f1a2b047-626b-4821-91ed-0aa4e0d7927f" providerId="ADAL" clId="{1561968D-C41D-4031-A9E0-9508A36B0346}" dt="2018-10-12T22:32:53.703" v="978" actId="1076"/>
          <ac:picMkLst>
            <pc:docMk/>
            <pc:sldMk cId="1733660212" sldId="370"/>
            <ac:picMk id="8" creationId="{89CE5442-AFF0-480C-9AD5-0E47925553F1}"/>
          </ac:picMkLst>
        </pc:picChg>
      </pc:sldChg>
      <pc:sldChg chg="modSp">
        <pc:chgData name="Rachel Salby" userId="f1a2b047-626b-4821-91ed-0aa4e0d7927f" providerId="ADAL" clId="{1561968D-C41D-4031-A9E0-9508A36B0346}" dt="2018-10-13T22:13:26.347" v="1071" actId="20577"/>
        <pc:sldMkLst>
          <pc:docMk/>
          <pc:sldMk cId="758976169" sldId="375"/>
        </pc:sldMkLst>
        <pc:spChg chg="mod">
          <ac:chgData name="Rachel Salby" userId="f1a2b047-626b-4821-91ed-0aa4e0d7927f" providerId="ADAL" clId="{1561968D-C41D-4031-A9E0-9508A36B0346}" dt="2018-10-13T22:13:26.347" v="1071" actId="20577"/>
          <ac:spMkLst>
            <pc:docMk/>
            <pc:sldMk cId="758976169" sldId="375"/>
            <ac:spMk id="4" creationId="{D1DABFB5-A8EA-4316-B8AC-AEC6ACAD236E}"/>
          </ac:spMkLst>
        </pc:spChg>
      </pc:sldChg>
      <pc:sldChg chg="modNotesTx">
        <pc:chgData name="Rachel Salby" userId="f1a2b047-626b-4821-91ed-0aa4e0d7927f" providerId="ADAL" clId="{1561968D-C41D-4031-A9E0-9508A36B0346}" dt="2018-10-13T22:13:14.541" v="1062" actId="20577"/>
        <pc:sldMkLst>
          <pc:docMk/>
          <pc:sldMk cId="4126217010" sldId="378"/>
        </pc:sldMkLst>
      </pc:sldChg>
      <pc:sldChg chg="modSp modNotesTx">
        <pc:chgData name="Rachel Salby" userId="f1a2b047-626b-4821-91ed-0aa4e0d7927f" providerId="ADAL" clId="{1561968D-C41D-4031-A9E0-9508A36B0346}" dt="2018-10-13T22:59:42.707" v="1214" actId="20577"/>
        <pc:sldMkLst>
          <pc:docMk/>
          <pc:sldMk cId="3314915910" sldId="382"/>
        </pc:sldMkLst>
        <pc:spChg chg="mod">
          <ac:chgData name="Rachel Salby" userId="f1a2b047-626b-4821-91ed-0aa4e0d7927f" providerId="ADAL" clId="{1561968D-C41D-4031-A9E0-9508A36B0346}" dt="2018-10-13T22:12:58.727" v="1041" actId="6549"/>
          <ac:spMkLst>
            <pc:docMk/>
            <pc:sldMk cId="3314915910" sldId="382"/>
            <ac:spMk id="4" creationId="{D1DABFB5-A8EA-4316-B8AC-AEC6ACAD236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ACB76CB-9D91-4931-9B19-81E9EC39C120}" type="datetimeFigureOut">
              <a:rPr lang="en-US"/>
              <a:pPr>
                <a:defRPr/>
              </a:pPr>
              <a:t>10/16/2018</a:t>
            </a:fld>
            <a:endParaRPr lang="en-US" dirty="0"/>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1804609D-BEAB-435E-8B23-B9ED016ECEF4}" type="slidenum">
              <a:rPr lang="en-US"/>
              <a:pPr>
                <a:defRPr/>
              </a:pPr>
              <a:t>‹#›</a:t>
            </a:fld>
            <a:endParaRPr lang="en-US" dirty="0"/>
          </a:p>
        </p:txBody>
      </p:sp>
    </p:spTree>
    <p:extLst>
      <p:ext uri="{BB962C8B-B14F-4D97-AF65-F5344CB8AC3E}">
        <p14:creationId xmlns:p14="http://schemas.microsoft.com/office/powerpoint/2010/main" val="3039816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A063BE-DD0E-45A6-AB68-D8E2D910CEC4}" type="datetimeFigureOut">
              <a:rPr lang="en-US"/>
              <a:pPr>
                <a:defRPr/>
              </a:pPr>
              <a:t>10/16/2018</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1BA03A8-B7E6-4BBF-9068-BCF6C4272CF0}" type="slidenum">
              <a:rPr lang="en-US"/>
              <a:pPr>
                <a:defRPr/>
              </a:pPr>
              <a:t>‹#›</a:t>
            </a:fld>
            <a:endParaRPr lang="en-US" dirty="0"/>
          </a:p>
        </p:txBody>
      </p:sp>
    </p:spTree>
    <p:extLst>
      <p:ext uri="{BB962C8B-B14F-4D97-AF65-F5344CB8AC3E}">
        <p14:creationId xmlns:p14="http://schemas.microsoft.com/office/powerpoint/2010/main" val="3043088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How many of us have been involved in projects that stumble once they transition to a standard operations support model.</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 experience at la Trobe, and probably in your own environments,  is that specialist skills are needed to successfully translate / match business requirements to the technology or software available, then configure and test the new service or system, communicate the benefits of the new system, and finally,  ideally, advise on the return on investment.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Just as the project managers hand over the new and gleaming system to the folks responsible for business as usual, the cracks begin to show.</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There is a tension between project work and business as usual, however the planning for the transition between these two phases is critical to successfully driving University strategic improvements and activities that further develop the research culture.</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I will talk about the these tensions in our experience at La Trobe and Rachel Salby will discuss how we have worked with the ERDMS project team and the Library research team to ameliorate , compensate and successfully transition our ERDMS project to BAU or business as usual.</a:t>
            </a:r>
            <a:endParaRPr lang="en-AU" sz="1200" kern="1200" dirty="0">
              <a:solidFill>
                <a:schemeClr val="tx1"/>
              </a:solidFill>
              <a:effectLst/>
              <a:latin typeface="+mn-lt"/>
              <a:ea typeface="+mn-ea"/>
              <a:cs typeface="+mn-cs"/>
            </a:endParaRPr>
          </a:p>
          <a:p>
            <a:endParaRPr lang="en-AU" dirty="0"/>
          </a:p>
          <a:p>
            <a:endParaRPr lang="en-AU"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1</a:t>
            </a:fld>
            <a:endParaRPr lang="en-US" dirty="0"/>
          </a:p>
        </p:txBody>
      </p:sp>
    </p:spTree>
    <p:extLst>
      <p:ext uri="{BB962C8B-B14F-4D97-AF65-F5344CB8AC3E}">
        <p14:creationId xmlns:p14="http://schemas.microsoft.com/office/powerpoint/2010/main" val="2306048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We’re determined to keep this momentum going. </a:t>
            </a:r>
          </a:p>
          <a:p>
            <a:r>
              <a:rPr lang="en-AU" sz="1200" kern="1200" dirty="0">
                <a:solidFill>
                  <a:schemeClr val="tx1"/>
                </a:solidFill>
                <a:effectLst/>
                <a:latin typeface="+mn-lt"/>
                <a:ea typeface="+mn-ea"/>
                <a:cs typeface="+mn-cs"/>
              </a:rPr>
              <a:t>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We’re looking to convene University governance for research data management that will ensure support is coordinated across several University areas.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We’re building closer relationships with the University Ethics team, including codesigning the Research Data Management planning tool. This is particularly important given the new National Statement of Ethical Conduct in Human Research mandates research data management plans for all new research.</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We hope to build on the success of data creation partnerships by investigating ways we can offer a scaled down, less time intensive embedded experience – a librarian in the lab morning, for instance.</a:t>
            </a:r>
          </a:p>
          <a:p>
            <a:endParaRPr lang="en-AU" dirty="0"/>
          </a:p>
        </p:txBody>
      </p:sp>
      <p:sp>
        <p:nvSpPr>
          <p:cNvPr id="4" name="Slide Number Placeholder 3"/>
          <p:cNvSpPr>
            <a:spLocks noGrp="1"/>
          </p:cNvSpPr>
          <p:nvPr>
            <p:ph type="sldNum" sz="quarter" idx="5"/>
          </p:nvPr>
        </p:nvSpPr>
        <p:spPr/>
        <p:txBody>
          <a:bodyPr/>
          <a:lstStyle/>
          <a:p>
            <a:pPr>
              <a:defRPr/>
            </a:pPr>
            <a:fld id="{F1BA03A8-B7E6-4BBF-9068-BCF6C4272CF0}" type="slidenum">
              <a:rPr lang="en-US" smtClean="0"/>
              <a:pPr>
                <a:defRPr/>
              </a:pPr>
              <a:t>13</a:t>
            </a:fld>
            <a:endParaRPr lang="en-US" dirty="0"/>
          </a:p>
        </p:txBody>
      </p:sp>
    </p:spTree>
    <p:extLst>
      <p:ext uri="{BB962C8B-B14F-4D97-AF65-F5344CB8AC3E}">
        <p14:creationId xmlns:p14="http://schemas.microsoft.com/office/powerpoint/2010/main" val="2069386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I’d like to leave you with these key takeaways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AU"/>
              <a:t>It’s important to have both explicit and tacit knowledge sharing.</a:t>
            </a:r>
          </a:p>
          <a:p>
            <a:endParaRPr lang="en-AU" dirty="0"/>
          </a:p>
          <a:p>
            <a:endParaRPr lang="en-AU" dirty="0"/>
          </a:p>
          <a:p>
            <a:r>
              <a:rPr lang="en-AU" dirty="0"/>
              <a:t>You must involve operational staff from the start to ensure they have that vital sense of ownership</a:t>
            </a:r>
          </a:p>
          <a:p>
            <a:endParaRPr lang="en-AU" dirty="0"/>
          </a:p>
          <a:p>
            <a:r>
              <a:rPr lang="en-AU" dirty="0"/>
              <a:t>One of your core messages must be how the project comes will better support staff in their roles </a:t>
            </a:r>
          </a:p>
          <a:p>
            <a:endParaRPr lang="en-AU" dirty="0"/>
          </a:p>
          <a:p>
            <a:r>
              <a:rPr lang="en-AU" dirty="0"/>
              <a:t>You should have a learning culture modelled encouraged and supported from the top</a:t>
            </a:r>
          </a:p>
          <a:p>
            <a:endParaRPr lang="en-AU" dirty="0"/>
          </a:p>
          <a:p>
            <a:endParaRPr lang="en-AU" dirty="0"/>
          </a:p>
          <a:p>
            <a:r>
              <a:rPr lang="en-AU" dirty="0"/>
              <a:t>Thank you. We’ll now throw it open to questions. </a:t>
            </a:r>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14</a:t>
            </a:fld>
            <a:endParaRPr lang="en-US" dirty="0"/>
          </a:p>
        </p:txBody>
      </p:sp>
    </p:spTree>
    <p:extLst>
      <p:ext uri="{BB962C8B-B14F-4D97-AF65-F5344CB8AC3E}">
        <p14:creationId xmlns:p14="http://schemas.microsoft.com/office/powerpoint/2010/main" val="411636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15</a:t>
            </a:fld>
            <a:endParaRPr lang="en-US"/>
          </a:p>
        </p:txBody>
      </p:sp>
    </p:spTree>
    <p:extLst>
      <p:ext uri="{BB962C8B-B14F-4D97-AF65-F5344CB8AC3E}">
        <p14:creationId xmlns:p14="http://schemas.microsoft.com/office/powerpoint/2010/main" val="3183348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LTU Enterprise Research Data Management System (from here on ERDMS) was an ICT project requiring 3 years’ investment from 2016-2018. </a:t>
            </a:r>
          </a:p>
          <a:p>
            <a:endParaRPr lang="en-AU" dirty="0"/>
          </a:p>
          <a:p>
            <a:r>
              <a:rPr lang="en-AU" dirty="0"/>
              <a:t>The systems chosen enable the University to better manage research data outputs in line with its obligations under the </a:t>
            </a:r>
            <a:r>
              <a:rPr lang="en-AU" b="1" i="1" dirty="0"/>
              <a:t>Australian Code for the Responsible Conduct of Research</a:t>
            </a:r>
            <a:r>
              <a:rPr lang="en-AU" dirty="0"/>
              <a:t>, and to comply with future requirements of funding agencies for researchers to have a research data management plan and to publish research datasets in the public domain. </a:t>
            </a:r>
          </a:p>
          <a:p>
            <a:endParaRPr lang="en-AU" dirty="0"/>
          </a:p>
          <a:p>
            <a:r>
              <a:rPr lang="en-AU" dirty="0"/>
              <a:t>The systems will also enable researchers to improve the management and tracking of their own research, collaborate more easily with internal and external research partners, reduce risk of use of insecure and inappropriate systems and provide a safe, backed up and fully managed environment in which to manage their data.</a:t>
            </a:r>
          </a:p>
          <a:p>
            <a:r>
              <a:rPr lang="en-AU" dirty="0"/>
              <a:t> </a:t>
            </a:r>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2</a:t>
            </a:fld>
            <a:endParaRPr lang="en-US"/>
          </a:p>
        </p:txBody>
      </p:sp>
    </p:spTree>
    <p:extLst>
      <p:ext uri="{BB962C8B-B14F-4D97-AF65-F5344CB8AC3E}">
        <p14:creationId xmlns:p14="http://schemas.microsoft.com/office/powerpoint/2010/main" val="260896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addition</a:t>
            </a:r>
            <a:r>
              <a:rPr lang="en-AU" baseline="0" dirty="0"/>
              <a:t> to a discovery phase and number of trials, the</a:t>
            </a:r>
            <a:r>
              <a:rPr lang="en-AU" dirty="0"/>
              <a:t> ERDMS project, implemented the following </a:t>
            </a:r>
            <a:r>
              <a:rPr lang="en-AU" baseline="0" dirty="0"/>
              <a:t>three separate enterprise wide tools</a:t>
            </a:r>
          </a:p>
          <a:p>
            <a:endParaRPr lang="en-AU" baseline="0" dirty="0"/>
          </a:p>
          <a:p>
            <a:pPr marL="171450" indent="-171450">
              <a:buFont typeface="Arial" panose="020B0604020202020204" pitchFamily="34" charset="0"/>
              <a:buChar char="•"/>
            </a:pPr>
            <a:r>
              <a:rPr lang="en-AU" dirty="0"/>
              <a:t>a Research Data Management  Planning Tool built on REDBOX -  a requirement of any and all researchers beginning a research project and </a:t>
            </a:r>
            <a:r>
              <a:rPr lang="en-AU" dirty="0" err="1"/>
              <a:t>reqd</a:t>
            </a:r>
            <a:r>
              <a:rPr lang="en-AU" dirty="0"/>
              <a:t> for</a:t>
            </a:r>
            <a:r>
              <a:rPr lang="en-AU" baseline="0" dirty="0"/>
              <a:t> all Human ethics applications,</a:t>
            </a:r>
            <a:endParaRPr lang="en-AU" dirty="0"/>
          </a:p>
          <a:p>
            <a:pPr marL="171450" indent="-171450">
              <a:buFont typeface="Arial" panose="020B0604020202020204" pitchFamily="34" charset="0"/>
              <a:buChar char="•"/>
            </a:pPr>
            <a:r>
              <a:rPr lang="en-AU" dirty="0"/>
              <a:t>Figshare, for sharing and storing of research data, complementing other approved data storage options in the University</a:t>
            </a:r>
          </a:p>
          <a:p>
            <a:pPr marL="171450" indent="-171450">
              <a:buFont typeface="Arial" panose="020B0604020202020204" pitchFamily="34" charset="0"/>
              <a:buChar char="•"/>
            </a:pPr>
            <a:r>
              <a:rPr lang="en-AU" dirty="0"/>
              <a:t>Lab archives -  an “</a:t>
            </a:r>
            <a:r>
              <a:rPr lang="en-AU" dirty="0" err="1"/>
              <a:t>eresearch</a:t>
            </a:r>
            <a:r>
              <a:rPr lang="en-AU" dirty="0"/>
              <a:t> notebook”</a:t>
            </a:r>
          </a:p>
          <a:p>
            <a:endParaRPr lang="en-AU"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3</a:t>
            </a:fld>
            <a:endParaRPr lang="en-US"/>
          </a:p>
        </p:txBody>
      </p:sp>
    </p:spTree>
    <p:extLst>
      <p:ext uri="{BB962C8B-B14F-4D97-AF65-F5344CB8AC3E}">
        <p14:creationId xmlns:p14="http://schemas.microsoft.com/office/powerpoint/2010/main" val="254155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We are all in environments that are making heavier investments in digital while agile practices are becoming widely adopted. Lean has become a mantra for a focus on learning through iteration, and accepting failures as part of the road to success. Building something quickly to test its viability allows nimble businesses to rapidly iterate and improve.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This was a Big Bang project, in the literature often characterised by the triple constraints of </a:t>
            </a:r>
            <a:r>
              <a:rPr lang="en-AU" b="1" dirty="0"/>
              <a:t>time, money and scope.</a:t>
            </a:r>
          </a:p>
          <a:p>
            <a:endParaRPr lang="en-AU" dirty="0"/>
          </a:p>
          <a:p>
            <a:endParaRPr lang="en-AU" dirty="0"/>
          </a:p>
          <a:p>
            <a:r>
              <a:rPr lang="en-AU" dirty="0"/>
              <a:t>This project was</a:t>
            </a:r>
            <a:r>
              <a:rPr lang="en-AU" baseline="0" dirty="0"/>
              <a:t> </a:t>
            </a:r>
            <a:r>
              <a:rPr lang="en-AU" dirty="0"/>
              <a:t>delivered on-time, on-budget, and met many of the stakeholder research data  and storage requirements — but with no time for agile iterations for improvement,  will it be adopted by a critical mass and demonstrate the ROI / the Business value ?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The</a:t>
            </a:r>
            <a:r>
              <a:rPr lang="en-AU" baseline="0" dirty="0"/>
              <a:t> project handover plan provided for the Library’s research team ( a mix of technical and outreach staff) to take over training and support for </a:t>
            </a:r>
            <a:r>
              <a:rPr lang="en-AU" baseline="0" dirty="0" err="1"/>
              <a:t>figshare</a:t>
            </a:r>
            <a:r>
              <a:rPr lang="en-AU" baseline="0" dirty="0"/>
              <a:t> and the RDMP tool, and the electronic laboratory notebook to move to research infrastructure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r>
              <a:rPr lang="en-AU" dirty="0"/>
              <a:t>Over to the Library to manage the service/systems, with</a:t>
            </a:r>
            <a:r>
              <a:rPr lang="en-AU" baseline="0" dirty="0"/>
              <a:t> the targets of use and satisfaction determining ROI.</a:t>
            </a:r>
            <a:endParaRPr lang="en-AU"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7</a:t>
            </a:fld>
            <a:endParaRPr lang="en-US"/>
          </a:p>
        </p:txBody>
      </p:sp>
    </p:spTree>
    <p:extLst>
      <p:ext uri="{BB962C8B-B14F-4D97-AF65-F5344CB8AC3E}">
        <p14:creationId xmlns:p14="http://schemas.microsoft.com/office/powerpoint/2010/main" val="3870600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r>
              <a:rPr lang="en-AU" sz="1200" b="0" kern="1200" dirty="0">
                <a:solidFill>
                  <a:schemeClr val="tx1"/>
                </a:solidFill>
                <a:effectLst/>
                <a:latin typeface="+mn-lt"/>
                <a:ea typeface="+mn-ea"/>
                <a:cs typeface="+mn-cs"/>
              </a:rPr>
              <a:t>Once handed over to the Library the support model came into play. The support model can be contrasted with the project management model as follows: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AU" sz="1200" b="0" kern="1200" dirty="0">
                <a:solidFill>
                  <a:schemeClr val="tx1"/>
                </a:solidFill>
                <a:effectLst/>
                <a:latin typeface="+mn-lt"/>
                <a:ea typeface="+mn-ea"/>
                <a:cs typeface="+mn-cs"/>
              </a:rPr>
              <a:t>Project Staffing was mainly ICT; while the support team are Subject team based librarians</a:t>
            </a:r>
          </a:p>
          <a:p>
            <a:pPr marL="228600" indent="-228600">
              <a:buFont typeface="+mj-lt"/>
              <a:buAutoNum type="arabicPeriod"/>
            </a:pPr>
            <a:r>
              <a:rPr lang="en-AU" sz="1200" b="0" kern="1200" dirty="0">
                <a:solidFill>
                  <a:schemeClr val="tx1"/>
                </a:solidFill>
                <a:effectLst/>
                <a:latin typeface="+mn-lt"/>
                <a:ea typeface="+mn-ea"/>
                <a:cs typeface="+mn-cs"/>
              </a:rPr>
              <a:t>While the Focus of the project was solely on research data management , the support team of librarians were also working in bibliometrics, publications and open access, profiles, systematic reviews, and other direct to researcher services.  Theirs is a broad remit, with any skills developed just in time and on the job, rather than through their degrees or formal training and study.</a:t>
            </a:r>
          </a:p>
          <a:p>
            <a:pPr marL="228600" indent="-228600">
              <a:buFont typeface="+mj-lt"/>
              <a:buAutoNum type="arabicPeriod"/>
            </a:pPr>
            <a:r>
              <a:rPr lang="en-AU" sz="1200" b="0" kern="1200" dirty="0">
                <a:solidFill>
                  <a:schemeClr val="tx1"/>
                </a:solidFill>
                <a:effectLst/>
                <a:latin typeface="+mn-lt"/>
                <a:ea typeface="+mn-ea"/>
                <a:cs typeface="+mn-cs"/>
              </a:rPr>
              <a:t>Knowledge base for the project was technical, while that of the Librarians is a personalised &amp; customised support for researchers.</a:t>
            </a:r>
          </a:p>
          <a:p>
            <a:pPr marL="228600" indent="-228600">
              <a:buFont typeface="+mj-lt"/>
              <a:buAutoNum type="arabicPeriod"/>
            </a:pPr>
            <a:r>
              <a:rPr lang="en-AU" sz="1200" b="0" kern="1200" dirty="0">
                <a:solidFill>
                  <a:schemeClr val="tx1"/>
                </a:solidFill>
                <a:effectLst/>
                <a:latin typeface="+mn-lt"/>
                <a:ea typeface="+mn-ea"/>
                <a:cs typeface="+mn-cs"/>
              </a:rPr>
              <a:t>.. and similarly the clients for the Project were various business units – ICT and Library ,  while the Library team is supporting 3000 or more Individual researchers from 30+ depts. &amp;  schools</a:t>
            </a:r>
          </a:p>
          <a:p>
            <a:pPr marL="228600" indent="-228600">
              <a:buFont typeface="+mj-lt"/>
              <a:buAutoNum type="arabicPeriod"/>
            </a:pPr>
            <a:r>
              <a:rPr lang="en-AU" sz="1200" b="0" kern="1200" dirty="0">
                <a:solidFill>
                  <a:schemeClr val="tx1"/>
                </a:solidFill>
                <a:effectLst/>
                <a:latin typeface="+mn-lt"/>
                <a:ea typeface="+mn-ea"/>
                <a:cs typeface="+mn-cs"/>
              </a:rPr>
              <a:t>The Philosophy of the project was Get it up and running, while the team needed to transition to a sustainable service , </a:t>
            </a:r>
          </a:p>
          <a:p>
            <a:pPr marL="228600" indent="-228600">
              <a:buFont typeface="+mj-lt"/>
              <a:buAutoNum type="arabicPeriod"/>
            </a:pPr>
            <a:r>
              <a:rPr lang="en-AU" sz="1200" b="0" kern="1200" dirty="0">
                <a:solidFill>
                  <a:schemeClr val="tx1"/>
                </a:solidFill>
                <a:effectLst/>
                <a:latin typeface="+mn-lt"/>
                <a:ea typeface="+mn-ea"/>
                <a:cs typeface="+mn-cs"/>
              </a:rPr>
              <a:t>Success indicator - Minimum viable product achieved versus - User satisfaction, and use levels</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AU" sz="1200" b="0" kern="1200" dirty="0">
                <a:solidFill>
                  <a:schemeClr val="tx1"/>
                </a:solidFill>
                <a:effectLst/>
                <a:latin typeface="+mn-lt"/>
                <a:ea typeface="+mn-ea"/>
                <a:cs typeface="+mn-cs"/>
              </a:rPr>
              <a:t>When the project is not resourced for the “Make It Work, Then Make It Better” mantra – often the make it better becomes the responsibility of the support team, who are not focussed on RDM  or funded for significant improvement cycles.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sz="1200" b="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What did we do to upskill our librarians , transition from a specialised </a:t>
            </a:r>
            <a:r>
              <a:rPr lang="en-AU" sz="1200" b="0" kern="1200" baseline="0" dirty="0">
                <a:solidFill>
                  <a:schemeClr val="tx1"/>
                </a:solidFill>
                <a:effectLst/>
                <a:latin typeface="+mn-lt"/>
                <a:ea typeface="+mn-ea"/>
                <a:cs typeface="+mn-cs"/>
              </a:rPr>
              <a:t>i</a:t>
            </a:r>
            <a:r>
              <a:rPr lang="en-AU" sz="1200" b="0" kern="1200" dirty="0">
                <a:solidFill>
                  <a:schemeClr val="tx1"/>
                </a:solidFill>
                <a:effectLst/>
                <a:latin typeface="+mn-lt"/>
                <a:ea typeface="+mn-ea"/>
                <a:cs typeface="+mn-cs"/>
              </a:rPr>
              <a:t>nto business as usual  service , minimising the risks and showing a return on investment?</a:t>
            </a:r>
          </a:p>
          <a:p>
            <a:r>
              <a:rPr lang="en-US" sz="1200" b="0" kern="1200" dirty="0">
                <a:solidFill>
                  <a:schemeClr val="tx1"/>
                </a:solidFill>
                <a:effectLst/>
                <a:latin typeface="+mn-lt"/>
                <a:ea typeface="+mn-ea"/>
                <a:cs typeface="+mn-cs"/>
              </a:rPr>
              <a:t> </a:t>
            </a:r>
            <a:endParaRPr lang="en-AU"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8</a:t>
            </a:fld>
            <a:endParaRPr lang="en-US"/>
          </a:p>
        </p:txBody>
      </p:sp>
    </p:spTree>
    <p:extLst>
      <p:ext uri="{BB962C8B-B14F-4D97-AF65-F5344CB8AC3E}">
        <p14:creationId xmlns:p14="http://schemas.microsoft.com/office/powerpoint/2010/main" val="383728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We knew we needed a multifaceted approach, guided by best practice identified in the literature.</a:t>
            </a:r>
            <a:r>
              <a:rPr lang="en-AU" sz="1200" kern="1200" dirty="0">
                <a:solidFill>
                  <a:schemeClr val="tx1"/>
                </a:solidFill>
                <a:effectLst/>
                <a:latin typeface="+mn-lt"/>
                <a:ea typeface="+mn-ea"/>
                <a:cs typeface="+mn-cs"/>
              </a:rPr>
              <a:t> </a:t>
            </a:r>
          </a:p>
          <a:p>
            <a:pPr fontAlgn="base"/>
            <a:endParaRPr lang="en-AU"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We offered library staff without previous research data experience secondments of a few months. They were Figshare ambassadors, promoting and training on our new collaborative digital repository. They were in the ANDS High Value Data collection projects, making data available in a visually appealing way on the HubZero and Degust platforms. </a:t>
            </a:r>
          </a:p>
          <a:p>
            <a:pPr fontAlgn="base"/>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embedding gave them an in-depth comprehension of the systems and platforms and their applications and relevance. Their library colleagues benefited from the informal learning discussions that ensued, at desks, in the tea room and by the photocopier e.g. </a:t>
            </a:r>
            <a:r>
              <a:rPr lang="en-AU" sz="1200" i="1" kern="1200" dirty="0">
                <a:solidFill>
                  <a:schemeClr val="tx1"/>
                </a:solidFill>
                <a:effectLst/>
                <a:latin typeface="+mn-lt"/>
                <a:ea typeface="+mn-ea"/>
                <a:cs typeface="+mn-cs"/>
              </a:rPr>
              <a:t>We just met this researcher from the education faculty, did you know a lot of their research is done on video observations?</a:t>
            </a:r>
          </a:p>
          <a:p>
            <a:endParaRPr lang="en-AU"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Seconded staff ran a series of hands-on small group workshops, allowing staff to practice using various platforms with real-life case studies. </a:t>
            </a:r>
          </a:p>
          <a:p>
            <a:pPr fontAlgn="base"/>
            <a:endParaRPr lang="en-AU" sz="1200" kern="1200" dirty="0">
              <a:solidFill>
                <a:schemeClr val="tx1"/>
              </a:solidFill>
              <a:effectLst/>
              <a:latin typeface="+mn-lt"/>
              <a:ea typeface="+mn-ea"/>
              <a:cs typeface="+mn-cs"/>
            </a:endParaRPr>
          </a:p>
          <a:p>
            <a:pPr fontAlgn="base"/>
            <a:r>
              <a:rPr lang="en-AU" sz="1200" kern="1200" dirty="0">
                <a:solidFill>
                  <a:schemeClr val="tx1"/>
                </a:solidFill>
                <a:effectLst/>
                <a:latin typeface="+mn-lt"/>
                <a:ea typeface="+mn-ea"/>
                <a:cs typeface="+mn-cs"/>
              </a:rPr>
              <a:t>We  encouraged staff to feel they had ownership in the projects through</a:t>
            </a:r>
            <a:r>
              <a:rPr lang="en-US" sz="1200" kern="1200" dirty="0">
                <a:solidFill>
                  <a:schemeClr val="tx1"/>
                </a:solidFill>
                <a:effectLst/>
                <a:latin typeface="+mn-lt"/>
                <a:ea typeface="+mn-ea"/>
                <a:cs typeface="+mn-cs"/>
              </a:rPr>
              <a:t> regular updates through multiple channels and inviting them to give input and feedback through all stages. </a:t>
            </a:r>
            <a:r>
              <a:rPr lang="en-US" sz="1200" i="1" kern="1200" dirty="0">
                <a:solidFill>
                  <a:schemeClr val="tx1"/>
                </a:solidFill>
                <a:effectLst/>
                <a:latin typeface="+mn-lt"/>
                <a:ea typeface="+mn-ea"/>
                <a:cs typeface="+mn-cs"/>
              </a:rPr>
              <a:t>For instance, research team staff were instrumental in deciding the limits to the custom metadata we would offer in Figshare.</a:t>
            </a:r>
          </a:p>
          <a:p>
            <a:pPr fontAlgn="base"/>
            <a:endParaRPr lang="en-AU"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As well as this hands-on, personalized tacit knowledge exchange, we also supported the more structured and concrete explicit knowledge sharing through online documentation, hosted on the easily accessible LibGuides platform. This minimised the risk of information overload. This included FAQs, short training videos, cheat sheets, and handouts for researchers. </a:t>
            </a:r>
          </a:p>
          <a:p>
            <a:pPr fontAlgn="base"/>
            <a:endParaRPr lang="en-AU" sz="1200" kern="1200" dirty="0">
              <a:solidFill>
                <a:schemeClr val="tx1"/>
              </a:solidFill>
              <a:effectLst/>
              <a:latin typeface="+mn-lt"/>
              <a:ea typeface="+mn-ea"/>
              <a:cs typeface="+mn-cs"/>
            </a:endParaRPr>
          </a:p>
          <a:p>
            <a:pPr fontAlgn="base"/>
            <a:r>
              <a:rPr lang="en-AU" sz="1200" kern="1200" dirty="0">
                <a:solidFill>
                  <a:schemeClr val="tx1"/>
                </a:solidFill>
                <a:effectLst/>
                <a:latin typeface="+mn-lt"/>
                <a:ea typeface="+mn-ea"/>
                <a:cs typeface="+mn-cs"/>
              </a:rPr>
              <a:t>It’s not just</a:t>
            </a:r>
            <a:r>
              <a:rPr lang="en-US" sz="1200" kern="1200" dirty="0">
                <a:solidFill>
                  <a:schemeClr val="tx1"/>
                </a:solidFill>
                <a:effectLst/>
                <a:latin typeface="+mn-lt"/>
                <a:ea typeface="+mn-ea"/>
                <a:cs typeface="+mn-cs"/>
              </a:rPr>
              <a:t> about what we did. It’s also about the library’s learning culture that underpins it all.</a:t>
            </a:r>
          </a:p>
          <a:p>
            <a:pPr fontAlgn="base"/>
            <a:endParaRPr lang="en-AU"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We have a “Read, Reflect, and Imagine” policy, where all staff are encouraged to spend one hour a week on professional development. We even have a little nook set aside for library staff reading. </a:t>
            </a:r>
            <a:r>
              <a:rPr lang="en-AU" sz="1200" kern="1200" dirty="0">
                <a:solidFill>
                  <a:schemeClr val="tx1"/>
                </a:solidFill>
                <a:effectLst/>
                <a:latin typeface="+mn-lt"/>
                <a:ea typeface="+mn-ea"/>
                <a:cs typeface="+mn-cs"/>
              </a:rPr>
              <a:t> </a:t>
            </a:r>
          </a:p>
          <a:p>
            <a:pPr fontAlgn="base"/>
            <a:endParaRPr lang="en-AU"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Coffee LIZARDS is our monthly casual research data chat, open to all staff. We have guests from various research departments and ANDS.  </a:t>
            </a:r>
            <a:endParaRPr lang="en-AU"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9</a:t>
            </a:fld>
            <a:endParaRPr lang="en-US"/>
          </a:p>
        </p:txBody>
      </p:sp>
    </p:spTree>
    <p:extLst>
      <p:ext uri="{BB962C8B-B14F-4D97-AF65-F5344CB8AC3E}">
        <p14:creationId xmlns:p14="http://schemas.microsoft.com/office/powerpoint/2010/main" val="70509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bg1">
                    <a:lumMod val="50000"/>
                  </a:schemeClr>
                </a:solidFill>
              </a:rPr>
              <a:t>So what was our return on this investment?</a:t>
            </a:r>
          </a:p>
          <a:p>
            <a:endParaRPr lang="en-AU" sz="1200" dirty="0">
              <a:solidFill>
                <a:schemeClr val="bg1">
                  <a:lumMod val="50000"/>
                </a:schemeClr>
              </a:solidFill>
            </a:endParaRPr>
          </a:p>
          <a:p>
            <a:r>
              <a:rPr lang="en-US" sz="1200" dirty="0">
                <a:solidFill>
                  <a:schemeClr val="bg1">
                    <a:lumMod val="50000"/>
                  </a:schemeClr>
                </a:solidFill>
              </a:rPr>
              <a:t>Over 269 La Trobe researchers on Figshare and in just over a year we’ve had over 1500 Figshare downloads</a:t>
            </a:r>
          </a:p>
          <a:p>
            <a:r>
              <a:rPr lang="en-US" sz="1200" dirty="0">
                <a:solidFill>
                  <a:schemeClr val="bg1">
                    <a:lumMod val="50000"/>
                  </a:schemeClr>
                </a:solidFill>
              </a:rPr>
              <a:t>From a few meagre research data plans written twelve months ago to over 50 RDM plans a month</a:t>
            </a:r>
          </a:p>
          <a:p>
            <a:endParaRPr lang="en-AU"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10</a:t>
            </a:fld>
            <a:endParaRPr lang="en-US"/>
          </a:p>
        </p:txBody>
      </p:sp>
    </p:spTree>
    <p:extLst>
      <p:ext uri="{BB962C8B-B14F-4D97-AF65-F5344CB8AC3E}">
        <p14:creationId xmlns:p14="http://schemas.microsoft.com/office/powerpoint/2010/main" val="3494469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chemeClr val="bg1">
                    <a:lumMod val="50000"/>
                  </a:schemeClr>
                </a:solidFill>
              </a:rPr>
              <a:t>These quotes are just some of the comments from engaged library staff, who are building their confidence, gleaned from in-depth interviews with an independent researcher.</a:t>
            </a:r>
          </a:p>
          <a:p>
            <a:endParaRPr lang="en-AU"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11</a:t>
            </a:fld>
            <a:endParaRPr lang="en-US"/>
          </a:p>
        </p:txBody>
      </p:sp>
    </p:spTree>
    <p:extLst>
      <p:ext uri="{BB962C8B-B14F-4D97-AF65-F5344CB8AC3E}">
        <p14:creationId xmlns:p14="http://schemas.microsoft.com/office/powerpoint/2010/main" val="498158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While I would love to tell you, these initiatives resulted in a perfectly smooth transition, there were some hurdles.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By its very nature, research data management is not simply about gaining new skills- but rather represents a whole new domain of knowledge. It can be incredibly hard to conceptualise the data lifecycle and the research process itself if you’re not got that background.</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But imagine if you were there in the lab, seeing the data generated from x-ray spectroscopy and genomic sequencing machines. You then saw this raw data processed into a more usable, interoperable format. You got to work with researchers to create a new metadata schema to describe this data, and then together explored the best visualisation platforms to make this data visually appealing and interesting. That’s the experience of staff seconded to the ANDS High Values Collection projects, and it was a perfect way for them to understand research data initiatives.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Of course, not all staff could be given these secondments. So, we also strongly emphasised that staff didn’t have to be experts and should be comfortable being in the middle ground of “interactional expertise”, acting as a conduit between researchers and other key players in the research data landscape.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Many staff didn’t feel a connection between these projects and their jobs.  We learned we had to be more proactive in communicating the core message of “How will this benefit me in my role?”. </a:t>
            </a:r>
            <a:r>
              <a:rPr lang="en-AU" sz="1200" i="1" kern="1200" dirty="0">
                <a:solidFill>
                  <a:schemeClr val="tx1"/>
                </a:solidFill>
                <a:effectLst/>
                <a:latin typeface="+mn-lt"/>
                <a:ea typeface="+mn-ea"/>
                <a:cs typeface="+mn-cs"/>
              </a:rPr>
              <a:t>For instance, a significant chunk of library work involves research impact reviews, driven by grant and promotion applications, and these both require good quality research data management plans to support them.</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Every few months, the entire research team spends a whole day hearing from guest researchers about the research process. </a:t>
            </a:r>
            <a:r>
              <a:rPr lang="en-US" sz="1200" kern="1200" dirty="0">
                <a:solidFill>
                  <a:schemeClr val="tx1"/>
                </a:solidFill>
                <a:effectLst/>
                <a:latin typeface="+mn-lt"/>
                <a:ea typeface="+mn-ea"/>
                <a:cs typeface="+mn-cs"/>
              </a:rPr>
              <a:t>This solidifies understanding of the real-life applications of the various project outcomes. One recent example- an academic discussed </a:t>
            </a:r>
            <a:r>
              <a:rPr lang="en-AU" sz="1200" kern="1200" dirty="0">
                <a:solidFill>
                  <a:schemeClr val="tx1"/>
                </a:solidFill>
                <a:effectLst/>
                <a:latin typeface="+mn-lt"/>
                <a:ea typeface="+mn-ea"/>
                <a:cs typeface="+mn-cs"/>
              </a:rPr>
              <a:t>how publishing their conference presentation in Figshare increased their research visibility.</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Perhaps our biggest challenge is a very familiar ones- time and competing workload pressures.</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So, we make it short and sharp. Weekly staff emails with a brief paragraph about one thing we’ve learned. We’re mastering the art of the elevator pitch. We keep it relevant and tailored. Staff don’t need to know the complexities of setting up research data storage, but they will find it helpful to know that there’s a technology manager who can assist with this, as well as offer teaching and instrument support. Online documentation has one-minute videos rather than long tutorials.</a:t>
            </a:r>
            <a:endParaRPr lang="en-AU" dirty="0"/>
          </a:p>
        </p:txBody>
      </p:sp>
      <p:sp>
        <p:nvSpPr>
          <p:cNvPr id="4" name="Slide Number Placeholder 3"/>
          <p:cNvSpPr>
            <a:spLocks noGrp="1"/>
          </p:cNvSpPr>
          <p:nvPr>
            <p:ph type="sldNum" sz="quarter" idx="10"/>
          </p:nvPr>
        </p:nvSpPr>
        <p:spPr/>
        <p:txBody>
          <a:bodyPr/>
          <a:lstStyle/>
          <a:p>
            <a:pPr>
              <a:defRPr/>
            </a:pPr>
            <a:fld id="{F1BA03A8-B7E6-4BBF-9068-BCF6C4272CF0}" type="slidenum">
              <a:rPr lang="en-US" smtClean="0"/>
              <a:pPr>
                <a:defRPr/>
              </a:pPr>
              <a:t>12</a:t>
            </a:fld>
            <a:endParaRPr lang="en-US"/>
          </a:p>
        </p:txBody>
      </p:sp>
    </p:spTree>
    <p:extLst>
      <p:ext uri="{BB962C8B-B14F-4D97-AF65-F5344CB8AC3E}">
        <p14:creationId xmlns:p14="http://schemas.microsoft.com/office/powerpoint/2010/main" val="3690393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E52212"/>
        </a:solidFill>
        <a:effectLst/>
      </p:bgPr>
    </p:bg>
    <p:spTree>
      <p:nvGrpSpPr>
        <p:cNvPr id="1" name=""/>
        <p:cNvGrpSpPr/>
        <p:nvPr/>
      </p:nvGrpSpPr>
      <p:grpSpPr>
        <a:xfrm>
          <a:off x="0" y="0"/>
          <a:ext cx="0" cy="0"/>
          <a:chOff x="0" y="0"/>
          <a:chExt cx="0" cy="0"/>
        </a:xfrm>
      </p:grpSpPr>
      <p:sp>
        <p:nvSpPr>
          <p:cNvPr id="12" name="TextBox 32"/>
          <p:cNvSpPr txBox="1">
            <a:spLocks noChangeAspect="1" noChangeArrowheads="1"/>
          </p:cNvSpPr>
          <p:nvPr userDrawn="1"/>
        </p:nvSpPr>
        <p:spPr bwMode="auto">
          <a:xfrm>
            <a:off x="7953903" y="1"/>
            <a:ext cx="1190098" cy="303536"/>
          </a:xfrm>
          <a:prstGeom prst="rect">
            <a:avLst/>
          </a:prstGeom>
          <a:solidFill>
            <a:schemeClr val="tx1"/>
          </a:solidFill>
          <a:ln>
            <a:noFill/>
          </a:ln>
          <a:extLst/>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sp>
        <p:nvSpPr>
          <p:cNvPr id="21" name="Title 1"/>
          <p:cNvSpPr>
            <a:spLocks noGrp="1"/>
          </p:cNvSpPr>
          <p:nvPr>
            <p:ph type="title" hasCustomPrompt="1"/>
          </p:nvPr>
        </p:nvSpPr>
        <p:spPr>
          <a:xfrm>
            <a:off x="1336041" y="2716111"/>
            <a:ext cx="6466840" cy="1737005"/>
          </a:xfrm>
        </p:spPr>
        <p:txBody>
          <a:bodyPr wrap="square" anchor="b" anchorCtr="1">
            <a:normAutofit/>
          </a:bodyPr>
          <a:lstStyle>
            <a:lvl1pPr algn="ctr">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Presentation Title</a:t>
            </a:r>
          </a:p>
        </p:txBody>
      </p:sp>
      <p:sp>
        <p:nvSpPr>
          <p:cNvPr id="22" name="Text Placeholder 2"/>
          <p:cNvSpPr>
            <a:spLocks noGrp="1"/>
          </p:cNvSpPr>
          <p:nvPr>
            <p:ph type="body" idx="1" hasCustomPrompt="1"/>
          </p:nvPr>
        </p:nvSpPr>
        <p:spPr>
          <a:xfrm>
            <a:off x="1336041" y="4858004"/>
            <a:ext cx="6466840"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Presenter Name – Presenter Title</a:t>
            </a:r>
          </a:p>
        </p:txBody>
      </p:sp>
      <p:sp>
        <p:nvSpPr>
          <p:cNvPr id="26" name="Text Placeholder 2"/>
          <p:cNvSpPr>
            <a:spLocks noGrp="1"/>
          </p:cNvSpPr>
          <p:nvPr>
            <p:ph type="body" idx="10" hasCustomPrompt="1"/>
          </p:nvPr>
        </p:nvSpPr>
        <p:spPr>
          <a:xfrm>
            <a:off x="1336041" y="5261033"/>
            <a:ext cx="6466840" cy="364236"/>
          </a:xfrm>
        </p:spPr>
        <p:txBody>
          <a:bodyPr wrap="square">
            <a:normAutofit/>
          </a:bodyPr>
          <a:lstStyle>
            <a:lvl1pPr marL="0" indent="0" algn="ctr">
              <a:lnSpc>
                <a:spcPct val="100000"/>
              </a:lnSpc>
              <a:spcBef>
                <a:spcPts val="0"/>
              </a:spcBef>
              <a:spcAft>
                <a:spcPts val="0"/>
              </a:spcAft>
              <a:buNone/>
              <a:defRPr sz="1800" b="0" baseline="0">
                <a:solidFill>
                  <a:schemeClr val="bg1"/>
                </a:solidFill>
                <a:latin typeface="Roboto" panose="02000000000000000000" pitchFamily="2" charset="0"/>
                <a:ea typeface="Roboto"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0628" y="866431"/>
            <a:ext cx="1322744" cy="1278134"/>
          </a:xfrm>
          <a:prstGeom prst="rect">
            <a:avLst/>
          </a:prstGeom>
        </p:spPr>
      </p:pic>
      <p:sp>
        <p:nvSpPr>
          <p:cNvPr id="9" name="TextBox 8"/>
          <p:cNvSpPr txBox="1">
            <a:spLocks noChangeArrowheads="1"/>
          </p:cNvSpPr>
          <p:nvPr userDrawn="1"/>
        </p:nvSpPr>
        <p:spPr bwMode="auto">
          <a:xfrm>
            <a:off x="5341495" y="6477868"/>
            <a:ext cx="3550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dirty="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dirty="0">
              <a:solidFill>
                <a:schemeClr val="bg1"/>
              </a:solidFill>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301426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ing, Content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02929"/>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703"/>
            <a:ext cx="3868340" cy="3179751"/>
          </a:xfrm>
        </p:spPr>
        <p:txBody>
          <a:bodyPr/>
          <a:lstStyle>
            <a:lvl1pPr marL="0" indent="0" algn="l" rtl="0" eaLnBrk="1" fontAlgn="base" hangingPunct="1">
              <a:lnSpc>
                <a:spcPct val="100000"/>
              </a:lnSpc>
              <a:spcBef>
                <a:spcPct val="0"/>
              </a:spcBef>
              <a:spcAft>
                <a:spcPts val="1000"/>
              </a:spcAft>
              <a:buNone/>
              <a:defRPr lang="en-US" sz="1800" kern="1200" baseline="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 / Intro paragraph</a:t>
            </a:r>
          </a:p>
        </p:txBody>
      </p:sp>
      <p:sp>
        <p:nvSpPr>
          <p:cNvPr id="8" name="Text Placeholder 7"/>
          <p:cNvSpPr>
            <a:spLocks noGrp="1"/>
          </p:cNvSpPr>
          <p:nvPr>
            <p:ph type="body" sz="quarter" idx="10" hasCustomPrompt="1"/>
          </p:nvPr>
        </p:nvSpPr>
        <p:spPr>
          <a:xfrm>
            <a:off x="4629152" y="2772703"/>
            <a:ext cx="3887391" cy="3179751"/>
          </a:xfrm>
        </p:spPr>
        <p:txBody>
          <a:bodyPr/>
          <a:lstStyle>
            <a:lvl1pPr>
              <a:lnSpc>
                <a:spcPct val="100000"/>
              </a:lnSpc>
              <a:spcBef>
                <a:spcPts val="0"/>
              </a:spcBef>
              <a:defRPr/>
            </a:lvl1pPr>
            <a:lvl2pPr marL="176209" indent="0">
              <a:buNone/>
              <a:defRPr/>
            </a:lvl2pPr>
          </a:lstStyle>
          <a:p>
            <a:pPr lvl="0"/>
            <a:r>
              <a:rPr lang="en-US" dirty="0"/>
              <a:t>Bulleted list</a:t>
            </a:r>
          </a:p>
        </p:txBody>
      </p:sp>
    </p:spTree>
    <p:extLst>
      <p:ext uri="{BB962C8B-B14F-4D97-AF65-F5344CB8AC3E}">
        <p14:creationId xmlns:p14="http://schemas.microsoft.com/office/powerpoint/2010/main" val="138846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ing, Content 1-Col + Medi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7"/>
            <a:ext cx="7886700" cy="1325563"/>
          </a:xfrm>
        </p:spPr>
        <p:txBody>
          <a:bodyPr/>
          <a:lstStyle>
            <a:lvl1pPr>
              <a:defRPr/>
            </a:lvl1pPr>
          </a:lstStyle>
          <a:p>
            <a:r>
              <a:rPr lang="en-US" dirty="0"/>
              <a:t>Heading</a:t>
            </a:r>
          </a:p>
        </p:txBody>
      </p:sp>
      <p:sp>
        <p:nvSpPr>
          <p:cNvPr id="16" name="Text Placeholder 2"/>
          <p:cNvSpPr>
            <a:spLocks noGrp="1"/>
          </p:cNvSpPr>
          <p:nvPr>
            <p:ph type="body" idx="1" hasCustomPrompt="1"/>
          </p:nvPr>
        </p:nvSpPr>
        <p:spPr>
          <a:xfrm>
            <a:off x="629845" y="3535266"/>
            <a:ext cx="2643583" cy="2016498"/>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7" name="Text Placeholder 2"/>
          <p:cNvSpPr>
            <a:spLocks noGrp="1"/>
          </p:cNvSpPr>
          <p:nvPr>
            <p:ph type="body" idx="11" hasCustomPrompt="1"/>
          </p:nvPr>
        </p:nvSpPr>
        <p:spPr>
          <a:xfrm>
            <a:off x="629845" y="2775233"/>
            <a:ext cx="2643583" cy="582561"/>
          </a:xfrm>
        </p:spPr>
        <p:txBody>
          <a:bodyPr/>
          <a:lstStyle>
            <a:lvl1pPr marL="0" indent="0" algn="l" rtl="0" eaLnBrk="1" fontAlgn="base" hangingPunct="1">
              <a:spcBef>
                <a:spcPct val="0"/>
              </a:spcBef>
              <a:spcAft>
                <a:spcPct val="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18" name="Media Placeholder 3"/>
          <p:cNvSpPr>
            <a:spLocks noGrp="1"/>
          </p:cNvSpPr>
          <p:nvPr>
            <p:ph type="media" sz="quarter" idx="10"/>
          </p:nvPr>
        </p:nvSpPr>
        <p:spPr>
          <a:xfrm>
            <a:off x="3636964" y="2781110"/>
            <a:ext cx="4935537" cy="2770657"/>
          </a:xfrm>
        </p:spPr>
        <p:txBody>
          <a:bodyPr/>
          <a:lstStyle/>
          <a:p>
            <a:pPr lvl="0"/>
            <a:r>
              <a:rPr lang="en-US" altLang="en-US" noProof="0" dirty="0"/>
              <a:t>Click icon to add media</a:t>
            </a:r>
            <a:endParaRPr lang="en-AU" altLang="en-US" noProof="0" dirty="0"/>
          </a:p>
        </p:txBody>
      </p:sp>
    </p:spTree>
    <p:extLst>
      <p:ext uri="{BB962C8B-B14F-4D97-AF65-F5344CB8AC3E}">
        <p14:creationId xmlns:p14="http://schemas.microsoft.com/office/powerpoint/2010/main" val="360672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edia">
    <p:spTree>
      <p:nvGrpSpPr>
        <p:cNvPr id="1" name=""/>
        <p:cNvGrpSpPr/>
        <p:nvPr/>
      </p:nvGrpSpPr>
      <p:grpSpPr>
        <a:xfrm>
          <a:off x="0" y="0"/>
          <a:ext cx="0" cy="0"/>
          <a:chOff x="0" y="0"/>
          <a:chExt cx="0" cy="0"/>
        </a:xfrm>
      </p:grpSpPr>
      <p:sp>
        <p:nvSpPr>
          <p:cNvPr id="7" name="Media Placeholder 3"/>
          <p:cNvSpPr>
            <a:spLocks noGrp="1"/>
          </p:cNvSpPr>
          <p:nvPr>
            <p:ph type="media" sz="quarter" idx="10"/>
          </p:nvPr>
        </p:nvSpPr>
        <p:spPr>
          <a:xfrm>
            <a:off x="508002" y="1143000"/>
            <a:ext cx="8128000" cy="4572000"/>
          </a:xfrm>
        </p:spPr>
        <p:txBody>
          <a:bodyPr/>
          <a:lstStyle/>
          <a:p>
            <a:pPr lvl="0"/>
            <a:r>
              <a:rPr lang="en-US" altLang="en-US" noProof="0" dirty="0"/>
              <a:t>Click icon to add media</a:t>
            </a:r>
            <a:endParaRPr lang="en-AU" altLang="en-US" noProof="0" dirty="0"/>
          </a:p>
        </p:txBody>
      </p:sp>
    </p:spTree>
    <p:extLst>
      <p:ext uri="{BB962C8B-B14F-4D97-AF65-F5344CB8AC3E}">
        <p14:creationId xmlns:p14="http://schemas.microsoft.com/office/powerpoint/2010/main" val="3972925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713497"/>
            <a:ext cx="7886700" cy="1325563"/>
          </a:xfrm>
        </p:spPr>
        <p:txBody>
          <a:bodyPr/>
          <a:lstStyle>
            <a:lvl1pPr>
              <a:defRPr/>
            </a:lvl1pPr>
          </a:lstStyle>
          <a:p>
            <a:r>
              <a:rPr lang="en-US" dirty="0"/>
              <a:t>Heading</a:t>
            </a:r>
          </a:p>
        </p:txBody>
      </p:sp>
      <p:sp>
        <p:nvSpPr>
          <p:cNvPr id="17" name="Text Placeholder 2"/>
          <p:cNvSpPr>
            <a:spLocks noGrp="1"/>
          </p:cNvSpPr>
          <p:nvPr>
            <p:ph type="body" idx="11" hasCustomPrompt="1"/>
          </p:nvPr>
        </p:nvSpPr>
        <p:spPr>
          <a:xfrm>
            <a:off x="629843" y="2772704"/>
            <a:ext cx="3868341" cy="3232845"/>
          </a:xfrm>
        </p:spPr>
        <p:txBody>
          <a:bodyPr/>
          <a:lstStyle>
            <a:lvl1pPr marL="0" indent="0" algn="l" rtl="0" eaLnBrk="1" fontAlgn="base" hangingPunct="1">
              <a:spcBef>
                <a:spcPct val="0"/>
              </a:spcBef>
              <a:spcAft>
                <a:spcPts val="1000"/>
              </a:spcAft>
              <a:buNone/>
              <a:defRPr 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 </a:t>
            </a:r>
          </a:p>
        </p:txBody>
      </p:sp>
      <p:sp>
        <p:nvSpPr>
          <p:cNvPr id="9" name="Text Placeholder 2"/>
          <p:cNvSpPr>
            <a:spLocks noGrp="1"/>
          </p:cNvSpPr>
          <p:nvPr>
            <p:ph type="body" idx="12" hasCustomPrompt="1"/>
          </p:nvPr>
        </p:nvSpPr>
        <p:spPr>
          <a:xfrm>
            <a:off x="4629151" y="2772704"/>
            <a:ext cx="3886200" cy="3232845"/>
          </a:xfrm>
        </p:spPr>
        <p:txBody>
          <a:bodyPr/>
          <a:lstStyle>
            <a:lvl1pPr marL="0" indent="0" algn="l" rtl="0" eaLnBrk="1" fontAlgn="base" hangingPunct="1">
              <a:spcBef>
                <a:spcPct val="0"/>
              </a:spcBef>
              <a:spcAft>
                <a:spcPts val="1000"/>
              </a:spcAft>
              <a:buNone/>
              <a:defRPr lang="en-US" altLang="en-US" sz="180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346301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s + Content List Summary">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3" y="1569464"/>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3" y="1569462"/>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2" name="Text Placeholder 7"/>
          <p:cNvSpPr>
            <a:spLocks noGrp="1"/>
          </p:cNvSpPr>
          <p:nvPr>
            <p:ph type="body" sz="quarter" idx="13" hasCustomPrompt="1"/>
          </p:nvPr>
        </p:nvSpPr>
        <p:spPr>
          <a:xfrm>
            <a:off x="628653" y="2677472"/>
            <a:ext cx="2079154" cy="754063"/>
          </a:xfrm>
        </p:spPr>
        <p:txBody>
          <a:bodyPr/>
          <a:lstStyle>
            <a:lvl1pPr marL="215895" marR="0" indent="-215895" algn="l" defTabSz="914377"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solidFill>
                  <a:srgbClr val="E52212"/>
                </a:solidFill>
              </a:defRPr>
            </a:lvl1pPr>
            <a:lvl2pPr marL="176209" indent="0">
              <a:buNone/>
              <a:defRPr/>
            </a:lvl2pPr>
          </a:lstStyle>
          <a:p>
            <a:pPr marL="215895" marR="0" lvl="0" indent="-215895" algn="l" defTabSz="914377" rtl="0" eaLnBrk="0" fontAlgn="base" latinLnBrk="0" hangingPunct="0">
              <a:lnSpc>
                <a:spcPct val="100000"/>
              </a:lnSpc>
              <a:spcBef>
                <a:spcPts val="0"/>
              </a:spcBef>
              <a:spcAft>
                <a:spcPts val="1500"/>
              </a:spcAft>
              <a:buClr>
                <a:srgbClr val="E52212"/>
              </a:buClr>
              <a:buSzPct val="100000"/>
              <a:buFont typeface="Wingdings 2" panose="05020102010507070707" pitchFamily="18" charset="2"/>
              <a:buChar char=""/>
              <a:tabLst/>
              <a:defRPr/>
            </a:pPr>
            <a:r>
              <a:rPr lang="en-US" dirty="0"/>
              <a:t>Bulleted subheading</a:t>
            </a:r>
          </a:p>
          <a:p>
            <a:pPr lvl="0"/>
            <a:endParaRPr lang="en-US" dirty="0"/>
          </a:p>
        </p:txBody>
      </p:sp>
      <p:sp>
        <p:nvSpPr>
          <p:cNvPr id="13" name="Text Placeholder 2"/>
          <p:cNvSpPr>
            <a:spLocks noGrp="1"/>
          </p:cNvSpPr>
          <p:nvPr>
            <p:ph type="body" idx="14" hasCustomPrompt="1"/>
          </p:nvPr>
        </p:nvSpPr>
        <p:spPr>
          <a:xfrm>
            <a:off x="3197453" y="2677466"/>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4" name="Text Placeholder 7"/>
          <p:cNvSpPr>
            <a:spLocks noGrp="1"/>
          </p:cNvSpPr>
          <p:nvPr>
            <p:ph type="body" sz="quarter" idx="15" hasCustomPrompt="1"/>
          </p:nvPr>
        </p:nvSpPr>
        <p:spPr>
          <a:xfrm>
            <a:off x="628653" y="3791602"/>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15" name="Text Placeholder 2"/>
          <p:cNvSpPr>
            <a:spLocks noGrp="1"/>
          </p:cNvSpPr>
          <p:nvPr>
            <p:ph type="body" idx="16" hasCustomPrompt="1"/>
          </p:nvPr>
        </p:nvSpPr>
        <p:spPr>
          <a:xfrm>
            <a:off x="3197453" y="3791602"/>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
        <p:nvSpPr>
          <p:cNvPr id="16" name="Text Placeholder 7"/>
          <p:cNvSpPr>
            <a:spLocks noGrp="1"/>
          </p:cNvSpPr>
          <p:nvPr>
            <p:ph type="body" sz="quarter" idx="17" hasCustomPrompt="1"/>
          </p:nvPr>
        </p:nvSpPr>
        <p:spPr>
          <a:xfrm>
            <a:off x="628653" y="4899612"/>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18" name="Text Placeholder 2"/>
          <p:cNvSpPr>
            <a:spLocks noGrp="1"/>
          </p:cNvSpPr>
          <p:nvPr>
            <p:ph type="body" idx="18" hasCustomPrompt="1"/>
          </p:nvPr>
        </p:nvSpPr>
        <p:spPr>
          <a:xfrm>
            <a:off x="3197453" y="4899606"/>
            <a:ext cx="5300041" cy="754064"/>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1800756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 + Content List ">
    <p:spTree>
      <p:nvGrpSpPr>
        <p:cNvPr id="1" name=""/>
        <p:cNvGrpSpPr/>
        <p:nvPr/>
      </p:nvGrpSpPr>
      <p:grpSpPr>
        <a:xfrm>
          <a:off x="0" y="0"/>
          <a:ext cx="0" cy="0"/>
          <a:chOff x="0" y="0"/>
          <a:chExt cx="0" cy="0"/>
        </a:xfrm>
      </p:grpSpPr>
      <p:sp>
        <p:nvSpPr>
          <p:cNvPr id="7" name="Text Placeholder 7"/>
          <p:cNvSpPr>
            <a:spLocks noGrp="1"/>
          </p:cNvSpPr>
          <p:nvPr>
            <p:ph type="body" sz="quarter" idx="12" hasCustomPrompt="1"/>
          </p:nvPr>
        </p:nvSpPr>
        <p:spPr>
          <a:xfrm>
            <a:off x="628653" y="1569464"/>
            <a:ext cx="2079154" cy="754063"/>
          </a:xfrm>
        </p:spPr>
        <p:txBody>
          <a:bodyPr/>
          <a:lstStyle>
            <a:lvl1pPr>
              <a:lnSpc>
                <a:spcPct val="100000"/>
              </a:lnSpc>
              <a:spcBef>
                <a:spcPts val="0"/>
              </a:spcBef>
              <a:defRPr>
                <a:solidFill>
                  <a:srgbClr val="E52212"/>
                </a:solidFill>
              </a:defRPr>
            </a:lvl1pPr>
            <a:lvl2pPr marL="176209" indent="0">
              <a:buNone/>
              <a:defRPr/>
            </a:lvl2pPr>
          </a:lstStyle>
          <a:p>
            <a:pPr lvl="0"/>
            <a:r>
              <a:rPr lang="en-US" dirty="0"/>
              <a:t>Bulleted subheading</a:t>
            </a:r>
          </a:p>
        </p:txBody>
      </p:sp>
      <p:sp>
        <p:nvSpPr>
          <p:cNvPr id="8" name="Text Placeholder 2"/>
          <p:cNvSpPr>
            <a:spLocks noGrp="1"/>
          </p:cNvSpPr>
          <p:nvPr>
            <p:ph type="body" idx="11" hasCustomPrompt="1"/>
          </p:nvPr>
        </p:nvSpPr>
        <p:spPr>
          <a:xfrm>
            <a:off x="3197453" y="1569468"/>
            <a:ext cx="5300041" cy="4182409"/>
          </a:xfrm>
        </p:spPr>
        <p:txBody>
          <a:bodyPr/>
          <a:lstStyle>
            <a:lvl1pPr marL="0" indent="0" algn="l" rtl="0" eaLnBrk="1" fontAlgn="base" hangingPunct="1">
              <a:spcBef>
                <a:spcPct val="0"/>
              </a:spcBef>
              <a:spcAft>
                <a:spcPts val="1000"/>
              </a:spcAft>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Text</a:t>
            </a:r>
          </a:p>
        </p:txBody>
      </p:sp>
    </p:spTree>
    <p:extLst>
      <p:ext uri="{BB962C8B-B14F-4D97-AF65-F5344CB8AC3E}">
        <p14:creationId xmlns:p14="http://schemas.microsoft.com/office/powerpoint/2010/main" val="258321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ositionals)">
    <p:spTree>
      <p:nvGrpSpPr>
        <p:cNvPr id="1" name=""/>
        <p:cNvGrpSpPr/>
        <p:nvPr/>
      </p:nvGrpSpPr>
      <p:grpSpPr>
        <a:xfrm>
          <a:off x="0" y="0"/>
          <a:ext cx="0" cy="0"/>
          <a:chOff x="0" y="0"/>
          <a:chExt cx="0" cy="0"/>
        </a:xfrm>
      </p:grpSpPr>
      <p:sp>
        <p:nvSpPr>
          <p:cNvPr id="7" name="Rectangle 6"/>
          <p:cNvSpPr/>
          <p:nvPr userDrawn="1"/>
        </p:nvSpPr>
        <p:spPr>
          <a:xfrm>
            <a:off x="0" y="3424237"/>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20" name="Text Placeholder 19"/>
          <p:cNvSpPr>
            <a:spLocks noGrp="1"/>
          </p:cNvSpPr>
          <p:nvPr>
            <p:ph type="body" sz="quarter" idx="14" hasCustomPrompt="1"/>
          </p:nvPr>
        </p:nvSpPr>
        <p:spPr>
          <a:xfrm>
            <a:off x="593766" y="4275791"/>
            <a:ext cx="3617875" cy="1887503"/>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pic>
        <p:nvPicPr>
          <p:cNvPr id="9"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2577602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ent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dirty="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dirty="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dirty="0"/>
              <a:t>Click icon to add picture</a:t>
            </a:r>
            <a:endParaRPr lang="en-AU" altLang="en-US" noProof="0" dirty="0"/>
          </a:p>
        </p:txBody>
      </p:sp>
      <p:sp>
        <p:nvSpPr>
          <p:cNvPr id="10" name="Text Placeholder 19"/>
          <p:cNvSpPr>
            <a:spLocks noGrp="1"/>
          </p:cNvSpPr>
          <p:nvPr>
            <p:ph type="body" sz="quarter" idx="14" hasCustomPrompt="1"/>
          </p:nvPr>
        </p:nvSpPr>
        <p:spPr>
          <a:xfrm>
            <a:off x="593766" y="4275791"/>
            <a:ext cx="3617875" cy="1887503"/>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95638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ositionals)">
    <p:spTree>
      <p:nvGrpSpPr>
        <p:cNvPr id="1" name=""/>
        <p:cNvGrpSpPr/>
        <p:nvPr/>
      </p:nvGrpSpPr>
      <p:grpSpPr>
        <a:xfrm>
          <a:off x="0" y="0"/>
          <a:ext cx="0" cy="0"/>
          <a:chOff x="0" y="0"/>
          <a:chExt cx="0" cy="0"/>
        </a:xfrm>
      </p:grpSpPr>
      <p:sp>
        <p:nvSpPr>
          <p:cNvPr id="7" name="Rectangle 6"/>
          <p:cNvSpPr/>
          <p:nvPr userDrawn="1"/>
        </p:nvSpPr>
        <p:spPr>
          <a:xfrm>
            <a:off x="0" y="3405060"/>
            <a:ext cx="4572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pic>
        <p:nvPicPr>
          <p:cNvPr id="9"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
          <p:cNvSpPr>
            <a:spLocks noGrp="1"/>
          </p:cNvSpPr>
          <p:nvPr>
            <p:ph type="body" idx="15" hasCustomPrompt="1"/>
          </p:nvPr>
        </p:nvSpPr>
        <p:spPr>
          <a:xfrm>
            <a:off x="593766" y="3847616"/>
            <a:ext cx="3617874"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7" name="Text Placeholder 19"/>
          <p:cNvSpPr>
            <a:spLocks noGrp="1"/>
          </p:cNvSpPr>
          <p:nvPr>
            <p:ph type="body" sz="quarter" idx="16" hasCustomPrompt="1"/>
          </p:nvPr>
        </p:nvSpPr>
        <p:spPr>
          <a:xfrm>
            <a:off x="593766" y="4601688"/>
            <a:ext cx="3617875" cy="1561606"/>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456715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ading, Content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dirty="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dirty="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dirty="0"/>
              <a:t>Click icon to add picture</a:t>
            </a:r>
            <a:endParaRPr lang="en-AU" altLang="en-US" noProof="0" dirty="0"/>
          </a:p>
        </p:txBody>
      </p:sp>
      <p:sp>
        <p:nvSpPr>
          <p:cNvPr id="9" name="Text Placeholder 2"/>
          <p:cNvSpPr>
            <a:spLocks noGrp="1"/>
          </p:cNvSpPr>
          <p:nvPr>
            <p:ph type="body" idx="15" hasCustomPrompt="1"/>
          </p:nvPr>
        </p:nvSpPr>
        <p:spPr>
          <a:xfrm>
            <a:off x="593766" y="3847616"/>
            <a:ext cx="3617874"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0" name="Text Placeholder 19"/>
          <p:cNvSpPr>
            <a:spLocks noGrp="1"/>
          </p:cNvSpPr>
          <p:nvPr>
            <p:ph type="body" sz="quarter" idx="16" hasCustomPrompt="1"/>
          </p:nvPr>
        </p:nvSpPr>
        <p:spPr>
          <a:xfrm>
            <a:off x="593766" y="4601688"/>
            <a:ext cx="3617875" cy="1561606"/>
          </a:xfrm>
        </p:spPr>
        <p:txBody>
          <a:bodyPr/>
          <a:lstStyle>
            <a:lvl1pPr marL="0" indent="0">
              <a:buFontTx/>
              <a:buNone/>
              <a:defRPr lang="en-US" sz="1600"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848106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slide (Optional)">
    <p:bg>
      <p:bgPr>
        <a:solidFill>
          <a:srgbClr val="E52212"/>
        </a:solidFill>
        <a:effectLst/>
      </p:bgPr>
    </p:bg>
    <p:spTree>
      <p:nvGrpSpPr>
        <p:cNvPr id="1" name=""/>
        <p:cNvGrpSpPr/>
        <p:nvPr/>
      </p:nvGrpSpPr>
      <p:grpSpPr>
        <a:xfrm>
          <a:off x="0" y="0"/>
          <a:ext cx="0" cy="0"/>
          <a:chOff x="0" y="0"/>
          <a:chExt cx="0" cy="0"/>
        </a:xfrm>
      </p:grpSpPr>
      <p:sp>
        <p:nvSpPr>
          <p:cNvPr id="9" name="Title 1"/>
          <p:cNvSpPr>
            <a:spLocks noGrp="1" noChangeAspect="1"/>
          </p:cNvSpPr>
          <p:nvPr>
            <p:ph type="title" hasCustomPrompt="1"/>
          </p:nvPr>
        </p:nvSpPr>
        <p:spPr>
          <a:xfrm>
            <a:off x="1973370" y="1393893"/>
            <a:ext cx="3681164" cy="1267458"/>
          </a:xfrm>
          <a:solidFill>
            <a:schemeClr val="bg1"/>
          </a:solidFill>
        </p:spPr>
        <p:txBody>
          <a:bodyPr wrap="none" lIns="144000" tIns="36000" rIns="144000" anchor="ctr">
            <a:spAutoFit/>
          </a:bodyPr>
          <a:lstStyle>
            <a:lvl1pPr algn="l">
              <a:lnSpc>
                <a:spcPct val="100000"/>
              </a:lnSpc>
              <a:defRPr sz="80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3392989" y="2764677"/>
            <a:ext cx="1786415" cy="1267458"/>
          </a:xfrm>
          <a:solidFill>
            <a:schemeClr val="bg1"/>
          </a:solidFill>
        </p:spPr>
        <p:txBody>
          <a:bodyPr wrap="none" lIns="144000" tIns="36000" rIns="144000" anchor="ctr">
            <a:spAutoFit/>
          </a:bodyPr>
          <a:lstStyle>
            <a:lvl1pPr marL="0" indent="0" algn="r">
              <a:lnSpc>
                <a:spcPct val="100000"/>
              </a:lnSpc>
              <a:spcBef>
                <a:spcPts val="0"/>
              </a:spcBef>
              <a:buNone/>
              <a:defRPr sz="80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17" name="Text Placeholder 2"/>
          <p:cNvSpPr>
            <a:spLocks noGrp="1" noChangeAspect="1"/>
          </p:cNvSpPr>
          <p:nvPr>
            <p:ph type="body" idx="10" hasCustomPrompt="1"/>
          </p:nvPr>
        </p:nvSpPr>
        <p:spPr>
          <a:xfrm>
            <a:off x="5148277" y="2997720"/>
            <a:ext cx="2086176" cy="1190514"/>
          </a:xfrm>
          <a:solidFill>
            <a:schemeClr val="bg1"/>
          </a:solidFill>
        </p:spPr>
        <p:txBody>
          <a:bodyPr wrap="none" lIns="144000" tIns="36000" rIns="144000" anchor="ctr">
            <a:spAutoFit/>
          </a:bodyPr>
          <a:lstStyle>
            <a:lvl1pPr marL="0" indent="0" algn="l">
              <a:lnSpc>
                <a:spcPct val="100000"/>
              </a:lnSpc>
              <a:spcBef>
                <a:spcPts val="0"/>
              </a:spcBef>
              <a:buNone/>
              <a:defRPr sz="7500" b="1" kern="1200" spc="-300" baseline="0">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2018</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2506" y="4707177"/>
            <a:ext cx="1538989" cy="1251748"/>
          </a:xfrm>
          <a:prstGeom prst="rect">
            <a:avLst/>
          </a:prstGeom>
          <a:noFill/>
          <a:ln>
            <a:noFill/>
          </a:ln>
          <a:extLst/>
        </p:spPr>
      </p:pic>
      <p:sp>
        <p:nvSpPr>
          <p:cNvPr id="12" name="TextBox 11"/>
          <p:cNvSpPr txBox="1">
            <a:spLocks noChangeArrowheads="1"/>
          </p:cNvSpPr>
          <p:nvPr userDrawn="1"/>
        </p:nvSpPr>
        <p:spPr bwMode="auto">
          <a:xfrm>
            <a:off x="5341495" y="6477868"/>
            <a:ext cx="355092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rIns="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AU" sz="800" kern="1200" baseline="0" dirty="0">
                <a:solidFill>
                  <a:schemeClr val="bg1"/>
                </a:solidFill>
                <a:latin typeface="Roboto" panose="02000000000000000000" pitchFamily="2" charset="0"/>
                <a:ea typeface="Roboto" panose="02000000000000000000" pitchFamily="2" charset="0"/>
                <a:cs typeface="+mn-cs"/>
              </a:rPr>
              <a:t>La Trobe University CRICOS Provider Code Number 00115M</a:t>
            </a:r>
            <a:endParaRPr lang="en-US" altLang="en-US" sz="800" kern="1200" baseline="0" dirty="0">
              <a:solidFill>
                <a:schemeClr val="bg1"/>
              </a:solidFill>
              <a:latin typeface="Roboto" panose="02000000000000000000" pitchFamily="2" charset="0"/>
              <a:ea typeface="Roboto" panose="02000000000000000000" pitchFamily="2" charset="0"/>
              <a:cs typeface="+mn-cs"/>
            </a:endParaRP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7699986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ositionals)">
    <p:spTree>
      <p:nvGrpSpPr>
        <p:cNvPr id="1" name=""/>
        <p:cNvGrpSpPr/>
        <p:nvPr/>
      </p:nvGrpSpPr>
      <p:grpSpPr>
        <a:xfrm>
          <a:off x="0" y="0"/>
          <a:ext cx="0" cy="0"/>
          <a:chOff x="0" y="0"/>
          <a:chExt cx="0" cy="0"/>
        </a:xfrm>
      </p:grpSpPr>
      <p:sp>
        <p:nvSpPr>
          <p:cNvPr id="7" name="Rectangle 6"/>
          <p:cNvSpPr/>
          <p:nvPr userDrawn="1"/>
        </p:nvSpPr>
        <p:spPr>
          <a:xfrm>
            <a:off x="1905" y="3429347"/>
            <a:ext cx="4572000" cy="3457709"/>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9" name="Title 1"/>
          <p:cNvSpPr>
            <a:spLocks noGrp="1" noChangeAspect="1"/>
          </p:cNvSpPr>
          <p:nvPr>
            <p:ph type="title" hasCustomPrompt="1"/>
          </p:nvPr>
        </p:nvSpPr>
        <p:spPr>
          <a:xfrm>
            <a:off x="795055" y="4297566"/>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0" name="Text Placeholder 2"/>
          <p:cNvSpPr>
            <a:spLocks noGrp="1" noChangeAspect="1"/>
          </p:cNvSpPr>
          <p:nvPr>
            <p:ph type="body" idx="1" hasCustomPrompt="1"/>
          </p:nvPr>
        </p:nvSpPr>
        <p:spPr>
          <a:xfrm>
            <a:off x="1450320" y="5189693"/>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pic>
        <p:nvPicPr>
          <p:cNvPr id="14" name="Picture 4"/>
          <p:cNvPicPr preferRelativeResize="0">
            <a:picLocks noChangeAspect="1"/>
          </p:cNvPicPr>
          <p:nvPr userDrawn="1"/>
        </p:nvPicPr>
        <p:blipFill rotWithShape="1">
          <a:blip r:embed="rId2">
            <a:extLst>
              <a:ext uri="{28A0092B-C50C-407E-A947-70E740481C1C}">
                <a14:useLocalDpi xmlns:a14="http://schemas.microsoft.com/office/drawing/2010/main" val="0"/>
              </a:ext>
            </a:extLst>
          </a:blip>
          <a:srcRect l="11078"/>
          <a:stretch/>
        </p:blipFill>
        <p:spPr bwMode="auto">
          <a:xfrm>
            <a:off x="-15240" y="-6443"/>
            <a:ext cx="4587241" cy="3439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p:cNvPicPr>
            <a:picLocks noChangeAspect="1"/>
          </p:cNvPicPr>
          <p:nvPr userDrawn="1"/>
        </p:nvPicPr>
        <p:blipFill rotWithShape="1">
          <a:blip r:embed="rId3">
            <a:extLst>
              <a:ext uri="{28A0092B-C50C-407E-A947-70E740481C1C}">
                <a14:useLocalDpi xmlns:a14="http://schemas.microsoft.com/office/drawing/2010/main" val="0"/>
              </a:ext>
            </a:extLst>
          </a:blip>
          <a:srcRect t="1514" r="1532" b="-1"/>
          <a:stretch/>
        </p:blipFill>
        <p:spPr bwMode="auto">
          <a:xfrm>
            <a:off x="4571771" y="-3174"/>
            <a:ext cx="4576992" cy="3433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p:cNvPicPr>
            <a:picLocks noChangeAspect="1"/>
          </p:cNvPicPr>
          <p:nvPr userDrawn="1"/>
        </p:nvPicPr>
        <p:blipFill rotWithShape="1">
          <a:blip r:embed="rId4">
            <a:extLst>
              <a:ext uri="{28A0092B-C50C-407E-A947-70E740481C1C}">
                <a14:useLocalDpi xmlns:a14="http://schemas.microsoft.com/office/drawing/2010/main" val="0"/>
              </a:ext>
            </a:extLst>
          </a:blip>
          <a:srcRect r="11564"/>
          <a:stretch/>
        </p:blipFill>
        <p:spPr bwMode="auto">
          <a:xfrm>
            <a:off x="4571770" y="3429347"/>
            <a:ext cx="4580168" cy="3452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117831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ading + 3 images">
    <p:spTree>
      <p:nvGrpSpPr>
        <p:cNvPr id="1" name=""/>
        <p:cNvGrpSpPr/>
        <p:nvPr/>
      </p:nvGrpSpPr>
      <p:grpSpPr>
        <a:xfrm>
          <a:off x="0" y="0"/>
          <a:ext cx="0" cy="0"/>
          <a:chOff x="0" y="0"/>
          <a:chExt cx="0" cy="0"/>
        </a:xfrm>
      </p:grpSpPr>
      <p:sp>
        <p:nvSpPr>
          <p:cNvPr id="7" name="Rectangle 6"/>
          <p:cNvSpPr/>
          <p:nvPr userDrawn="1"/>
        </p:nvSpPr>
        <p:spPr>
          <a:xfrm>
            <a:off x="0" y="3429006"/>
            <a:ext cx="4572000" cy="3433763"/>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extBox 7"/>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6" name="Picture Placeholder 10"/>
          <p:cNvSpPr>
            <a:spLocks noGrp="1"/>
          </p:cNvSpPr>
          <p:nvPr>
            <p:ph type="pic" sz="quarter" idx="11"/>
          </p:nvPr>
        </p:nvSpPr>
        <p:spPr>
          <a:xfrm>
            <a:off x="4572000" y="3429000"/>
            <a:ext cx="4572000" cy="3429000"/>
          </a:xfrm>
        </p:spPr>
        <p:txBody>
          <a:bodyPr/>
          <a:lstStyle/>
          <a:p>
            <a:pPr lvl="0"/>
            <a:r>
              <a:rPr lang="en-US" altLang="en-US" noProof="0" dirty="0"/>
              <a:t>Click icon to add picture</a:t>
            </a:r>
            <a:endParaRPr lang="en-AU" altLang="en-US" noProof="0" dirty="0"/>
          </a:p>
        </p:txBody>
      </p:sp>
      <p:sp>
        <p:nvSpPr>
          <p:cNvPr id="17" name="Picture Placeholder 12"/>
          <p:cNvSpPr>
            <a:spLocks noGrp="1"/>
          </p:cNvSpPr>
          <p:nvPr>
            <p:ph type="pic" sz="quarter" idx="12"/>
          </p:nvPr>
        </p:nvSpPr>
        <p:spPr>
          <a:xfrm>
            <a:off x="4572000" y="0"/>
            <a:ext cx="4572000" cy="3429000"/>
          </a:xfrm>
        </p:spPr>
        <p:txBody>
          <a:bodyPr/>
          <a:lstStyle/>
          <a:p>
            <a:pPr lvl="0"/>
            <a:r>
              <a:rPr lang="en-US" altLang="en-US" noProof="0" dirty="0"/>
              <a:t>Click icon to add picture</a:t>
            </a:r>
            <a:endParaRPr lang="en-AU" altLang="en-US" noProof="0" dirty="0"/>
          </a:p>
        </p:txBody>
      </p:sp>
      <p:sp>
        <p:nvSpPr>
          <p:cNvPr id="18" name="Picture Placeholder 14"/>
          <p:cNvSpPr>
            <a:spLocks noGrp="1"/>
          </p:cNvSpPr>
          <p:nvPr>
            <p:ph type="pic" sz="quarter" idx="13"/>
          </p:nvPr>
        </p:nvSpPr>
        <p:spPr>
          <a:xfrm>
            <a:off x="0" y="0"/>
            <a:ext cx="4572000" cy="3429000"/>
          </a:xfrm>
        </p:spPr>
        <p:txBody>
          <a:bodyPr/>
          <a:lstStyle/>
          <a:p>
            <a:pPr lvl="0"/>
            <a:r>
              <a:rPr lang="en-US" altLang="en-US" noProof="0" dirty="0"/>
              <a:t>Click icon to add picture</a:t>
            </a:r>
            <a:endParaRPr lang="en-AU" altLang="en-US" noProof="0" dirty="0"/>
          </a:p>
        </p:txBody>
      </p:sp>
      <p:sp>
        <p:nvSpPr>
          <p:cNvPr id="12" name="Title 1"/>
          <p:cNvSpPr>
            <a:spLocks noGrp="1" noChangeAspect="1"/>
          </p:cNvSpPr>
          <p:nvPr>
            <p:ph type="title" hasCustomPrompt="1"/>
          </p:nvPr>
        </p:nvSpPr>
        <p:spPr>
          <a:xfrm>
            <a:off x="795055" y="4297566"/>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13" name="Text Placeholder 2"/>
          <p:cNvSpPr>
            <a:spLocks noGrp="1" noChangeAspect="1"/>
          </p:cNvSpPr>
          <p:nvPr>
            <p:ph type="body" idx="1" hasCustomPrompt="1"/>
          </p:nvPr>
        </p:nvSpPr>
        <p:spPr>
          <a:xfrm>
            <a:off x="1450320" y="5189693"/>
            <a:ext cx="2326626"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2024477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Positional)">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20" name="Text Placeholder 19"/>
          <p:cNvSpPr>
            <a:spLocks noGrp="1"/>
          </p:cNvSpPr>
          <p:nvPr>
            <p:ph type="body" sz="quarter" idx="14" hasCustomPrompt="1"/>
          </p:nvPr>
        </p:nvSpPr>
        <p:spPr>
          <a:xfrm>
            <a:off x="587829" y="5088014"/>
            <a:ext cx="3623812"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11" name="Text Placeholder 7"/>
          <p:cNvSpPr>
            <a:spLocks noGrp="1"/>
          </p:cNvSpPr>
          <p:nvPr>
            <p:ph type="body" sz="quarter" idx="10" hasCustomPrompt="1"/>
          </p:nvPr>
        </p:nvSpPr>
        <p:spPr>
          <a:xfrm>
            <a:off x="587829" y="1775706"/>
            <a:ext cx="3623812" cy="3020468"/>
          </a:xfrm>
        </p:spPr>
        <p:txBody>
          <a:bodyPr/>
          <a:lstStyle>
            <a:lvl1pPr>
              <a:lnSpc>
                <a:spcPct val="100000"/>
              </a:lnSpc>
              <a:spcBef>
                <a:spcPts val="0"/>
              </a:spcBef>
              <a:buClr>
                <a:schemeClr val="bg1"/>
              </a:buClr>
              <a:defRPr baseline="0">
                <a:solidFill>
                  <a:schemeClr val="bg1"/>
                </a:solidFill>
              </a:defRPr>
            </a:lvl1pPr>
            <a:lvl2pPr marL="176209" indent="0">
              <a:buNone/>
              <a:defRPr/>
            </a:lvl2pPr>
          </a:lstStyle>
          <a:p>
            <a:pPr lvl="0"/>
            <a:r>
              <a:rPr lang="en-US" dirty="0"/>
              <a:t>Bulleted list</a:t>
            </a:r>
          </a:p>
        </p:txBody>
      </p:sp>
      <p:sp>
        <p:nvSpPr>
          <p:cNvPr id="13" name="Text Placeholder 2"/>
          <p:cNvSpPr>
            <a:spLocks noGrp="1"/>
          </p:cNvSpPr>
          <p:nvPr>
            <p:ph type="body" idx="15" hasCustomPrompt="1"/>
          </p:nvPr>
        </p:nvSpPr>
        <p:spPr>
          <a:xfrm>
            <a:off x="587829" y="857699"/>
            <a:ext cx="3623812"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pic>
        <p:nvPicPr>
          <p:cNvPr id="9" name="Picture 17"/>
          <p:cNvPicPr>
            <a:picLocks noChangeAspect="1"/>
          </p:cNvPicPr>
          <p:nvPr userDrawn="1"/>
        </p:nvPicPr>
        <p:blipFill rotWithShape="1">
          <a:blip r:embed="rId2">
            <a:extLst>
              <a:ext uri="{28A0092B-C50C-407E-A947-70E740481C1C}">
                <a14:useLocalDpi xmlns:a14="http://schemas.microsoft.com/office/drawing/2010/main" val="0"/>
              </a:ext>
            </a:extLst>
          </a:blip>
          <a:srcRect l="24943" t="-185" r="30605" b="-284"/>
          <a:stretch/>
        </p:blipFill>
        <p:spPr bwMode="auto">
          <a:xfrm>
            <a:off x="4572000" y="2"/>
            <a:ext cx="4572000" cy="689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8332879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Heading, Content, Call-to-Action + Image 1/2-page ">
    <p:spTree>
      <p:nvGrpSpPr>
        <p:cNvPr id="1" name=""/>
        <p:cNvGrpSpPr/>
        <p:nvPr/>
      </p:nvGrpSpPr>
      <p:grpSpPr>
        <a:xfrm>
          <a:off x="0" y="0"/>
          <a:ext cx="0" cy="0"/>
          <a:chOff x="0" y="0"/>
          <a:chExt cx="0" cy="0"/>
        </a:xfrm>
      </p:grpSpPr>
      <p:sp>
        <p:nvSpPr>
          <p:cNvPr id="6" name="Rectangle 5"/>
          <p:cNvSpPr/>
          <p:nvPr userDrawn="1"/>
        </p:nvSpPr>
        <p:spPr>
          <a:xfrm>
            <a:off x="0" y="0"/>
            <a:ext cx="4572000" cy="6858000"/>
          </a:xfrm>
          <a:prstGeom prst="rect">
            <a:avLst/>
          </a:prstGeom>
          <a:solidFill>
            <a:srgbClr val="E5221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TextBox 6"/>
          <p:cNvSpPr txBox="1">
            <a:spLocks noChangeArrowheads="1"/>
          </p:cNvSpPr>
          <p:nvPr userDrawn="1"/>
        </p:nvSpPr>
        <p:spPr bwMode="auto">
          <a:xfrm>
            <a:off x="8539166" y="712789"/>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800" dirty="0"/>
          </a:p>
        </p:txBody>
      </p:sp>
      <p:sp>
        <p:nvSpPr>
          <p:cNvPr id="17" name="Picture Placeholder 12"/>
          <p:cNvSpPr>
            <a:spLocks noGrp="1"/>
          </p:cNvSpPr>
          <p:nvPr>
            <p:ph type="pic" sz="quarter" idx="12"/>
          </p:nvPr>
        </p:nvSpPr>
        <p:spPr>
          <a:xfrm>
            <a:off x="4572000" y="0"/>
            <a:ext cx="4572000" cy="6858000"/>
          </a:xfrm>
        </p:spPr>
        <p:txBody>
          <a:bodyPr/>
          <a:lstStyle/>
          <a:p>
            <a:pPr lvl="0"/>
            <a:r>
              <a:rPr lang="en-US" altLang="en-US" noProof="0" dirty="0"/>
              <a:t>Click icon to add picture</a:t>
            </a:r>
            <a:endParaRPr lang="en-AU" altLang="en-US" noProof="0" dirty="0"/>
          </a:p>
        </p:txBody>
      </p:sp>
      <p:sp>
        <p:nvSpPr>
          <p:cNvPr id="11" name="Text Placeholder 19"/>
          <p:cNvSpPr>
            <a:spLocks noGrp="1"/>
          </p:cNvSpPr>
          <p:nvPr>
            <p:ph type="body" sz="quarter" idx="14" hasCustomPrompt="1"/>
          </p:nvPr>
        </p:nvSpPr>
        <p:spPr>
          <a:xfrm>
            <a:off x="587829" y="5088014"/>
            <a:ext cx="3623812" cy="764735"/>
          </a:xfrm>
        </p:spPr>
        <p:txBody>
          <a:bodyPr/>
          <a:lstStyle>
            <a:lvl1pPr marL="0" indent="0">
              <a:lnSpc>
                <a:spcPts val="1900"/>
              </a:lnSpc>
              <a:buFontTx/>
              <a:buNone/>
              <a:defRPr lang="en-US" sz="1600" b="1" kern="1200" cap="all" baseline="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CALL-TO-ACTION</a:t>
            </a:r>
          </a:p>
        </p:txBody>
      </p:sp>
      <p:sp>
        <p:nvSpPr>
          <p:cNvPr id="12" name="Text Placeholder 7"/>
          <p:cNvSpPr>
            <a:spLocks noGrp="1"/>
          </p:cNvSpPr>
          <p:nvPr>
            <p:ph type="body" sz="quarter" idx="10" hasCustomPrompt="1"/>
          </p:nvPr>
        </p:nvSpPr>
        <p:spPr>
          <a:xfrm>
            <a:off x="587829" y="1775706"/>
            <a:ext cx="3623812" cy="3020468"/>
          </a:xfrm>
        </p:spPr>
        <p:txBody>
          <a:bodyPr/>
          <a:lstStyle>
            <a:lvl1pPr>
              <a:lnSpc>
                <a:spcPct val="100000"/>
              </a:lnSpc>
              <a:spcBef>
                <a:spcPts val="0"/>
              </a:spcBef>
              <a:buClr>
                <a:schemeClr val="bg1"/>
              </a:buClr>
              <a:defRPr baseline="0">
                <a:solidFill>
                  <a:schemeClr val="bg1"/>
                </a:solidFill>
              </a:defRPr>
            </a:lvl1pPr>
            <a:lvl2pPr marL="176209" indent="0">
              <a:buNone/>
              <a:defRPr/>
            </a:lvl2pPr>
          </a:lstStyle>
          <a:p>
            <a:pPr lvl="0"/>
            <a:r>
              <a:rPr lang="en-US" dirty="0"/>
              <a:t>Bulleted list</a:t>
            </a:r>
          </a:p>
        </p:txBody>
      </p:sp>
      <p:sp>
        <p:nvSpPr>
          <p:cNvPr id="13" name="Text Placeholder 2"/>
          <p:cNvSpPr>
            <a:spLocks noGrp="1"/>
          </p:cNvSpPr>
          <p:nvPr>
            <p:ph type="body" idx="15" hasCustomPrompt="1"/>
          </p:nvPr>
        </p:nvSpPr>
        <p:spPr>
          <a:xfrm>
            <a:off x="587829" y="857699"/>
            <a:ext cx="3623812" cy="582561"/>
          </a:xfrm>
        </p:spPr>
        <p:txBody>
          <a:bodyPr/>
          <a:lstStyle>
            <a:lvl1pPr marL="0" indent="0" algn="l" rtl="0" eaLnBrk="1" fontAlgn="base" hangingPunct="1">
              <a:lnSpc>
                <a:spcPts val="2500"/>
              </a:lnSpc>
              <a:spcBef>
                <a:spcPct val="0"/>
              </a:spcBef>
              <a:spcAft>
                <a:spcPct val="0"/>
              </a:spcAft>
              <a:buNone/>
              <a:defRPr lang="en-US" sz="2400" b="1"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Heading</a:t>
            </a:r>
          </a:p>
        </p:txBody>
      </p:sp>
      <p:sp>
        <p:nvSpPr>
          <p:cNvPr id="16" name="TextBox 15"/>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0453945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ositional)">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9075" b="21641"/>
          <a:stretch/>
        </p:blipFill>
        <p:spPr bwMode="auto">
          <a:xfrm flipH="1">
            <a:off x="-184150" y="0"/>
            <a:ext cx="9328150" cy="6870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noChangeAspect="1"/>
          </p:cNvSpPr>
          <p:nvPr>
            <p:ph type="title" hasCustomPrompt="1"/>
          </p:nvPr>
        </p:nvSpPr>
        <p:spPr>
          <a:xfrm>
            <a:off x="538270" y="628830"/>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38272" y="2018408"/>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10" name="Text Placeholder 2"/>
          <p:cNvSpPr>
            <a:spLocks noGrp="1" noChangeAspect="1"/>
          </p:cNvSpPr>
          <p:nvPr>
            <p:ph type="body" idx="10" hasCustomPrompt="1"/>
          </p:nvPr>
        </p:nvSpPr>
        <p:spPr>
          <a:xfrm>
            <a:off x="2233993" y="2204452"/>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4116689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Heading + Image Full-page">
    <p:spTree>
      <p:nvGrpSpPr>
        <p:cNvPr id="1" name=""/>
        <p:cNvGrpSpPr/>
        <p:nvPr/>
      </p:nvGrpSpPr>
      <p:grpSpPr>
        <a:xfrm>
          <a:off x="0" y="0"/>
          <a:ext cx="0" cy="0"/>
          <a:chOff x="0" y="0"/>
          <a:chExt cx="0" cy="0"/>
        </a:xfrm>
      </p:grpSpPr>
      <p:sp>
        <p:nvSpPr>
          <p:cNvPr id="3" name="Picture Placeholder 12"/>
          <p:cNvSpPr>
            <a:spLocks noGrp="1"/>
          </p:cNvSpPr>
          <p:nvPr>
            <p:ph type="pic" sz="quarter" idx="12"/>
          </p:nvPr>
        </p:nvSpPr>
        <p:spPr>
          <a:xfrm>
            <a:off x="0" y="0"/>
            <a:ext cx="9144000" cy="6858000"/>
          </a:xfrm>
        </p:spPr>
        <p:txBody>
          <a:bodyPr/>
          <a:lstStyle/>
          <a:p>
            <a:pPr lvl="0"/>
            <a:r>
              <a:rPr lang="en-US" altLang="en-US" noProof="0" dirty="0"/>
              <a:t>Click icon to add picture</a:t>
            </a:r>
            <a:endParaRPr lang="en-AU" altLang="en-US" noProof="0" dirty="0"/>
          </a:p>
        </p:txBody>
      </p:sp>
      <p:sp>
        <p:nvSpPr>
          <p:cNvPr id="6" name="Title 1"/>
          <p:cNvSpPr>
            <a:spLocks noGrp="1" noChangeAspect="1"/>
          </p:cNvSpPr>
          <p:nvPr>
            <p:ph type="title" hasCustomPrompt="1"/>
          </p:nvPr>
        </p:nvSpPr>
        <p:spPr>
          <a:xfrm>
            <a:off x="538270" y="628830"/>
            <a:ext cx="3681164" cy="1267458"/>
          </a:xfrm>
          <a:solidFill>
            <a:srgbClr val="E52212"/>
          </a:solidFill>
        </p:spPr>
        <p:txBody>
          <a:bodyPr wrap="none" lIns="144000" tIns="36000" rIns="144000" anchor="ctr">
            <a:spAutoFit/>
          </a:bodyPr>
          <a:lstStyle>
            <a:lvl1pPr algn="l">
              <a:lnSpc>
                <a:spcPct val="100000"/>
              </a:lnSpc>
              <a:defRPr sz="80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7" name="Text Placeholder 2"/>
          <p:cNvSpPr>
            <a:spLocks noGrp="1" noChangeAspect="1"/>
          </p:cNvSpPr>
          <p:nvPr>
            <p:ph type="body" idx="1" hasCustomPrompt="1"/>
          </p:nvPr>
        </p:nvSpPr>
        <p:spPr>
          <a:xfrm>
            <a:off x="538272" y="2018408"/>
            <a:ext cx="1786415" cy="1267458"/>
          </a:xfrm>
          <a:solidFill>
            <a:srgbClr val="E52212"/>
          </a:solidFill>
        </p:spPr>
        <p:txBody>
          <a:bodyPr wrap="none" lIns="144000" tIns="36000" rIns="144000" anchor="ctr">
            <a:spAutoFit/>
          </a:bodyPr>
          <a:lstStyle>
            <a:lvl1pPr marL="0" indent="0" algn="l">
              <a:lnSpc>
                <a:spcPct val="100000"/>
              </a:lnSpc>
              <a:spcBef>
                <a:spcPts val="0"/>
              </a:spcBef>
              <a:buNone/>
              <a:defRPr sz="80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and</a:t>
            </a:r>
          </a:p>
        </p:txBody>
      </p:sp>
      <p:sp>
        <p:nvSpPr>
          <p:cNvPr id="9" name="Text Placeholder 2"/>
          <p:cNvSpPr>
            <a:spLocks noGrp="1" noChangeAspect="1"/>
          </p:cNvSpPr>
          <p:nvPr>
            <p:ph type="body" idx="10" hasCustomPrompt="1"/>
          </p:nvPr>
        </p:nvSpPr>
        <p:spPr>
          <a:xfrm>
            <a:off x="2233993" y="2204452"/>
            <a:ext cx="3411860" cy="1267458"/>
          </a:xfrm>
          <a:solidFill>
            <a:srgbClr val="E52212"/>
          </a:solidFill>
        </p:spPr>
        <p:txBody>
          <a:bodyPr wrap="none" lIns="144000" tIns="36000" rIns="144000" anchor="ctr">
            <a:spAutoFit/>
          </a:bodyPr>
          <a:lstStyle>
            <a:lvl1pPr marL="0" indent="0" algn="l">
              <a:lnSpc>
                <a:spcPct val="100000"/>
              </a:lnSpc>
              <a:spcBef>
                <a:spcPts val="0"/>
              </a:spcBef>
              <a:buNone/>
              <a:defRPr sz="8000" b="1" kern="1200" spc="-300" baseline="0">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2" name="TextBox 11"/>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pPr/>
              <a:t>‹#›</a:t>
            </a:fld>
            <a:r>
              <a:rPr lang="en-AU" sz="800" dirty="0">
                <a:solidFill>
                  <a:schemeClr val="bg1"/>
                </a:solidFill>
              </a:rPr>
              <a:t>  |  Version 2</a:t>
            </a:r>
          </a:p>
        </p:txBody>
      </p:sp>
    </p:spTree>
    <p:extLst>
      <p:ext uri="{BB962C8B-B14F-4D97-AF65-F5344CB8AC3E}">
        <p14:creationId xmlns:p14="http://schemas.microsoft.com/office/powerpoint/2010/main" val="21036013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ositional)">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91"/>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9" y="2646518"/>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9" name="Text Placeholder 19"/>
          <p:cNvSpPr>
            <a:spLocks noGrp="1"/>
          </p:cNvSpPr>
          <p:nvPr>
            <p:ph type="body" sz="quarter" idx="14" hasCustomPrompt="1"/>
          </p:nvPr>
        </p:nvSpPr>
        <p:spPr>
          <a:xfrm>
            <a:off x="601735" y="3834581"/>
            <a:ext cx="2773730" cy="2376214"/>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pic>
        <p:nvPicPr>
          <p:cNvPr id="8"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4572003" y="0"/>
            <a:ext cx="4571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extLst>
      <p:ext uri="{BB962C8B-B14F-4D97-AF65-F5344CB8AC3E}">
        <p14:creationId xmlns:p14="http://schemas.microsoft.com/office/powerpoint/2010/main" val="3489996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Heading, Content + Image 1/2 page">
    <p:spTree>
      <p:nvGrpSpPr>
        <p:cNvPr id="1" name=""/>
        <p:cNvGrpSpPr/>
        <p:nvPr/>
      </p:nvGrpSpPr>
      <p:grpSpPr>
        <a:xfrm>
          <a:off x="0" y="0"/>
          <a:ext cx="0" cy="0"/>
          <a:chOff x="0" y="0"/>
          <a:chExt cx="0" cy="0"/>
        </a:xfrm>
      </p:grpSpPr>
      <p:sp>
        <p:nvSpPr>
          <p:cNvPr id="5" name="Title 1"/>
          <p:cNvSpPr>
            <a:spLocks noGrp="1" noChangeAspect="1"/>
          </p:cNvSpPr>
          <p:nvPr>
            <p:ph type="title" hasCustomPrompt="1"/>
          </p:nvPr>
        </p:nvSpPr>
        <p:spPr>
          <a:xfrm>
            <a:off x="393574" y="1754391"/>
            <a:ext cx="2326626" cy="775015"/>
          </a:xfrm>
          <a:solidFill>
            <a:srgbClr val="E52212"/>
          </a:solidFill>
        </p:spPr>
        <p:txBody>
          <a:bodyPr wrap="none" lIns="144000" tIns="36000" rIns="144000" anchor="ctr">
            <a:spAutoFit/>
          </a:bodyPr>
          <a:lstStyle>
            <a:lvl1pPr algn="l">
              <a:lnSpc>
                <a:spcPct val="100000"/>
              </a:lnSpc>
              <a:defRPr sz="4800" b="1">
                <a:solidFill>
                  <a:schemeClr val="bg1"/>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6" name="Text Placeholder 2"/>
          <p:cNvSpPr>
            <a:spLocks noGrp="1" noChangeAspect="1"/>
          </p:cNvSpPr>
          <p:nvPr>
            <p:ph type="body" idx="1" hasCustomPrompt="1"/>
          </p:nvPr>
        </p:nvSpPr>
        <p:spPr>
          <a:xfrm>
            <a:off x="1048839" y="2646518"/>
            <a:ext cx="2326626" cy="775015"/>
          </a:xfrm>
          <a:solidFill>
            <a:srgbClr val="E52212"/>
          </a:solidFill>
        </p:spPr>
        <p:txBody>
          <a:bodyPr wrap="none" lIns="144000" tIns="36000" rIns="144000" anchor="ctr">
            <a:spAutoFit/>
          </a:bodyPr>
          <a:lstStyle>
            <a:lvl1pPr marL="0" indent="0" algn="l">
              <a:lnSpc>
                <a:spcPct val="100000"/>
              </a:lnSpc>
              <a:spcBef>
                <a:spcPts val="0"/>
              </a:spcBef>
              <a:buNone/>
              <a:defRPr sz="4800" b="1">
                <a:solidFill>
                  <a:schemeClr val="bg1"/>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Heading</a:t>
            </a:r>
          </a:p>
        </p:txBody>
      </p:sp>
      <p:sp>
        <p:nvSpPr>
          <p:cNvPr id="10" name="Picture Placeholder 12"/>
          <p:cNvSpPr>
            <a:spLocks noGrp="1"/>
          </p:cNvSpPr>
          <p:nvPr>
            <p:ph type="pic" sz="quarter" idx="12"/>
          </p:nvPr>
        </p:nvSpPr>
        <p:spPr>
          <a:xfrm>
            <a:off x="4572000" y="0"/>
            <a:ext cx="4572000" cy="6858000"/>
          </a:xfrm>
        </p:spPr>
        <p:txBody>
          <a:bodyPr/>
          <a:lstStyle/>
          <a:p>
            <a:pPr lvl="0"/>
            <a:r>
              <a:rPr lang="en-US" altLang="en-US" noProof="0" dirty="0"/>
              <a:t>Click icon to add picture</a:t>
            </a:r>
            <a:endParaRPr lang="en-AU" altLang="en-US" noProof="0" dirty="0"/>
          </a:p>
        </p:txBody>
      </p:sp>
      <p:sp>
        <p:nvSpPr>
          <p:cNvPr id="8" name="Text Placeholder 19"/>
          <p:cNvSpPr>
            <a:spLocks noGrp="1"/>
          </p:cNvSpPr>
          <p:nvPr>
            <p:ph type="body" sz="quarter" idx="14" hasCustomPrompt="1"/>
          </p:nvPr>
        </p:nvSpPr>
        <p:spPr>
          <a:xfrm>
            <a:off x="601735" y="3834581"/>
            <a:ext cx="2773730" cy="2376214"/>
          </a:xfrm>
        </p:spPr>
        <p:txBody>
          <a:bodyPr/>
          <a:lstStyle>
            <a:lvl1pPr marL="0" indent="0">
              <a:buFontTx/>
              <a:buNone/>
              <a:defRPr lang="en-US" sz="1600" kern="120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57189"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2pPr>
            <a:lvl3pPr marL="914377"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371566" indent="0">
              <a:buFontTx/>
              <a:buNone/>
              <a:defRPr lang="en-US" sz="1600" kern="1200" dirty="0" smtClean="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4pPr>
            <a:lvl5pPr marL="1828754" indent="0">
              <a:buFontTx/>
              <a:buNone/>
              <a:defRPr lang="en-AU" sz="1600" kern="1200"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5pPr>
          </a:lstStyle>
          <a:p>
            <a:pPr lvl="0"/>
            <a:r>
              <a:rPr lang="en-US" dirty="0"/>
              <a:t>Text</a:t>
            </a:r>
          </a:p>
        </p:txBody>
      </p:sp>
      <p:sp>
        <p:nvSpPr>
          <p:cNvPr id="11" name="TextBox 10"/>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extLst>
      <p:ext uri="{BB962C8B-B14F-4D97-AF65-F5344CB8AC3E}">
        <p14:creationId xmlns:p14="http://schemas.microsoft.com/office/powerpoint/2010/main" val="1093908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rgbClr val="E52212"/>
        </a:solidFill>
        <a:effectLst/>
      </p:bgPr>
    </p:bg>
    <p:spTree>
      <p:nvGrpSpPr>
        <p:cNvPr id="1" name=""/>
        <p:cNvGrpSpPr/>
        <p:nvPr/>
      </p:nvGrpSpPr>
      <p:grpSpPr>
        <a:xfrm>
          <a:off x="0" y="0"/>
          <a:ext cx="0" cy="0"/>
          <a:chOff x="0" y="0"/>
          <a:chExt cx="0" cy="0"/>
        </a:xfrm>
      </p:grpSpPr>
      <p:sp>
        <p:nvSpPr>
          <p:cNvPr id="5" name="Rectangle 4"/>
          <p:cNvSpPr/>
          <p:nvPr userDrawn="1"/>
        </p:nvSpPr>
        <p:spPr>
          <a:xfrm>
            <a:off x="249382" y="6247035"/>
            <a:ext cx="8657111" cy="461665"/>
          </a:xfrm>
          <a:prstGeom prst="rect">
            <a:avLst/>
          </a:prstGeom>
          <a:noFill/>
        </p:spPr>
        <p:txBody>
          <a:bodyPr wrap="square" lIns="0" rIns="0">
            <a:spAutoFit/>
          </a:bodyPr>
          <a:lstStyle/>
          <a:p>
            <a:r>
              <a:rPr lang="en-US" sz="1200" dirty="0">
                <a:solidFill>
                  <a:schemeClr val="bg1"/>
                </a:solidFill>
                <a:latin typeface="Roboto" panose="02000000000000000000" pitchFamily="2" charset="0"/>
                <a:ea typeface="Roboto" panose="02000000000000000000" pitchFamily="2" charset="0"/>
              </a:rPr>
              <a:t>La Trobe</a:t>
            </a:r>
            <a:r>
              <a:rPr lang="en-US" sz="1200" baseline="0" dirty="0">
                <a:solidFill>
                  <a:schemeClr val="bg1"/>
                </a:solidFill>
                <a:latin typeface="Roboto" panose="02000000000000000000" pitchFamily="2" charset="0"/>
                <a:ea typeface="Roboto" panose="02000000000000000000" pitchFamily="2" charset="0"/>
              </a:rPr>
              <a:t> University</a:t>
            </a:r>
          </a:p>
          <a:p>
            <a:pPr>
              <a:tabLst>
                <a:tab pos="11123613" algn="r"/>
              </a:tabLst>
            </a:pPr>
            <a:r>
              <a:rPr lang="en-US" sz="1200" baseline="0" dirty="0">
                <a:solidFill>
                  <a:schemeClr val="bg1"/>
                </a:solidFill>
                <a:latin typeface="Roboto" panose="02000000000000000000" pitchFamily="2" charset="0"/>
                <a:ea typeface="Roboto" panose="02000000000000000000" pitchFamily="2" charset="0"/>
              </a:rPr>
              <a:t>CRICOS Provider Code Number 00115M	</a:t>
            </a:r>
            <a:r>
              <a:rPr lang="en-US" sz="1200" dirty="0">
                <a:solidFill>
                  <a:schemeClr val="bg1"/>
                </a:solidFill>
                <a:latin typeface="Roboto" panose="02000000000000000000" pitchFamily="2" charset="0"/>
                <a:ea typeface="Roboto" panose="02000000000000000000" pitchFamily="2" charset="0"/>
              </a:rPr>
              <a:t>© Copyright La Trobe University 2018</a:t>
            </a:r>
          </a:p>
        </p:txBody>
      </p:sp>
      <p:sp>
        <p:nvSpPr>
          <p:cNvPr id="6" name="Rectangle 5"/>
          <p:cNvSpPr/>
          <p:nvPr userDrawn="1"/>
        </p:nvSpPr>
        <p:spPr>
          <a:xfrm>
            <a:off x="967494" y="4376852"/>
            <a:ext cx="7209011" cy="646331"/>
          </a:xfrm>
          <a:prstGeom prst="rect">
            <a:avLst/>
          </a:prstGeom>
        </p:spPr>
        <p:txBody>
          <a:bodyPr wrap="square">
            <a:spAutoFit/>
          </a:bodyPr>
          <a:lstStyle/>
          <a:p>
            <a:pPr algn="ctr"/>
            <a:r>
              <a:rPr lang="en-US" sz="3600" dirty="0">
                <a:solidFill>
                  <a:schemeClr val="bg1"/>
                </a:solidFill>
                <a:latin typeface="Roboto" panose="02000000000000000000" pitchFamily="2" charset="0"/>
                <a:ea typeface="Roboto" panose="02000000000000000000" pitchFamily="2" charset="0"/>
              </a:rPr>
              <a:t>latrobe.edu.au</a:t>
            </a:r>
            <a:endParaRPr lang="en-US" sz="2000" dirty="0">
              <a:solidFill>
                <a:schemeClr val="bg1"/>
              </a:solidFill>
              <a:latin typeface="Roboto" panose="02000000000000000000" pitchFamily="2" charset="0"/>
              <a:ea typeface="Roboto" panose="02000000000000000000" pitchFamily="2" charset="0"/>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02506" y="757047"/>
            <a:ext cx="1538989" cy="1251748"/>
          </a:xfrm>
          <a:prstGeom prst="rect">
            <a:avLst/>
          </a:prstGeom>
          <a:noFill/>
          <a:ln>
            <a:noFill/>
          </a:ln>
          <a:extLst/>
        </p:spPr>
      </p:pic>
      <p:sp>
        <p:nvSpPr>
          <p:cNvPr id="11" name="Text Placeholder 2"/>
          <p:cNvSpPr>
            <a:spLocks noGrp="1" noChangeAspect="1"/>
          </p:cNvSpPr>
          <p:nvPr>
            <p:ph type="body" idx="1" hasCustomPrompt="1"/>
          </p:nvPr>
        </p:nvSpPr>
        <p:spPr>
          <a:xfrm>
            <a:off x="2386719" y="2652137"/>
            <a:ext cx="2831573" cy="1267458"/>
          </a:xfrm>
          <a:solidFill>
            <a:schemeClr val="bg1"/>
          </a:solidFill>
        </p:spPr>
        <p:txBody>
          <a:bodyPr wrap="none" lIns="144000" tIns="36000" rIns="144000" anchor="ctr">
            <a:spAutoFit/>
          </a:bodyPr>
          <a:lstStyle>
            <a:lvl1pPr marL="0" indent="0" algn="l">
              <a:lnSpc>
                <a:spcPct val="100000"/>
              </a:lnSpc>
              <a:spcBef>
                <a:spcPts val="0"/>
              </a:spcBef>
              <a:buNone/>
              <a:defRPr sz="8000" b="1">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Thank</a:t>
            </a:r>
          </a:p>
        </p:txBody>
      </p:sp>
      <p:sp>
        <p:nvSpPr>
          <p:cNvPr id="12" name="Text Placeholder 2"/>
          <p:cNvSpPr>
            <a:spLocks noGrp="1" noChangeAspect="1"/>
          </p:cNvSpPr>
          <p:nvPr>
            <p:ph type="body" idx="10" hasCustomPrompt="1"/>
          </p:nvPr>
        </p:nvSpPr>
        <p:spPr>
          <a:xfrm>
            <a:off x="5103028" y="2954376"/>
            <a:ext cx="1648556" cy="1267458"/>
          </a:xfrm>
          <a:solidFill>
            <a:schemeClr val="bg1"/>
          </a:solidFill>
        </p:spPr>
        <p:txBody>
          <a:bodyPr wrap="none" lIns="144000" tIns="36000" rIns="144000" anchor="ctr">
            <a:spAutoFit/>
          </a:bodyPr>
          <a:lstStyle>
            <a:lvl1pPr marL="0" indent="0" algn="l">
              <a:lnSpc>
                <a:spcPct val="100000"/>
              </a:lnSpc>
              <a:spcBef>
                <a:spcPts val="0"/>
              </a:spcBef>
              <a:buNone/>
              <a:defRPr sz="8000" b="1" kern="1200" spc="-300" baseline="0">
                <a:solidFill>
                  <a:srgbClr val="FF0000"/>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you</a:t>
            </a:r>
          </a:p>
        </p:txBody>
      </p:sp>
    </p:spTree>
    <p:extLst>
      <p:ext uri="{BB962C8B-B14F-4D97-AF65-F5344CB8AC3E}">
        <p14:creationId xmlns:p14="http://schemas.microsoft.com/office/powerpoint/2010/main" val="2410160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Number, Heading + Image 1/2-page (Positional)">
    <p:spTree>
      <p:nvGrpSpPr>
        <p:cNvPr id="1" name=""/>
        <p:cNvGrpSpPr/>
        <p:nvPr/>
      </p:nvGrpSpPr>
      <p:grpSpPr>
        <a:xfrm>
          <a:off x="0" y="0"/>
          <a:ext cx="0" cy="0"/>
          <a:chOff x="0" y="0"/>
          <a:chExt cx="0" cy="0"/>
        </a:xfrm>
      </p:grpSpPr>
      <p:sp>
        <p:nvSpPr>
          <p:cNvPr id="5" name="Rectangle 4"/>
          <p:cNvSpPr/>
          <p:nvPr userDrawn="1"/>
        </p:nvSpPr>
        <p:spPr>
          <a:xfrm>
            <a:off x="-4761"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 name="Picture 1"/>
          <p:cNvPicPr>
            <a:picLocks noChangeAspect="1"/>
          </p:cNvPicPr>
          <p:nvPr userDrawn="1"/>
        </p:nvPicPr>
        <p:blipFill rotWithShape="1">
          <a:blip r:embed="rId2">
            <a:extLst>
              <a:ext uri="{28A0092B-C50C-407E-A947-70E740481C1C}">
                <a14:useLocalDpi xmlns:a14="http://schemas.microsoft.com/office/drawing/2010/main" val="0"/>
              </a:ext>
            </a:extLst>
          </a:blip>
          <a:srcRect l="36719" t="12916" r="18887" b="11942"/>
          <a:stretch/>
        </p:blipFill>
        <p:spPr bwMode="auto">
          <a:xfrm>
            <a:off x="4572003" y="0"/>
            <a:ext cx="4571999" cy="6877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noChangeAspect="1"/>
          </p:cNvSpPr>
          <p:nvPr>
            <p:ph type="title" hasCustomPrompt="1"/>
          </p:nvPr>
        </p:nvSpPr>
        <p:spPr>
          <a:xfrm>
            <a:off x="5098924" y="2657717"/>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40"/>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1" y="0"/>
            <a:ext cx="4576763" cy="6864350"/>
          </a:xfrm>
        </p:spPr>
        <p:txBody>
          <a:bodyPr tIns="144000" anchor="ctr"/>
          <a:lstStyle>
            <a:lvl1pPr marL="0" indent="0" algn="ctr" rtl="0" eaLnBrk="1" fontAlgn="base" hangingPunct="1">
              <a:spcBef>
                <a:spcPct val="0"/>
              </a:spcBef>
              <a:spcAft>
                <a:spcPct val="0"/>
              </a:spcAft>
              <a:buNone/>
              <a:defRPr lang="en-US" sz="39999"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t>
            </a:r>
          </a:p>
        </p:txBody>
      </p:sp>
      <p:sp>
        <p:nvSpPr>
          <p:cNvPr id="7" name="Text Placeholder 2"/>
          <p:cNvSpPr>
            <a:spLocks noGrp="1" noChangeAspect="1"/>
          </p:cNvSpPr>
          <p:nvPr>
            <p:ph type="body" idx="11" hasCustomPrompt="1"/>
          </p:nvPr>
        </p:nvSpPr>
        <p:spPr>
          <a:xfrm>
            <a:off x="5099359" y="4438564"/>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405708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Number, Heading + Image 1/2-page">
    <p:spTree>
      <p:nvGrpSpPr>
        <p:cNvPr id="1" name=""/>
        <p:cNvGrpSpPr/>
        <p:nvPr/>
      </p:nvGrpSpPr>
      <p:grpSpPr>
        <a:xfrm>
          <a:off x="0" y="0"/>
          <a:ext cx="0" cy="0"/>
          <a:chOff x="0" y="0"/>
          <a:chExt cx="0" cy="0"/>
        </a:xfrm>
      </p:grpSpPr>
      <p:sp>
        <p:nvSpPr>
          <p:cNvPr id="7" name="Picture Placeholder 12"/>
          <p:cNvSpPr>
            <a:spLocks noGrp="1"/>
          </p:cNvSpPr>
          <p:nvPr>
            <p:ph type="pic" sz="quarter" idx="12"/>
          </p:nvPr>
        </p:nvSpPr>
        <p:spPr>
          <a:xfrm>
            <a:off x="4572000" y="0"/>
            <a:ext cx="4572000" cy="6858000"/>
          </a:xfrm>
        </p:spPr>
        <p:txBody>
          <a:bodyPr/>
          <a:lstStyle/>
          <a:p>
            <a:pPr lvl="0"/>
            <a:r>
              <a:rPr lang="en-US" altLang="en-US" noProof="0" dirty="0"/>
              <a:t>Click icon to add picture</a:t>
            </a:r>
            <a:endParaRPr lang="en-AU" altLang="en-US" noProof="0" dirty="0"/>
          </a:p>
        </p:txBody>
      </p:sp>
      <p:sp>
        <p:nvSpPr>
          <p:cNvPr id="5" name="Rectangle 4"/>
          <p:cNvSpPr/>
          <p:nvPr userDrawn="1"/>
        </p:nvSpPr>
        <p:spPr>
          <a:xfrm>
            <a:off x="-4761" y="0"/>
            <a:ext cx="4576763" cy="6858000"/>
          </a:xfrm>
          <a:prstGeom prst="rect">
            <a:avLst/>
          </a:prstGeom>
          <a:solidFill>
            <a:srgbClr val="E5221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Title 1"/>
          <p:cNvSpPr>
            <a:spLocks noGrp="1" noChangeAspect="1"/>
          </p:cNvSpPr>
          <p:nvPr>
            <p:ph type="title" hasCustomPrompt="1"/>
          </p:nvPr>
        </p:nvSpPr>
        <p:spPr>
          <a:xfrm>
            <a:off x="5098924" y="2657717"/>
            <a:ext cx="2326626" cy="775015"/>
          </a:xfrm>
          <a:solidFill>
            <a:schemeClr val="bg1"/>
          </a:solidFill>
        </p:spPr>
        <p:txBody>
          <a:bodyPr wrap="none" lIns="144000" tIns="36000" rIns="144000" anchor="ctr">
            <a:spAutoFit/>
          </a:bodyPr>
          <a:lstStyle>
            <a:lvl1pPr algn="l">
              <a:lnSpc>
                <a:spcPct val="100000"/>
              </a:lnSpc>
              <a:defRPr sz="4800" b="1">
                <a:solidFill>
                  <a:srgbClr val="E52212"/>
                </a:solidFill>
                <a:latin typeface="Roboto Condensed" panose="02000000000000000000" pitchFamily="2" charset="0"/>
                <a:ea typeface="Roboto Condensed" panose="02000000000000000000" pitchFamily="2" charset="0"/>
                <a:cs typeface="Roboto" panose="02000000000000000000" pitchFamily="2" charset="0"/>
              </a:defRPr>
            </a:lvl1pPr>
          </a:lstStyle>
          <a:p>
            <a:r>
              <a:rPr lang="en-US" dirty="0"/>
              <a:t>Heading</a:t>
            </a:r>
          </a:p>
        </p:txBody>
      </p:sp>
      <p:sp>
        <p:nvSpPr>
          <p:cNvPr id="9" name="Text Placeholder 2"/>
          <p:cNvSpPr>
            <a:spLocks noGrp="1" noChangeAspect="1"/>
          </p:cNvSpPr>
          <p:nvPr>
            <p:ph type="body" idx="1" hasCustomPrompt="1"/>
          </p:nvPr>
        </p:nvSpPr>
        <p:spPr>
          <a:xfrm>
            <a:off x="5099359" y="3549840"/>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2" name="Text Placeholder 2"/>
          <p:cNvSpPr>
            <a:spLocks noGrp="1"/>
          </p:cNvSpPr>
          <p:nvPr>
            <p:ph type="body" idx="10" hasCustomPrompt="1"/>
          </p:nvPr>
        </p:nvSpPr>
        <p:spPr>
          <a:xfrm>
            <a:off x="-4761" y="0"/>
            <a:ext cx="4576763" cy="6864350"/>
          </a:xfrm>
        </p:spPr>
        <p:txBody>
          <a:bodyPr tIns="144000" anchor="ctr"/>
          <a:lstStyle>
            <a:lvl1pPr marL="0" indent="0" algn="ctr" rtl="0" eaLnBrk="1" fontAlgn="base" hangingPunct="1">
              <a:spcBef>
                <a:spcPct val="0"/>
              </a:spcBef>
              <a:spcAft>
                <a:spcPct val="0"/>
              </a:spcAft>
              <a:buNone/>
              <a:defRPr lang="en-US" sz="39999" kern="1200" dirty="0" smtClean="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a:t>
            </a:r>
          </a:p>
        </p:txBody>
      </p:sp>
      <p:sp>
        <p:nvSpPr>
          <p:cNvPr id="11" name="Text Placeholder 2"/>
          <p:cNvSpPr>
            <a:spLocks noGrp="1" noChangeAspect="1"/>
          </p:cNvSpPr>
          <p:nvPr>
            <p:ph type="body" idx="13" hasCustomPrompt="1"/>
          </p:nvPr>
        </p:nvSpPr>
        <p:spPr>
          <a:xfrm>
            <a:off x="5099359" y="4441963"/>
            <a:ext cx="3665134" cy="775015"/>
          </a:xfrm>
          <a:solidFill>
            <a:schemeClr val="bg1"/>
          </a:solidFill>
        </p:spPr>
        <p:txBody>
          <a:bodyPr wrap="none" lIns="144000" tIns="36000" rIns="144000" anchor="ctr">
            <a:spAutoFit/>
          </a:bodyPr>
          <a:lstStyle>
            <a:lvl1pPr marL="0" indent="0" algn="l">
              <a:lnSpc>
                <a:spcPct val="100000"/>
              </a:lnSpc>
              <a:spcBef>
                <a:spcPts val="0"/>
              </a:spcBef>
              <a:buNone/>
              <a:defRPr sz="4800" b="1">
                <a:solidFill>
                  <a:srgbClr val="E52212"/>
                </a:solidFill>
                <a:latin typeface="Roboto Condensed" panose="02000000000000000000" pitchFamily="2" charset="0"/>
                <a:ea typeface="Roboto Condensed" panose="02000000000000000000" pitchFamily="2"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More heading</a:t>
            </a:r>
          </a:p>
        </p:txBody>
      </p:sp>
      <p:sp>
        <p:nvSpPr>
          <p:cNvPr id="14" name="TextBox 13"/>
          <p:cNvSpPr txBox="1"/>
          <p:nvPr userDrawn="1"/>
        </p:nvSpPr>
        <p:spPr>
          <a:xfrm>
            <a:off x="251414" y="6468703"/>
            <a:ext cx="2457814" cy="215444"/>
          </a:xfrm>
          <a:prstGeom prst="rect">
            <a:avLst/>
          </a:prstGeom>
          <a:noFill/>
        </p:spPr>
        <p:txBody>
          <a:bodyPr wrap="square" lIns="0" rtlCol="0">
            <a:spAutoFit/>
          </a:bodyPr>
          <a:lstStyle/>
          <a:p>
            <a:r>
              <a:rPr lang="en-AU" sz="800" dirty="0">
                <a:solidFill>
                  <a:schemeClr val="bg1"/>
                </a:solidFill>
              </a:rPr>
              <a:t>Slide </a:t>
            </a:r>
            <a:fld id="{6D2ABE8C-A05F-4256-939B-48D806335117}" type="slidenum">
              <a:rPr lang="en-AU" sz="800" smtClean="0">
                <a:solidFill>
                  <a:schemeClr val="bg1"/>
                </a:solidFill>
              </a:rPr>
              <a:t>‹#›</a:t>
            </a:fld>
            <a:r>
              <a:rPr lang="en-AU" sz="800" dirty="0">
                <a:solidFill>
                  <a:schemeClr val="bg1"/>
                </a:solidFill>
              </a:rPr>
              <a:t>  |  Version 2</a:t>
            </a:r>
          </a:p>
        </p:txBody>
      </p:sp>
    </p:spTree>
    <p:extLst>
      <p:ext uri="{BB962C8B-B14F-4D97-AF65-F5344CB8AC3E}">
        <p14:creationId xmlns:p14="http://schemas.microsoft.com/office/powerpoint/2010/main" val="3797639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 Bulleted List / Content">
    <p:spTree>
      <p:nvGrpSpPr>
        <p:cNvPr id="1" name=""/>
        <p:cNvGrpSpPr/>
        <p:nvPr/>
      </p:nvGrpSpPr>
      <p:grpSpPr>
        <a:xfrm>
          <a:off x="0" y="0"/>
          <a:ext cx="0" cy="0"/>
          <a:chOff x="0" y="0"/>
          <a:chExt cx="0" cy="0"/>
        </a:xfrm>
      </p:grpSpPr>
      <p:sp>
        <p:nvSpPr>
          <p:cNvPr id="7" name="Text Placeholder 2"/>
          <p:cNvSpPr>
            <a:spLocks noGrp="1"/>
          </p:cNvSpPr>
          <p:nvPr>
            <p:ph idx="1" hasCustomPrompt="1"/>
          </p:nvPr>
        </p:nvSpPr>
        <p:spPr bwMode="auto">
          <a:xfrm>
            <a:off x="628650" y="2772704"/>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solidFill>
                  <a:schemeClr val="tx1"/>
                </a:solidFill>
                <a:latin typeface="Roboto" panose="02000000000000000000" pitchFamily="2" charset="0"/>
                <a:ea typeface="Roboto" panose="02000000000000000000" pitchFamily="2" charset="0"/>
              </a:defRPr>
            </a:lvl1pPr>
            <a:lvl2pPr marL="460363" indent="-236533">
              <a:buClrTx/>
              <a:buFont typeface="Roboto Condensed" panose="02000000000000000000" pitchFamily="2" charset="0"/>
              <a:buChar char="–"/>
              <a:defRPr/>
            </a:lvl2pPr>
            <a:lvl3pPr marL="628650" indent="-174625">
              <a:buClrTx/>
              <a:buFont typeface="Arial" panose="020B0604020202020204" pitchFamily="34" charset="0"/>
              <a:buChar char="•"/>
              <a:defRPr/>
            </a:lvl3pPr>
          </a:lstStyle>
          <a:p>
            <a:pPr lvl="0"/>
            <a:r>
              <a:rPr lang="en-US" altLang="en-US" noProof="0" dirty="0"/>
              <a:t>Bulleted list</a:t>
            </a:r>
          </a:p>
        </p:txBody>
      </p:sp>
      <p:sp>
        <p:nvSpPr>
          <p:cNvPr id="2" name="Title 1"/>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09475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 Content">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lvl1pPr>
          </a:lstStyle>
          <a:p>
            <a:pPr lvl="0"/>
            <a:r>
              <a:rPr lang="en-US" altLang="en-US" dirty="0"/>
              <a:t>Heading</a:t>
            </a:r>
          </a:p>
        </p:txBody>
      </p:sp>
      <p:sp>
        <p:nvSpPr>
          <p:cNvPr id="7" name="Text Placeholder 2"/>
          <p:cNvSpPr>
            <a:spLocks noGrp="1"/>
          </p:cNvSpPr>
          <p:nvPr>
            <p:ph idx="1" hasCustomPrompt="1"/>
          </p:nvPr>
        </p:nvSpPr>
        <p:spPr bwMode="auto">
          <a:xfrm>
            <a:off x="628650" y="2772704"/>
            <a:ext cx="7886700" cy="340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buNone/>
              <a:defRPr>
                <a:solidFill>
                  <a:schemeClr val="tx1"/>
                </a:solidFill>
                <a:latin typeface="Roboto" panose="02000000000000000000" pitchFamily="2" charset="0"/>
                <a:ea typeface="Roboto" panose="02000000000000000000" pitchFamily="2" charset="0"/>
              </a:defRPr>
            </a:lvl1pPr>
            <a:lvl2pPr marL="460363" indent="-236533">
              <a:buFont typeface="Roboto Condensed" panose="02000000000000000000" pitchFamily="2" charset="0"/>
              <a:buChar char="–"/>
              <a:defRPr/>
            </a:lvl2pPr>
          </a:lstStyle>
          <a:p>
            <a:pPr lvl="0"/>
            <a:r>
              <a:rPr lang="en-US" altLang="en-US" noProof="0" dirty="0"/>
              <a:t>Text</a:t>
            </a:r>
          </a:p>
        </p:txBody>
      </p:sp>
    </p:spTree>
    <p:extLst>
      <p:ext uri="{BB962C8B-B14F-4D97-AF65-F5344CB8AC3E}">
        <p14:creationId xmlns:p14="http://schemas.microsoft.com/office/powerpoint/2010/main" val="290195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628650" y="71280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aseline="0"/>
            </a:lvl1pPr>
          </a:lstStyle>
          <a:p>
            <a:pPr lvl="0"/>
            <a:r>
              <a:rPr lang="en-US" dirty="0"/>
              <a:t>Example of table style</a:t>
            </a:r>
            <a:endParaRPr lang="en-US" altLang="en-US" dirty="0"/>
          </a:p>
        </p:txBody>
      </p:sp>
    </p:spTree>
    <p:extLst>
      <p:ext uri="{BB962C8B-B14F-4D97-AF65-F5344CB8AC3E}">
        <p14:creationId xmlns:p14="http://schemas.microsoft.com/office/powerpoint/2010/main" val="172708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ing + Content 2-co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Heading</a:t>
            </a:r>
          </a:p>
        </p:txBody>
      </p:sp>
      <p:sp>
        <p:nvSpPr>
          <p:cNvPr id="3" name="Content Placeholder 2"/>
          <p:cNvSpPr>
            <a:spLocks noGrp="1"/>
          </p:cNvSpPr>
          <p:nvPr>
            <p:ph sz="half" idx="1" hasCustomPrompt="1"/>
          </p:nvPr>
        </p:nvSpPr>
        <p:spPr>
          <a:xfrm>
            <a:off x="628650" y="2772699"/>
            <a:ext cx="3886200" cy="3404264"/>
          </a:xfrm>
        </p:spPr>
        <p:txBody>
          <a:bodyPr/>
          <a:lstStyle>
            <a:lvl1pPr>
              <a:defRPr/>
            </a:lvl1pPr>
            <a:lvl4pPr marL="1371566" indent="0">
              <a:buNone/>
              <a:defRPr/>
            </a:lvl4pPr>
          </a:lstStyle>
          <a:p>
            <a:pPr lvl="0"/>
            <a:r>
              <a:rPr lang="en-US" dirty="0"/>
              <a:t>Bulleted list</a:t>
            </a:r>
          </a:p>
        </p:txBody>
      </p:sp>
      <p:sp>
        <p:nvSpPr>
          <p:cNvPr id="4" name="Content Placeholder 3"/>
          <p:cNvSpPr>
            <a:spLocks noGrp="1"/>
          </p:cNvSpPr>
          <p:nvPr>
            <p:ph sz="half" idx="2" hasCustomPrompt="1"/>
          </p:nvPr>
        </p:nvSpPr>
        <p:spPr>
          <a:xfrm>
            <a:off x="4629150" y="2772699"/>
            <a:ext cx="3886200" cy="3404264"/>
          </a:xfrm>
        </p:spPr>
        <p:txBody>
          <a:bodyPr/>
          <a:lstStyle>
            <a:lvl1pPr>
              <a:defRPr/>
            </a:lvl1pPr>
          </a:lstStyle>
          <a:p>
            <a:pPr lvl="0"/>
            <a:r>
              <a:rPr lang="en-US" dirty="0"/>
              <a:t>Bulleted list</a:t>
            </a:r>
          </a:p>
        </p:txBody>
      </p:sp>
    </p:spTree>
    <p:extLst>
      <p:ext uri="{BB962C8B-B14F-4D97-AF65-F5344CB8AC3E}">
        <p14:creationId xmlns:p14="http://schemas.microsoft.com/office/powerpoint/2010/main" val="3742471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Heading + Content 2-col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712806"/>
            <a:ext cx="7886700" cy="1325563"/>
          </a:xfrm>
        </p:spPr>
        <p:txBody>
          <a:bodyPr/>
          <a:lstStyle>
            <a:lvl1pPr>
              <a:defRPr/>
            </a:lvl1pPr>
          </a:lstStyle>
          <a:p>
            <a:r>
              <a:rPr lang="en-US" dirty="0"/>
              <a:t>Heading</a:t>
            </a:r>
          </a:p>
        </p:txBody>
      </p:sp>
      <p:sp>
        <p:nvSpPr>
          <p:cNvPr id="3" name="Text Placeholder 2"/>
          <p:cNvSpPr>
            <a:spLocks noGrp="1"/>
          </p:cNvSpPr>
          <p:nvPr>
            <p:ph type="body" idx="1" hasCustomPrompt="1"/>
          </p:nvPr>
        </p:nvSpPr>
        <p:spPr>
          <a:xfrm>
            <a:off x="629842" y="2772698"/>
            <a:ext cx="3868340" cy="513244"/>
          </a:xfrm>
        </p:spPr>
        <p:txBody>
          <a:bodyPr/>
          <a:lstStyle>
            <a:lvl1pPr marL="0" indent="0" algn="l" rtl="0" eaLnBrk="1" fontAlgn="base" hangingPunct="1">
              <a:spcBef>
                <a:spcPct val="0"/>
              </a:spcBef>
              <a:spcAft>
                <a:spcPct val="0"/>
              </a:spcAft>
              <a:buNone/>
              <a:defRPr lang="en-US" b="0"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4" name="Content Placeholder 3"/>
          <p:cNvSpPr>
            <a:spLocks noGrp="1"/>
          </p:cNvSpPr>
          <p:nvPr>
            <p:ph sz="half" idx="2" hasCustomPrompt="1"/>
          </p:nvPr>
        </p:nvSpPr>
        <p:spPr>
          <a:xfrm>
            <a:off x="629842" y="3429006"/>
            <a:ext cx="3868340" cy="2390477"/>
          </a:xfrm>
        </p:spPr>
        <p:txBody>
          <a:bodyPr/>
          <a:lstStyle>
            <a:lvl1pPr>
              <a:defRPr/>
            </a:lvl1pPr>
          </a:lstStyle>
          <a:p>
            <a:pPr lvl="0"/>
            <a:r>
              <a:rPr lang="en-US" dirty="0"/>
              <a:t>Bulleted list</a:t>
            </a:r>
          </a:p>
        </p:txBody>
      </p:sp>
      <p:sp>
        <p:nvSpPr>
          <p:cNvPr id="5" name="Text Placeholder 4"/>
          <p:cNvSpPr>
            <a:spLocks noGrp="1"/>
          </p:cNvSpPr>
          <p:nvPr>
            <p:ph type="body" sz="quarter" idx="3" hasCustomPrompt="1"/>
          </p:nvPr>
        </p:nvSpPr>
        <p:spPr>
          <a:xfrm>
            <a:off x="4629152" y="2772698"/>
            <a:ext cx="3887391" cy="513244"/>
          </a:xfrm>
        </p:spPr>
        <p:txBody>
          <a:bodyPr/>
          <a:lstStyle>
            <a:lvl1pPr marL="0" indent="0" algn="l" rtl="0" eaLnBrk="1" fontAlgn="base" hangingPunct="1">
              <a:spcBef>
                <a:spcPct val="0"/>
              </a:spcBef>
              <a:spcAft>
                <a:spcPct val="0"/>
              </a:spcAft>
              <a:buNone/>
              <a:defRPr lang="en-US" kern="1200" dirty="0" smtClean="0">
                <a:solidFill>
                  <a:srgbClr val="3B3838"/>
                </a:solidFill>
                <a:latin typeface="Roboto" panose="02000000000000000000" pitchFamily="2" charset="0"/>
                <a:ea typeface="Roboto" panose="02000000000000000000" pitchFamily="2" charset="0"/>
                <a:cs typeface="Roboto" panose="02000000000000000000" pitchFamily="2"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Subheading</a:t>
            </a:r>
          </a:p>
        </p:txBody>
      </p:sp>
      <p:sp>
        <p:nvSpPr>
          <p:cNvPr id="6" name="Content Placeholder 5"/>
          <p:cNvSpPr>
            <a:spLocks noGrp="1"/>
          </p:cNvSpPr>
          <p:nvPr>
            <p:ph sz="quarter" idx="4" hasCustomPrompt="1"/>
          </p:nvPr>
        </p:nvSpPr>
        <p:spPr>
          <a:xfrm>
            <a:off x="4629152" y="3429006"/>
            <a:ext cx="3887391" cy="2390477"/>
          </a:xfrm>
        </p:spPr>
        <p:txBody>
          <a:bodyPr/>
          <a:lstStyle>
            <a:lvl1pPr>
              <a:defRPr/>
            </a:lvl1pPr>
          </a:lstStyle>
          <a:p>
            <a:pPr lvl="0"/>
            <a:r>
              <a:rPr lang="en-US" dirty="0"/>
              <a:t>Bulleted list</a:t>
            </a:r>
          </a:p>
        </p:txBody>
      </p:sp>
    </p:spTree>
    <p:extLst>
      <p:ext uri="{BB962C8B-B14F-4D97-AF65-F5344CB8AC3E}">
        <p14:creationId xmlns:p14="http://schemas.microsoft.com/office/powerpoint/2010/main" val="363443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71278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Heading</a:t>
            </a:r>
          </a:p>
        </p:txBody>
      </p:sp>
      <p:sp>
        <p:nvSpPr>
          <p:cNvPr id="1027" name="Text Placeholder 2"/>
          <p:cNvSpPr>
            <a:spLocks noGrp="1"/>
          </p:cNvSpPr>
          <p:nvPr>
            <p:ph type="body" idx="1"/>
          </p:nvPr>
        </p:nvSpPr>
        <p:spPr bwMode="auto">
          <a:xfrm>
            <a:off x="628650" y="2795594"/>
            <a:ext cx="78867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Bulleted list</a:t>
            </a:r>
          </a:p>
        </p:txBody>
      </p:sp>
      <p:sp>
        <p:nvSpPr>
          <p:cNvPr id="8" name="TextBox 32"/>
          <p:cNvSpPr txBox="1">
            <a:spLocks noChangeAspect="1" noChangeArrowheads="1"/>
          </p:cNvSpPr>
          <p:nvPr userDrawn="1"/>
        </p:nvSpPr>
        <p:spPr bwMode="auto">
          <a:xfrm>
            <a:off x="7953903" y="1"/>
            <a:ext cx="1190098" cy="303536"/>
          </a:xfrm>
          <a:prstGeom prst="rect">
            <a:avLst/>
          </a:prstGeom>
          <a:solidFill>
            <a:schemeClr val="tx1"/>
          </a:solidFill>
          <a:ln>
            <a:noFill/>
          </a:ln>
          <a:extLst/>
        </p:spPr>
        <p:txBody>
          <a:bodyPr wrap="none" lIns="144000" tIns="72000" rIns="14400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defRPr/>
            </a:pPr>
            <a:r>
              <a:rPr lang="en-US" altLang="en-US" sz="1200" b="1" dirty="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rPr>
              <a:t>latrobe.edu.au</a:t>
            </a:r>
          </a:p>
        </p:txBody>
      </p:sp>
      <p:grpSp>
        <p:nvGrpSpPr>
          <p:cNvPr id="2" name="Group 1"/>
          <p:cNvGrpSpPr/>
          <p:nvPr userDrawn="1"/>
        </p:nvGrpSpPr>
        <p:grpSpPr>
          <a:xfrm>
            <a:off x="6314772" y="6359525"/>
            <a:ext cx="2603439" cy="392113"/>
            <a:chOff x="6314772" y="6359525"/>
            <a:chExt cx="2603439" cy="392113"/>
          </a:xfrm>
        </p:grpSpPr>
        <p:pic>
          <p:nvPicPr>
            <p:cNvPr id="7" name="Picture 11"/>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7833949" y="6417675"/>
              <a:ext cx="10842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314772" y="6359525"/>
              <a:ext cx="1355725"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userDrawn="1"/>
        </p:nvSpPr>
        <p:spPr>
          <a:xfrm>
            <a:off x="251414" y="6468703"/>
            <a:ext cx="2457814" cy="215444"/>
          </a:xfrm>
          <a:prstGeom prst="rect">
            <a:avLst/>
          </a:prstGeom>
          <a:noFill/>
        </p:spPr>
        <p:txBody>
          <a:bodyPr wrap="square" lIns="0" rtlCol="0">
            <a:spAutoFit/>
          </a:bodyPr>
          <a:lstStyle/>
          <a:p>
            <a:r>
              <a:rPr lang="en-AU" sz="800" dirty="0">
                <a:solidFill>
                  <a:srgbClr val="7F7F7F"/>
                </a:solidFill>
              </a:rPr>
              <a:t>Slide </a:t>
            </a:r>
            <a:fld id="{6D2ABE8C-A05F-4256-939B-48D806335117}" type="slidenum">
              <a:rPr lang="en-AU" sz="800" smtClean="0">
                <a:solidFill>
                  <a:srgbClr val="7F7F7F"/>
                </a:solidFill>
              </a:rPr>
              <a:t>‹#›</a:t>
            </a:fld>
            <a:r>
              <a:rPr lang="en-AU" sz="800" dirty="0">
                <a:solidFill>
                  <a:srgbClr val="7F7F7F"/>
                </a:solidFill>
              </a:rPr>
              <a:t>  |  Version 2</a:t>
            </a:r>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60" r:id="rId4"/>
    <p:sldLayoutId id="2147483836" r:id="rId5"/>
    <p:sldLayoutId id="2147483862" r:id="rId6"/>
    <p:sldLayoutId id="2147483861"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58" r:id="rId16"/>
    <p:sldLayoutId id="2147483857" r:id="rId17"/>
    <p:sldLayoutId id="2147483863" r:id="rId18"/>
    <p:sldLayoutId id="2147483848" r:id="rId19"/>
    <p:sldLayoutId id="2147483856" r:id="rId20"/>
    <p:sldLayoutId id="2147483855" r:id="rId21"/>
    <p:sldLayoutId id="2147483854" r:id="rId22"/>
    <p:sldLayoutId id="2147483849" r:id="rId23"/>
    <p:sldLayoutId id="2147483853" r:id="rId24"/>
    <p:sldLayoutId id="2147483850" r:id="rId25"/>
    <p:sldLayoutId id="2147483859" r:id="rId26"/>
    <p:sldLayoutId id="2147483851" r:id="rId27"/>
    <p:sldLayoutId id="2147483852" r:id="rId28"/>
  </p:sldLayoutIdLst>
  <p:hf hdr="0" ftr="0" dt="0"/>
  <p:txStyles>
    <p:titleStyle>
      <a:lvl1pPr algn="l" rtl="0" eaLnBrk="1" fontAlgn="base" hangingPunct="1">
        <a:lnSpc>
          <a:spcPts val="5500"/>
        </a:lnSpc>
        <a:spcBef>
          <a:spcPct val="0"/>
        </a:spcBef>
        <a:spcAft>
          <a:spcPct val="0"/>
        </a:spcAft>
        <a:defRPr lang="en-US" altLang="en-US" sz="4800" b="1" kern="1200" dirty="0">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1pPr>
      <a:lvl2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2pPr>
      <a:lvl3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3pPr>
      <a:lvl4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4pPr>
      <a:lvl5pPr algn="l" rtl="0" eaLnBrk="1" fontAlgn="base" hangingPunct="1">
        <a:lnSpc>
          <a:spcPts val="5500"/>
        </a:lnSpc>
        <a:spcBef>
          <a:spcPct val="0"/>
        </a:spcBef>
        <a:spcAft>
          <a:spcPct val="0"/>
        </a:spcAft>
        <a:defRPr sz="5400" b="1">
          <a:solidFill>
            <a:srgbClr val="E52212"/>
          </a:solidFill>
          <a:latin typeface="Roboto Condensed" panose="02000000000000000000" pitchFamily="2" charset="0"/>
          <a:ea typeface="Roboto Condensed" panose="02000000000000000000" pitchFamily="2" charset="0"/>
          <a:cs typeface="Roboto Condensed" panose="02000000000000000000" pitchFamily="2" charset="0"/>
        </a:defRPr>
      </a:lvl5pPr>
      <a:lvl6pPr marL="457189" algn="l" rtl="0" eaLnBrk="1" fontAlgn="base" hangingPunct="1">
        <a:lnSpc>
          <a:spcPct val="90000"/>
        </a:lnSpc>
        <a:spcBef>
          <a:spcPct val="0"/>
        </a:spcBef>
        <a:spcAft>
          <a:spcPct val="0"/>
        </a:spcAft>
        <a:defRPr sz="4400">
          <a:solidFill>
            <a:schemeClr val="tx1"/>
          </a:solidFill>
          <a:latin typeface="Calibri Light" charset="0"/>
        </a:defRPr>
      </a:lvl6pPr>
      <a:lvl7pPr marL="914377" algn="l" rtl="0" eaLnBrk="1" fontAlgn="base" hangingPunct="1">
        <a:lnSpc>
          <a:spcPct val="90000"/>
        </a:lnSpc>
        <a:spcBef>
          <a:spcPct val="0"/>
        </a:spcBef>
        <a:spcAft>
          <a:spcPct val="0"/>
        </a:spcAft>
        <a:defRPr sz="4400">
          <a:solidFill>
            <a:schemeClr val="tx1"/>
          </a:solidFill>
          <a:latin typeface="Calibri Light" charset="0"/>
        </a:defRPr>
      </a:lvl7pPr>
      <a:lvl8pPr marL="1371566" algn="l" rtl="0" eaLnBrk="1" fontAlgn="base" hangingPunct="1">
        <a:lnSpc>
          <a:spcPct val="90000"/>
        </a:lnSpc>
        <a:spcBef>
          <a:spcPct val="0"/>
        </a:spcBef>
        <a:spcAft>
          <a:spcPct val="0"/>
        </a:spcAft>
        <a:defRPr sz="4400">
          <a:solidFill>
            <a:schemeClr val="tx1"/>
          </a:solidFill>
          <a:latin typeface="Calibri Light" charset="0"/>
        </a:defRPr>
      </a:lvl8pPr>
      <a:lvl9pPr marL="1828754" algn="l" rtl="0" eaLnBrk="1" fontAlgn="base" hangingPunct="1">
        <a:lnSpc>
          <a:spcPct val="90000"/>
        </a:lnSpc>
        <a:spcBef>
          <a:spcPct val="0"/>
        </a:spcBef>
        <a:spcAft>
          <a:spcPct val="0"/>
        </a:spcAft>
        <a:defRPr sz="4400">
          <a:solidFill>
            <a:schemeClr val="tx1"/>
          </a:solidFill>
          <a:latin typeface="Calibri Light" charset="0"/>
        </a:defRPr>
      </a:lvl9pPr>
    </p:titleStyle>
    <p:bodyStyle>
      <a:lvl1pPr marL="215895" indent="-215895" algn="l" rtl="0" eaLnBrk="1" fontAlgn="base" hangingPunct="1">
        <a:spcBef>
          <a:spcPct val="0"/>
        </a:spcBef>
        <a:spcAft>
          <a:spcPts val="1500"/>
        </a:spcAft>
        <a:buClr>
          <a:srgbClr val="E52212"/>
        </a:buClr>
        <a:buSzPct val="100000"/>
        <a:buFont typeface="Wingdings 2" panose="05020102010507070707" pitchFamily="18" charset="2"/>
        <a:buChar char=""/>
        <a:defRPr lang="en-US" altLang="en-US" sz="1600" kern="1200" dirty="0">
          <a:solidFill>
            <a:schemeClr val="tx1"/>
          </a:solidFill>
          <a:latin typeface="Roboto" panose="02000000000000000000" pitchFamily="2" charset="0"/>
          <a:ea typeface="Roboto" panose="02000000000000000000" pitchFamily="2" charset="0"/>
          <a:cs typeface="Roboto" panose="02000000000000000000" pitchFamily="2" charset="0"/>
        </a:defRPr>
      </a:lvl1pPr>
      <a:lvl2pPr marL="471476" indent="-241294" algn="l" rtl="0" eaLnBrk="1" fontAlgn="base" hangingPunct="1">
        <a:lnSpc>
          <a:spcPct val="90000"/>
        </a:lnSpc>
        <a:spcBef>
          <a:spcPts val="500"/>
        </a:spcBef>
        <a:spcAft>
          <a:spcPts val="1000"/>
        </a:spcAft>
        <a:buClrTx/>
        <a:buSzPct val="100000"/>
        <a:buFont typeface="Roboto Condensed" panose="02000000000000000000" pitchFamily="2"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2pPr>
      <a:lvl3pPr marL="701675" indent="-255588" algn="l" rtl="0" eaLnBrk="1" fontAlgn="base" hangingPunct="1">
        <a:lnSpc>
          <a:spcPct val="90000"/>
        </a:lnSpc>
        <a:spcBef>
          <a:spcPts val="500"/>
        </a:spcBef>
        <a:spcAft>
          <a:spcPts val="1000"/>
        </a:spcAft>
        <a:buClrTx/>
        <a:buSzPct val="10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3pPr>
      <a:lvl4pPr marL="1600160"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4pPr>
      <a:lvl5pPr marL="2057349" indent="-228594" algn="l" rtl="0" eaLnBrk="1" fontAlgn="base" hangingPunct="1">
        <a:lnSpc>
          <a:spcPct val="90000"/>
        </a:lnSpc>
        <a:spcBef>
          <a:spcPts val="500"/>
        </a:spcBef>
        <a:spcAft>
          <a:spcPts val="1000"/>
        </a:spcAft>
        <a:buClr>
          <a:srgbClr val="E52212"/>
        </a:buClr>
        <a:buSzPct val="150000"/>
        <a:buFont typeface="Arial" panose="020B0604020202020204" pitchFamily="34" charset="0"/>
        <a:buChar char="•"/>
        <a:defRPr lang="en-US" altLang="en-US" sz="1600" kern="1200" dirty="0">
          <a:solidFill>
            <a:srgbClr val="A6A6A6"/>
          </a:solidFill>
          <a:latin typeface="Roboto Condensed" panose="02000000000000000000" pitchFamily="2" charset="0"/>
          <a:ea typeface="Roboto Condensed" panose="02000000000000000000" pitchFamily="2" charset="0"/>
          <a:cs typeface="Roboto Condensed" panose="02000000000000000000" pitchFamily="2"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hyperlink" Target="https://pixabay.com/en/key-metal-house-security-wedding-96233/" TargetMode="External"/><Relationship Id="rId3" Type="http://schemas.openxmlformats.org/officeDocument/2006/relationships/hyperlink" Target="https://pixabay.com/en/money-coin-investment-business-2724241/" TargetMode="External"/><Relationship Id="rId7" Type="http://schemas.openxmlformats.org/officeDocument/2006/relationships/hyperlink" Target="https://creativecommons.org/licenses/by/3.0/au/"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commons.wikimedia.org/wiki/File:585_Jonathon_Hagon_on_S.Makanally.jpg" TargetMode="External"/><Relationship Id="rId5" Type="http://schemas.openxmlformats.org/officeDocument/2006/relationships/hyperlink" Target="https://pixabay.com/en/laptop-human-hands-keyboard-typing-820274/" TargetMode="External"/><Relationship Id="rId4" Type="http://schemas.openxmlformats.org/officeDocument/2006/relationships/hyperlink" Target="https://creativecommons.org/publicdomain/zero/1.0/deed.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41" y="2459422"/>
            <a:ext cx="6466840" cy="1878626"/>
          </a:xfrm>
        </p:spPr>
        <p:txBody>
          <a:bodyPr>
            <a:noAutofit/>
          </a:bodyPr>
          <a:lstStyle/>
          <a:p>
            <a:r>
              <a:rPr lang="en-US" sz="2400" dirty="0"/>
              <a:t>Turning research data management projects into business as usual for improved data management across the enterprise: the La Trobe experience</a:t>
            </a:r>
            <a:endParaRPr lang="en-AU" sz="2400" dirty="0"/>
          </a:p>
        </p:txBody>
      </p:sp>
      <p:sp>
        <p:nvSpPr>
          <p:cNvPr id="3" name="Text Placeholder 2"/>
          <p:cNvSpPr>
            <a:spLocks noGrp="1"/>
          </p:cNvSpPr>
          <p:nvPr>
            <p:ph type="body" idx="1"/>
          </p:nvPr>
        </p:nvSpPr>
        <p:spPr>
          <a:xfrm>
            <a:off x="720436" y="4503761"/>
            <a:ext cx="7938655" cy="536361"/>
          </a:xfrm>
        </p:spPr>
        <p:txBody>
          <a:bodyPr>
            <a:noAutofit/>
          </a:bodyPr>
          <a:lstStyle/>
          <a:p>
            <a:r>
              <a:rPr lang="en-AU" dirty="0"/>
              <a:t>Eva Fisch, Manager Research, Library</a:t>
            </a:r>
          </a:p>
          <a:p>
            <a:r>
              <a:rPr lang="en-AU" dirty="0"/>
              <a:t>Rachel Salby, Acting Senior Coordinator Research Data</a:t>
            </a:r>
          </a:p>
          <a:p>
            <a:r>
              <a:rPr lang="en-AU" dirty="0"/>
              <a:t>Andrew Williams, Manager Research Data, University </a:t>
            </a:r>
            <a:r>
              <a:rPr lang="en-AU"/>
              <a:t>of Adelaide</a:t>
            </a:r>
            <a:endParaRPr lang="en-AU" dirty="0"/>
          </a:p>
          <a:p>
            <a:endParaRPr lang="en-AU" dirty="0"/>
          </a:p>
        </p:txBody>
      </p:sp>
      <p:sp>
        <p:nvSpPr>
          <p:cNvPr id="4" name="Text Placeholder 3"/>
          <p:cNvSpPr>
            <a:spLocks noGrp="1"/>
          </p:cNvSpPr>
          <p:nvPr>
            <p:ph type="body" idx="10"/>
          </p:nvPr>
        </p:nvSpPr>
        <p:spPr>
          <a:xfrm>
            <a:off x="1336041" y="5745707"/>
            <a:ext cx="6466840" cy="286602"/>
          </a:xfrm>
        </p:spPr>
        <p:txBody>
          <a:bodyPr/>
          <a:lstStyle/>
          <a:p>
            <a:r>
              <a:rPr lang="en-AU" dirty="0"/>
              <a:t>Thursday 18</a:t>
            </a:r>
            <a:r>
              <a:rPr lang="en-AU" baseline="30000" dirty="0"/>
              <a:t>th</a:t>
            </a:r>
            <a:r>
              <a:rPr lang="en-AU" dirty="0"/>
              <a:t> October 2018</a:t>
            </a:r>
          </a:p>
        </p:txBody>
      </p:sp>
    </p:spTree>
    <p:extLst>
      <p:ext uri="{BB962C8B-B14F-4D97-AF65-F5344CB8AC3E}">
        <p14:creationId xmlns:p14="http://schemas.microsoft.com/office/powerpoint/2010/main" val="1629357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60C8-81BF-4139-85F6-D64FB6846030}"/>
              </a:ext>
            </a:extLst>
          </p:cNvPr>
          <p:cNvSpPr>
            <a:spLocks noGrp="1"/>
          </p:cNvSpPr>
          <p:nvPr>
            <p:ph type="title"/>
          </p:nvPr>
        </p:nvSpPr>
        <p:spPr>
          <a:xfrm>
            <a:off x="554832" y="355087"/>
            <a:ext cx="7886700" cy="1325563"/>
          </a:xfrm>
        </p:spPr>
        <p:txBody>
          <a:bodyPr/>
          <a:lstStyle/>
          <a:p>
            <a:pPr algn="ctr"/>
            <a:r>
              <a:rPr lang="en-AU" dirty="0"/>
              <a:t>Great returns</a:t>
            </a:r>
          </a:p>
        </p:txBody>
      </p:sp>
      <p:sp>
        <p:nvSpPr>
          <p:cNvPr id="4" name="Content Placeholder 3">
            <a:extLst>
              <a:ext uri="{FF2B5EF4-FFF2-40B4-BE49-F238E27FC236}">
                <a16:creationId xmlns:a16="http://schemas.microsoft.com/office/drawing/2014/main" id="{D1DABFB5-A8EA-4316-B8AC-AEC6ACAD236E}"/>
              </a:ext>
            </a:extLst>
          </p:cNvPr>
          <p:cNvSpPr>
            <a:spLocks noGrp="1"/>
          </p:cNvSpPr>
          <p:nvPr>
            <p:ph sz="half" idx="2"/>
          </p:nvPr>
        </p:nvSpPr>
        <p:spPr>
          <a:xfrm>
            <a:off x="629841" y="2216624"/>
            <a:ext cx="8363688" cy="2390477"/>
          </a:xfrm>
        </p:spPr>
        <p:txBody>
          <a:bodyPr/>
          <a:lstStyle/>
          <a:p>
            <a:r>
              <a:rPr lang="en-US" sz="2400" dirty="0">
                <a:solidFill>
                  <a:schemeClr val="bg1">
                    <a:lumMod val="50000"/>
                  </a:schemeClr>
                </a:solidFill>
              </a:rPr>
              <a:t>Over 270 La Trobe researchers on Figshare</a:t>
            </a:r>
          </a:p>
          <a:p>
            <a:r>
              <a:rPr lang="en-US" sz="2400" dirty="0">
                <a:solidFill>
                  <a:schemeClr val="bg1">
                    <a:lumMod val="50000"/>
                  </a:schemeClr>
                </a:solidFill>
              </a:rPr>
              <a:t>Over 1500 Figshare downloads</a:t>
            </a:r>
          </a:p>
          <a:p>
            <a:r>
              <a:rPr lang="en-US" sz="2400" dirty="0">
                <a:solidFill>
                  <a:schemeClr val="bg1">
                    <a:lumMod val="50000"/>
                  </a:schemeClr>
                </a:solidFill>
              </a:rPr>
              <a:t>Over 50 RDM plans a month</a:t>
            </a:r>
          </a:p>
          <a:p>
            <a:r>
              <a:rPr lang="en-US" sz="2400" dirty="0">
                <a:solidFill>
                  <a:schemeClr val="bg1">
                    <a:lumMod val="50000"/>
                  </a:schemeClr>
                </a:solidFill>
              </a:rPr>
              <a:t>Over 95% of human ethics applications have a RDM plan</a:t>
            </a:r>
            <a:endParaRPr lang="en-AU" dirty="0"/>
          </a:p>
        </p:txBody>
      </p:sp>
    </p:spTree>
    <p:extLst>
      <p:ext uri="{BB962C8B-B14F-4D97-AF65-F5344CB8AC3E}">
        <p14:creationId xmlns:p14="http://schemas.microsoft.com/office/powerpoint/2010/main" val="758976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60C8-81BF-4139-85F6-D64FB6846030}"/>
              </a:ext>
            </a:extLst>
          </p:cNvPr>
          <p:cNvSpPr>
            <a:spLocks noGrp="1"/>
          </p:cNvSpPr>
          <p:nvPr>
            <p:ph type="title"/>
          </p:nvPr>
        </p:nvSpPr>
        <p:spPr>
          <a:xfrm>
            <a:off x="554832" y="355087"/>
            <a:ext cx="7886700" cy="1325563"/>
          </a:xfrm>
        </p:spPr>
        <p:txBody>
          <a:bodyPr/>
          <a:lstStyle/>
          <a:p>
            <a:pPr algn="ctr"/>
            <a:r>
              <a:rPr lang="en-AU" dirty="0"/>
              <a:t>Great returns</a:t>
            </a:r>
          </a:p>
        </p:txBody>
      </p:sp>
      <p:sp>
        <p:nvSpPr>
          <p:cNvPr id="5" name="Content Placeholder 4">
            <a:extLst>
              <a:ext uri="{FF2B5EF4-FFF2-40B4-BE49-F238E27FC236}">
                <a16:creationId xmlns:a16="http://schemas.microsoft.com/office/drawing/2014/main" id="{91D92759-D909-4F0B-AD32-3B0601B82335}"/>
              </a:ext>
            </a:extLst>
          </p:cNvPr>
          <p:cNvSpPr>
            <a:spLocks noGrp="1"/>
          </p:cNvSpPr>
          <p:nvPr>
            <p:ph sz="quarter" idx="4"/>
          </p:nvPr>
        </p:nvSpPr>
        <p:spPr>
          <a:xfrm>
            <a:off x="5169797" y="1082261"/>
            <a:ext cx="3887391" cy="2390477"/>
          </a:xfrm>
        </p:spPr>
        <p:txBody>
          <a:bodyPr/>
          <a:lstStyle/>
          <a:p>
            <a:pPr marL="0" indent="0" algn="ctr">
              <a:buNone/>
            </a:pPr>
            <a:r>
              <a:rPr lang="en-AU" sz="2400" i="1" dirty="0">
                <a:solidFill>
                  <a:srgbClr val="FF6C0B"/>
                </a:solidFill>
                <a:latin typeface="+mn-lt"/>
              </a:rPr>
              <a:t>“</a:t>
            </a:r>
            <a:r>
              <a:rPr lang="en-US" sz="2400" i="1" dirty="0">
                <a:solidFill>
                  <a:srgbClr val="FF6C0B"/>
                </a:solidFill>
                <a:latin typeface="+mn-lt"/>
              </a:rPr>
              <a:t>I know now that every research project and discipline area has different needs. A one size fits all approach doesn’t always work and sometimes actively alienates certain groups of researchers”</a:t>
            </a:r>
            <a:endParaRPr lang="en-AU" sz="2400" i="1" dirty="0">
              <a:solidFill>
                <a:srgbClr val="FF6C0B"/>
              </a:solidFill>
              <a:latin typeface="+mn-lt"/>
            </a:endParaRPr>
          </a:p>
        </p:txBody>
      </p:sp>
      <p:sp>
        <p:nvSpPr>
          <p:cNvPr id="6" name="Rectangle 5">
            <a:extLst>
              <a:ext uri="{FF2B5EF4-FFF2-40B4-BE49-F238E27FC236}">
                <a16:creationId xmlns:a16="http://schemas.microsoft.com/office/drawing/2014/main" id="{58B5EF07-3A9D-48C9-AA5B-8BE09597E4BD}"/>
              </a:ext>
            </a:extLst>
          </p:cNvPr>
          <p:cNvSpPr/>
          <p:nvPr/>
        </p:nvSpPr>
        <p:spPr>
          <a:xfrm>
            <a:off x="4658812" y="3963843"/>
            <a:ext cx="4572000" cy="2308324"/>
          </a:xfrm>
          <a:prstGeom prst="rect">
            <a:avLst/>
          </a:prstGeom>
        </p:spPr>
        <p:txBody>
          <a:bodyPr>
            <a:spAutoFit/>
          </a:bodyPr>
          <a:lstStyle/>
          <a:p>
            <a:pPr algn="ctr"/>
            <a:r>
              <a:rPr lang="en-US" sz="2400" i="1" dirty="0">
                <a:solidFill>
                  <a:schemeClr val="accent6">
                    <a:lumMod val="75000"/>
                  </a:schemeClr>
                </a:solidFill>
              </a:rPr>
              <a:t>“This provided me with fantastic opportunities to work and build relationships with key stakeholders including scientists, departmental project managers and key data specialists”</a:t>
            </a:r>
            <a:endParaRPr lang="en-AU" sz="2400" i="1" dirty="0">
              <a:solidFill>
                <a:schemeClr val="accent6">
                  <a:lumMod val="75000"/>
                </a:schemeClr>
              </a:solidFill>
            </a:endParaRPr>
          </a:p>
        </p:txBody>
      </p:sp>
      <p:sp>
        <p:nvSpPr>
          <p:cNvPr id="8" name="Rectangle 7">
            <a:extLst>
              <a:ext uri="{FF2B5EF4-FFF2-40B4-BE49-F238E27FC236}">
                <a16:creationId xmlns:a16="http://schemas.microsoft.com/office/drawing/2014/main" id="{31720C46-06D7-4DE4-A498-72D8B243DF7E}"/>
              </a:ext>
            </a:extLst>
          </p:cNvPr>
          <p:cNvSpPr/>
          <p:nvPr/>
        </p:nvSpPr>
        <p:spPr>
          <a:xfrm>
            <a:off x="-73818" y="1007034"/>
            <a:ext cx="4572000" cy="1569660"/>
          </a:xfrm>
          <a:prstGeom prst="rect">
            <a:avLst/>
          </a:prstGeom>
        </p:spPr>
        <p:txBody>
          <a:bodyPr>
            <a:spAutoFit/>
          </a:bodyPr>
          <a:lstStyle/>
          <a:p>
            <a:pPr algn="ctr"/>
            <a:r>
              <a:rPr lang="en-US" sz="2400" i="1" dirty="0">
                <a:solidFill>
                  <a:srgbClr val="7030A0"/>
                </a:solidFill>
              </a:rPr>
              <a:t>“I feel I can talk the talk. I would feel comfortable recommending Figshare to researchers if appropriate”</a:t>
            </a:r>
            <a:endParaRPr lang="en-AU" sz="2400" i="1" dirty="0">
              <a:solidFill>
                <a:srgbClr val="7030A0"/>
              </a:solidFill>
            </a:endParaRPr>
          </a:p>
        </p:txBody>
      </p:sp>
      <p:sp>
        <p:nvSpPr>
          <p:cNvPr id="9" name="Rectangle 8">
            <a:extLst>
              <a:ext uri="{FF2B5EF4-FFF2-40B4-BE49-F238E27FC236}">
                <a16:creationId xmlns:a16="http://schemas.microsoft.com/office/drawing/2014/main" id="{0162FD6F-2409-4052-A793-1969C32BE29B}"/>
              </a:ext>
            </a:extLst>
          </p:cNvPr>
          <p:cNvSpPr/>
          <p:nvPr/>
        </p:nvSpPr>
        <p:spPr>
          <a:xfrm>
            <a:off x="173620" y="4954343"/>
            <a:ext cx="4572000" cy="1569660"/>
          </a:xfrm>
          <a:prstGeom prst="rect">
            <a:avLst/>
          </a:prstGeom>
        </p:spPr>
        <p:txBody>
          <a:bodyPr>
            <a:spAutoFit/>
          </a:bodyPr>
          <a:lstStyle/>
          <a:p>
            <a:pPr algn="ctr"/>
            <a:r>
              <a:rPr lang="en-US" sz="2400" i="1" dirty="0">
                <a:solidFill>
                  <a:srgbClr val="23C3A5"/>
                </a:solidFill>
              </a:rPr>
              <a:t>“It was good to go out on consultations with someone from the research data team to see the demo and hear them talk about it”</a:t>
            </a:r>
            <a:endParaRPr lang="en-AU" sz="2400" i="1" dirty="0">
              <a:solidFill>
                <a:srgbClr val="23C3A5"/>
              </a:solidFill>
            </a:endParaRPr>
          </a:p>
        </p:txBody>
      </p:sp>
      <p:sp>
        <p:nvSpPr>
          <p:cNvPr id="10" name="Rectangle 9">
            <a:extLst>
              <a:ext uri="{FF2B5EF4-FFF2-40B4-BE49-F238E27FC236}">
                <a16:creationId xmlns:a16="http://schemas.microsoft.com/office/drawing/2014/main" id="{D76F8A9B-AD87-47CC-8510-02770F6D0D6B}"/>
              </a:ext>
            </a:extLst>
          </p:cNvPr>
          <p:cNvSpPr/>
          <p:nvPr/>
        </p:nvSpPr>
        <p:spPr>
          <a:xfrm>
            <a:off x="0" y="2631981"/>
            <a:ext cx="4572000" cy="2308324"/>
          </a:xfrm>
          <a:prstGeom prst="rect">
            <a:avLst/>
          </a:prstGeom>
        </p:spPr>
        <p:txBody>
          <a:bodyPr>
            <a:spAutoFit/>
          </a:bodyPr>
          <a:lstStyle/>
          <a:p>
            <a:pPr algn="ctr"/>
            <a:r>
              <a:rPr lang="en-US" sz="2400" i="1" dirty="0">
                <a:solidFill>
                  <a:schemeClr val="accent1"/>
                </a:solidFill>
              </a:rPr>
              <a:t>“I learned a lot about sensitive data and the risks/ challenges of that. It’s not a black and white area but a complex area with lots of grey which requires dealing with ambiguity and complexity”</a:t>
            </a:r>
            <a:endParaRPr lang="en-AU" sz="2400" i="1" dirty="0">
              <a:solidFill>
                <a:schemeClr val="accent1"/>
              </a:solidFill>
            </a:endParaRPr>
          </a:p>
        </p:txBody>
      </p:sp>
    </p:spTree>
    <p:extLst>
      <p:ext uri="{BB962C8B-B14F-4D97-AF65-F5344CB8AC3E}">
        <p14:creationId xmlns:p14="http://schemas.microsoft.com/office/powerpoint/2010/main" val="2428375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60C8-81BF-4139-85F6-D64FB6846030}"/>
              </a:ext>
            </a:extLst>
          </p:cNvPr>
          <p:cNvSpPr>
            <a:spLocks noGrp="1"/>
          </p:cNvSpPr>
          <p:nvPr>
            <p:ph type="title"/>
          </p:nvPr>
        </p:nvSpPr>
        <p:spPr/>
        <p:txBody>
          <a:bodyPr/>
          <a:lstStyle/>
          <a:p>
            <a:pPr algn="ctr"/>
            <a:r>
              <a:rPr lang="en-AU" dirty="0"/>
              <a:t>Obstacles</a:t>
            </a:r>
          </a:p>
        </p:txBody>
      </p:sp>
      <p:sp>
        <p:nvSpPr>
          <p:cNvPr id="4" name="Content Placeholder 3">
            <a:extLst>
              <a:ext uri="{FF2B5EF4-FFF2-40B4-BE49-F238E27FC236}">
                <a16:creationId xmlns:a16="http://schemas.microsoft.com/office/drawing/2014/main" id="{D1DABFB5-A8EA-4316-B8AC-AEC6ACAD236E}"/>
              </a:ext>
            </a:extLst>
          </p:cNvPr>
          <p:cNvSpPr>
            <a:spLocks noGrp="1"/>
          </p:cNvSpPr>
          <p:nvPr>
            <p:ph sz="half" idx="2"/>
          </p:nvPr>
        </p:nvSpPr>
        <p:spPr>
          <a:xfrm>
            <a:off x="452560" y="2433820"/>
            <a:ext cx="4390670" cy="2390477"/>
          </a:xfrm>
        </p:spPr>
        <p:txBody>
          <a:bodyPr/>
          <a:lstStyle/>
          <a:p>
            <a:r>
              <a:rPr lang="en-AU" sz="2400" dirty="0">
                <a:solidFill>
                  <a:schemeClr val="bg1">
                    <a:lumMod val="50000"/>
                  </a:schemeClr>
                </a:solidFill>
              </a:rPr>
              <a:t>Conceptualising data lifecycle</a:t>
            </a:r>
          </a:p>
          <a:p>
            <a:r>
              <a:rPr lang="en-AU" sz="2400" dirty="0">
                <a:solidFill>
                  <a:schemeClr val="bg1">
                    <a:lumMod val="50000"/>
                  </a:schemeClr>
                </a:solidFill>
              </a:rPr>
              <a:t>Connection</a:t>
            </a:r>
          </a:p>
          <a:p>
            <a:r>
              <a:rPr lang="en-AU" sz="2400" dirty="0">
                <a:solidFill>
                  <a:schemeClr val="bg1">
                    <a:lumMod val="50000"/>
                  </a:schemeClr>
                </a:solidFill>
              </a:rPr>
              <a:t>Time</a:t>
            </a:r>
          </a:p>
          <a:p>
            <a:endParaRPr lang="en-AU" dirty="0"/>
          </a:p>
        </p:txBody>
      </p:sp>
      <p:pic>
        <p:nvPicPr>
          <p:cNvPr id="8" name="Content Placeholder 7">
            <a:extLst>
              <a:ext uri="{FF2B5EF4-FFF2-40B4-BE49-F238E27FC236}">
                <a16:creationId xmlns:a16="http://schemas.microsoft.com/office/drawing/2014/main" id="{89CE5442-AFF0-480C-9AD5-0E47925553F1}"/>
              </a:ext>
            </a:extLst>
          </p:cNvPr>
          <p:cNvPicPr>
            <a:picLocks noGrp="1" noChangeAspect="1"/>
          </p:cNvPicPr>
          <p:nvPr>
            <p:ph sz="quarter" idx="4"/>
          </p:nvPr>
        </p:nvPicPr>
        <p:blipFill>
          <a:blip r:embed="rId3"/>
          <a:stretch>
            <a:fillRect/>
          </a:stretch>
        </p:blipFill>
        <p:spPr>
          <a:xfrm>
            <a:off x="4843230" y="2433820"/>
            <a:ext cx="3848210" cy="2564847"/>
          </a:xfrm>
        </p:spPr>
      </p:pic>
    </p:spTree>
    <p:extLst>
      <p:ext uri="{BB962C8B-B14F-4D97-AF65-F5344CB8AC3E}">
        <p14:creationId xmlns:p14="http://schemas.microsoft.com/office/powerpoint/2010/main" val="1733660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oup 57">
            <a:extLst>
              <a:ext uri="{FF2B5EF4-FFF2-40B4-BE49-F238E27FC236}">
                <a16:creationId xmlns:a16="http://schemas.microsoft.com/office/drawing/2014/main" id="{35CFD235-D433-4F15-A8DC-2DB2F8A45087}"/>
              </a:ext>
            </a:extLst>
          </p:cNvPr>
          <p:cNvGrpSpPr/>
          <p:nvPr/>
        </p:nvGrpSpPr>
        <p:grpSpPr>
          <a:xfrm rot="6329989">
            <a:off x="1569032" y="-5857"/>
            <a:ext cx="6586176" cy="6802107"/>
            <a:chOff x="1299893" y="138599"/>
            <a:chExt cx="6611587" cy="6828353"/>
          </a:xfrm>
        </p:grpSpPr>
        <p:grpSp>
          <p:nvGrpSpPr>
            <p:cNvPr id="41" name="Group 40">
              <a:extLst>
                <a:ext uri="{FF2B5EF4-FFF2-40B4-BE49-F238E27FC236}">
                  <a16:creationId xmlns:a16="http://schemas.microsoft.com/office/drawing/2014/main" id="{A3DCF51C-61D7-4CA6-BEBB-68EEF06039DC}"/>
                </a:ext>
              </a:extLst>
            </p:cNvPr>
            <p:cNvGrpSpPr/>
            <p:nvPr/>
          </p:nvGrpSpPr>
          <p:grpSpPr>
            <a:xfrm>
              <a:off x="1299893" y="138599"/>
              <a:ext cx="6611587" cy="6828353"/>
              <a:chOff x="1877206" y="476082"/>
              <a:chExt cx="6021249" cy="6218660"/>
            </a:xfrm>
          </p:grpSpPr>
          <p:grpSp>
            <p:nvGrpSpPr>
              <p:cNvPr id="34" name="Group 33">
                <a:extLst>
                  <a:ext uri="{FF2B5EF4-FFF2-40B4-BE49-F238E27FC236}">
                    <a16:creationId xmlns:a16="http://schemas.microsoft.com/office/drawing/2014/main" id="{CEF727F6-5D2C-45DA-9341-7C59CD0EE203}"/>
                  </a:ext>
                </a:extLst>
              </p:cNvPr>
              <p:cNvGrpSpPr/>
              <p:nvPr/>
            </p:nvGrpSpPr>
            <p:grpSpPr>
              <a:xfrm>
                <a:off x="1877206" y="476082"/>
                <a:ext cx="6021249" cy="6218660"/>
                <a:chOff x="1877206" y="476082"/>
                <a:chExt cx="6021249" cy="6218660"/>
              </a:xfrm>
            </p:grpSpPr>
            <p:grpSp>
              <p:nvGrpSpPr>
                <p:cNvPr id="32" name="Group 31">
                  <a:extLst>
                    <a:ext uri="{FF2B5EF4-FFF2-40B4-BE49-F238E27FC236}">
                      <a16:creationId xmlns:a16="http://schemas.microsoft.com/office/drawing/2014/main" id="{0BA91CF9-7B60-46DF-B93A-4A430D1A448B}"/>
                    </a:ext>
                  </a:extLst>
                </p:cNvPr>
                <p:cNvGrpSpPr/>
                <p:nvPr/>
              </p:nvGrpSpPr>
              <p:grpSpPr>
                <a:xfrm rot="4551872">
                  <a:off x="1778501" y="574787"/>
                  <a:ext cx="6218660" cy="6021249"/>
                  <a:chOff x="666192" y="-621608"/>
                  <a:chExt cx="8282576" cy="8019647"/>
                </a:xfrm>
              </p:grpSpPr>
              <p:sp>
                <p:nvSpPr>
                  <p:cNvPr id="25" name="Isosceles Triangle 5">
                    <a:extLst>
                      <a:ext uri="{FF2B5EF4-FFF2-40B4-BE49-F238E27FC236}">
                        <a16:creationId xmlns:a16="http://schemas.microsoft.com/office/drawing/2014/main" id="{9F1A6688-93CC-49C4-91BA-5F25B0286BD9}"/>
                      </a:ext>
                    </a:extLst>
                  </p:cNvPr>
                  <p:cNvSpPr/>
                  <p:nvPr/>
                </p:nvSpPr>
                <p:spPr>
                  <a:xfrm rot="20152673">
                    <a:off x="2507707" y="-549454"/>
                    <a:ext cx="1908150" cy="1948742"/>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63752 h 2264262"/>
                      <a:gd name="connsiteX1" fmla="*/ 1041712 w 2177596"/>
                      <a:gd name="connsiteY1" fmla="*/ 0 h 2264262"/>
                      <a:gd name="connsiteX2" fmla="*/ 2177596 w 2177596"/>
                      <a:gd name="connsiteY2" fmla="*/ 2264262 h 2264262"/>
                      <a:gd name="connsiteX3" fmla="*/ 0 w 2177596"/>
                      <a:gd name="connsiteY3" fmla="*/ 2263752 h 2264262"/>
                      <a:gd name="connsiteX0" fmla="*/ 0 w 2177596"/>
                      <a:gd name="connsiteY0" fmla="*/ 2223411 h 2223921"/>
                      <a:gd name="connsiteX1" fmla="*/ 1045361 w 2177596"/>
                      <a:gd name="connsiteY1" fmla="*/ 0 h 2223921"/>
                      <a:gd name="connsiteX2" fmla="*/ 2177596 w 2177596"/>
                      <a:gd name="connsiteY2" fmla="*/ 2223921 h 2223921"/>
                      <a:gd name="connsiteX3" fmla="*/ 0 w 2177596"/>
                      <a:gd name="connsiteY3" fmla="*/ 2223411 h 2223921"/>
                    </a:gdLst>
                    <a:ahLst/>
                    <a:cxnLst>
                      <a:cxn ang="0">
                        <a:pos x="connsiteX0" y="connsiteY0"/>
                      </a:cxn>
                      <a:cxn ang="0">
                        <a:pos x="connsiteX1" y="connsiteY1"/>
                      </a:cxn>
                      <a:cxn ang="0">
                        <a:pos x="connsiteX2" y="connsiteY2"/>
                      </a:cxn>
                      <a:cxn ang="0">
                        <a:pos x="connsiteX3" y="connsiteY3"/>
                      </a:cxn>
                    </a:cxnLst>
                    <a:rect l="l" t="t" r="r" b="b"/>
                    <a:pathLst>
                      <a:path w="2177596" h="2223921">
                        <a:moveTo>
                          <a:pt x="0" y="2223411"/>
                        </a:moveTo>
                        <a:lnTo>
                          <a:pt x="1045361" y="0"/>
                        </a:lnTo>
                        <a:lnTo>
                          <a:pt x="2177596" y="2223921"/>
                        </a:lnTo>
                        <a:lnTo>
                          <a:pt x="0" y="2223411"/>
                        </a:lnTo>
                        <a:close/>
                      </a:path>
                    </a:pathLst>
                  </a:custGeom>
                  <a:gradFill>
                    <a:gsLst>
                      <a:gs pos="0">
                        <a:schemeClr val="accent5">
                          <a:lumMod val="40000"/>
                          <a:lumOff val="60000"/>
                        </a:schemeClr>
                      </a:gs>
                      <a:gs pos="100000">
                        <a:schemeClr val="accent5">
                          <a:lumMod val="60000"/>
                          <a:lumOff val="4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Isosceles Triangle 5">
                    <a:extLst>
                      <a:ext uri="{FF2B5EF4-FFF2-40B4-BE49-F238E27FC236}">
                        <a16:creationId xmlns:a16="http://schemas.microsoft.com/office/drawing/2014/main" id="{AC527714-50E6-4A0B-8771-A87072185AEF}"/>
                      </a:ext>
                    </a:extLst>
                  </p:cNvPr>
                  <p:cNvSpPr/>
                  <p:nvPr/>
                </p:nvSpPr>
                <p:spPr>
                  <a:xfrm rot="1651802">
                    <a:off x="5364615" y="-621608"/>
                    <a:ext cx="1844493" cy="2044179"/>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63752 h 2264262"/>
                      <a:gd name="connsiteX1" fmla="*/ 1041712 w 2177596"/>
                      <a:gd name="connsiteY1" fmla="*/ 0 h 2264262"/>
                      <a:gd name="connsiteX2" fmla="*/ 2177596 w 2177596"/>
                      <a:gd name="connsiteY2" fmla="*/ 2264262 h 2264262"/>
                      <a:gd name="connsiteX3" fmla="*/ 0 w 2177596"/>
                      <a:gd name="connsiteY3" fmla="*/ 2263752 h 2264262"/>
                      <a:gd name="connsiteX0" fmla="*/ 0 w 2177596"/>
                      <a:gd name="connsiteY0" fmla="*/ 2223411 h 2223921"/>
                      <a:gd name="connsiteX1" fmla="*/ 1045361 w 2177596"/>
                      <a:gd name="connsiteY1" fmla="*/ 0 h 2223921"/>
                      <a:gd name="connsiteX2" fmla="*/ 2177596 w 2177596"/>
                      <a:gd name="connsiteY2" fmla="*/ 2223921 h 2223921"/>
                      <a:gd name="connsiteX3" fmla="*/ 0 w 2177596"/>
                      <a:gd name="connsiteY3" fmla="*/ 2223411 h 2223921"/>
                      <a:gd name="connsiteX0" fmla="*/ 0 w 2104951"/>
                      <a:gd name="connsiteY0" fmla="*/ 2362677 h 2362677"/>
                      <a:gd name="connsiteX1" fmla="*/ 972716 w 2104951"/>
                      <a:gd name="connsiteY1" fmla="*/ 0 h 2362677"/>
                      <a:gd name="connsiteX2" fmla="*/ 2104951 w 2104951"/>
                      <a:gd name="connsiteY2" fmla="*/ 2223921 h 2362677"/>
                      <a:gd name="connsiteX3" fmla="*/ 0 w 2104951"/>
                      <a:gd name="connsiteY3" fmla="*/ 2362677 h 2362677"/>
                      <a:gd name="connsiteX0" fmla="*/ 0 w 2104951"/>
                      <a:gd name="connsiteY0" fmla="*/ 2332834 h 2332834"/>
                      <a:gd name="connsiteX1" fmla="*/ 988283 w 2104951"/>
                      <a:gd name="connsiteY1" fmla="*/ 0 h 2332834"/>
                      <a:gd name="connsiteX2" fmla="*/ 2104951 w 2104951"/>
                      <a:gd name="connsiteY2" fmla="*/ 2194078 h 2332834"/>
                      <a:gd name="connsiteX3" fmla="*/ 0 w 2104951"/>
                      <a:gd name="connsiteY3" fmla="*/ 2332834 h 2332834"/>
                    </a:gdLst>
                    <a:ahLst/>
                    <a:cxnLst>
                      <a:cxn ang="0">
                        <a:pos x="connsiteX0" y="connsiteY0"/>
                      </a:cxn>
                      <a:cxn ang="0">
                        <a:pos x="connsiteX1" y="connsiteY1"/>
                      </a:cxn>
                      <a:cxn ang="0">
                        <a:pos x="connsiteX2" y="connsiteY2"/>
                      </a:cxn>
                      <a:cxn ang="0">
                        <a:pos x="connsiteX3" y="connsiteY3"/>
                      </a:cxn>
                    </a:cxnLst>
                    <a:rect l="l" t="t" r="r" b="b"/>
                    <a:pathLst>
                      <a:path w="2104951" h="2332834">
                        <a:moveTo>
                          <a:pt x="0" y="2332834"/>
                        </a:moveTo>
                        <a:lnTo>
                          <a:pt x="988283" y="0"/>
                        </a:lnTo>
                        <a:lnTo>
                          <a:pt x="2104951" y="2194078"/>
                        </a:lnTo>
                        <a:lnTo>
                          <a:pt x="0" y="2332834"/>
                        </a:lnTo>
                        <a:close/>
                      </a:path>
                    </a:pathLst>
                  </a:custGeom>
                  <a:gradFill>
                    <a:gsLst>
                      <a:gs pos="100000">
                        <a:schemeClr val="accent2"/>
                      </a:gs>
                      <a:gs pos="0">
                        <a:schemeClr val="accent2">
                          <a:lumMod val="60000"/>
                          <a:lumOff val="40000"/>
                        </a:schemeClr>
                      </a:gs>
                    </a:gsLst>
                    <a:lin ang="6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65D1BA31-EA2B-4D7A-864F-724E627C5E06}"/>
                      </a:ext>
                    </a:extLst>
                  </p:cNvPr>
                  <p:cNvGrpSpPr/>
                  <p:nvPr/>
                </p:nvGrpSpPr>
                <p:grpSpPr>
                  <a:xfrm>
                    <a:off x="666192" y="1188766"/>
                    <a:ext cx="8282576" cy="6209273"/>
                    <a:chOff x="666192" y="1188766"/>
                    <a:chExt cx="8282576" cy="6209273"/>
                  </a:xfrm>
                </p:grpSpPr>
                <p:grpSp>
                  <p:nvGrpSpPr>
                    <p:cNvPr id="7" name="Group 6">
                      <a:extLst>
                        <a:ext uri="{FF2B5EF4-FFF2-40B4-BE49-F238E27FC236}">
                          <a16:creationId xmlns:a16="http://schemas.microsoft.com/office/drawing/2014/main" id="{01A07317-3287-4F84-B851-368014C0A350}"/>
                        </a:ext>
                      </a:extLst>
                    </p:cNvPr>
                    <p:cNvGrpSpPr/>
                    <p:nvPr/>
                  </p:nvGrpSpPr>
                  <p:grpSpPr>
                    <a:xfrm>
                      <a:off x="2878730" y="1188766"/>
                      <a:ext cx="3368668" cy="2275066"/>
                      <a:chOff x="2116400" y="1156412"/>
                      <a:chExt cx="4066568" cy="2746400"/>
                    </a:xfrm>
                  </p:grpSpPr>
                  <p:sp>
                    <p:nvSpPr>
                      <p:cNvPr id="23" name="Isosceles Triangle 5">
                        <a:extLst>
                          <a:ext uri="{FF2B5EF4-FFF2-40B4-BE49-F238E27FC236}">
                            <a16:creationId xmlns:a16="http://schemas.microsoft.com/office/drawing/2014/main" id="{FC00B414-A3D8-497F-A3C0-05131D0BEF0A}"/>
                          </a:ext>
                        </a:extLst>
                      </p:cNvPr>
                      <p:cNvSpPr/>
                      <p:nvPr/>
                    </p:nvSpPr>
                    <p:spPr>
                      <a:xfrm rot="12452873">
                        <a:off x="3956344" y="1156412"/>
                        <a:ext cx="2226624" cy="2467679"/>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63752 h 2264262"/>
                          <a:gd name="connsiteX1" fmla="*/ 1041712 w 2177596"/>
                          <a:gd name="connsiteY1" fmla="*/ 0 h 2264262"/>
                          <a:gd name="connsiteX2" fmla="*/ 2177596 w 2177596"/>
                          <a:gd name="connsiteY2" fmla="*/ 2264262 h 2264262"/>
                          <a:gd name="connsiteX3" fmla="*/ 0 w 2177596"/>
                          <a:gd name="connsiteY3" fmla="*/ 2263752 h 2264262"/>
                          <a:gd name="connsiteX0" fmla="*/ 0 w 2177596"/>
                          <a:gd name="connsiteY0" fmla="*/ 2223411 h 2223921"/>
                          <a:gd name="connsiteX1" fmla="*/ 1045361 w 2177596"/>
                          <a:gd name="connsiteY1" fmla="*/ 0 h 2223921"/>
                          <a:gd name="connsiteX2" fmla="*/ 2177596 w 2177596"/>
                          <a:gd name="connsiteY2" fmla="*/ 2223921 h 2223921"/>
                          <a:gd name="connsiteX3" fmla="*/ 0 w 2177596"/>
                          <a:gd name="connsiteY3" fmla="*/ 2223411 h 2223921"/>
                          <a:gd name="connsiteX0" fmla="*/ 0 w 2104951"/>
                          <a:gd name="connsiteY0" fmla="*/ 2362677 h 2362677"/>
                          <a:gd name="connsiteX1" fmla="*/ 972716 w 2104951"/>
                          <a:gd name="connsiteY1" fmla="*/ 0 h 2362677"/>
                          <a:gd name="connsiteX2" fmla="*/ 2104951 w 2104951"/>
                          <a:gd name="connsiteY2" fmla="*/ 2223921 h 2362677"/>
                          <a:gd name="connsiteX3" fmla="*/ 0 w 2104951"/>
                          <a:gd name="connsiteY3" fmla="*/ 2362677 h 2362677"/>
                          <a:gd name="connsiteX0" fmla="*/ 0 w 2104951"/>
                          <a:gd name="connsiteY0" fmla="*/ 2332834 h 2332834"/>
                          <a:gd name="connsiteX1" fmla="*/ 988283 w 2104951"/>
                          <a:gd name="connsiteY1" fmla="*/ 0 h 2332834"/>
                          <a:gd name="connsiteX2" fmla="*/ 2104951 w 2104951"/>
                          <a:gd name="connsiteY2" fmla="*/ 2194078 h 2332834"/>
                          <a:gd name="connsiteX3" fmla="*/ 0 w 2104951"/>
                          <a:gd name="connsiteY3" fmla="*/ 2332834 h 2332834"/>
                        </a:gdLst>
                        <a:ahLst/>
                        <a:cxnLst>
                          <a:cxn ang="0">
                            <a:pos x="connsiteX0" y="connsiteY0"/>
                          </a:cxn>
                          <a:cxn ang="0">
                            <a:pos x="connsiteX1" y="connsiteY1"/>
                          </a:cxn>
                          <a:cxn ang="0">
                            <a:pos x="connsiteX2" y="connsiteY2"/>
                          </a:cxn>
                          <a:cxn ang="0">
                            <a:pos x="connsiteX3" y="connsiteY3"/>
                          </a:cxn>
                        </a:cxnLst>
                        <a:rect l="l" t="t" r="r" b="b"/>
                        <a:pathLst>
                          <a:path w="2104951" h="2332834">
                            <a:moveTo>
                              <a:pt x="0" y="2332834"/>
                            </a:moveTo>
                            <a:lnTo>
                              <a:pt x="988283" y="0"/>
                            </a:lnTo>
                            <a:lnTo>
                              <a:pt x="2104951" y="2194078"/>
                            </a:lnTo>
                            <a:lnTo>
                              <a:pt x="0" y="2332834"/>
                            </a:lnTo>
                            <a:close/>
                          </a:path>
                        </a:pathLst>
                      </a:custGeom>
                      <a:gradFill>
                        <a:gsLst>
                          <a:gs pos="100000">
                            <a:schemeClr val="accent2"/>
                          </a:gs>
                          <a:gs pos="0">
                            <a:schemeClr val="accent2">
                              <a:lumMod val="60000"/>
                              <a:lumOff val="40000"/>
                            </a:schemeClr>
                          </a:gs>
                        </a:gsLst>
                        <a:lin ang="6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6D150A2C-89FB-42B7-9E42-CA4BC6354C97}"/>
                          </a:ext>
                        </a:extLst>
                      </p:cNvPr>
                      <p:cNvSpPr txBox="1"/>
                      <p:nvPr/>
                    </p:nvSpPr>
                    <p:spPr>
                      <a:xfrm rot="17048128">
                        <a:off x="1755663" y="2948254"/>
                        <a:ext cx="1315295" cy="593821"/>
                      </a:xfrm>
                      <a:prstGeom prst="rect">
                        <a:avLst/>
                      </a:prstGeom>
                      <a:noFill/>
                    </p:spPr>
                    <p:txBody>
                      <a:bodyPr wrap="square" rtlCol="0">
                        <a:spAutoFit/>
                      </a:bodyPr>
                      <a:lstStyle/>
                      <a:p>
                        <a:pPr algn="ctr"/>
                        <a:r>
                          <a:rPr lang="en-US" b="1" dirty="0"/>
                          <a:t>Text 7</a:t>
                        </a:r>
                      </a:p>
                    </p:txBody>
                  </p:sp>
                </p:grpSp>
                <p:sp>
                  <p:nvSpPr>
                    <p:cNvPr id="24" name="Isosceles Triangle 5">
                      <a:extLst>
                        <a:ext uri="{FF2B5EF4-FFF2-40B4-BE49-F238E27FC236}">
                          <a16:creationId xmlns:a16="http://schemas.microsoft.com/office/drawing/2014/main" id="{EB454485-A2B8-4849-9221-F84F7476F038}"/>
                        </a:ext>
                      </a:extLst>
                    </p:cNvPr>
                    <p:cNvSpPr/>
                    <p:nvPr/>
                  </p:nvSpPr>
                  <p:spPr>
                    <a:xfrm rot="17021824">
                      <a:off x="704164" y="1533396"/>
                      <a:ext cx="1908149" cy="1984093"/>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63752 h 2264262"/>
                        <a:gd name="connsiteX1" fmla="*/ 1041712 w 2177596"/>
                        <a:gd name="connsiteY1" fmla="*/ 0 h 2264262"/>
                        <a:gd name="connsiteX2" fmla="*/ 2177596 w 2177596"/>
                        <a:gd name="connsiteY2" fmla="*/ 2264262 h 2264262"/>
                        <a:gd name="connsiteX3" fmla="*/ 0 w 2177596"/>
                        <a:gd name="connsiteY3" fmla="*/ 2263752 h 2264262"/>
                      </a:gdLst>
                      <a:ahLst/>
                      <a:cxnLst>
                        <a:cxn ang="0">
                          <a:pos x="connsiteX0" y="connsiteY0"/>
                        </a:cxn>
                        <a:cxn ang="0">
                          <a:pos x="connsiteX1" y="connsiteY1"/>
                        </a:cxn>
                        <a:cxn ang="0">
                          <a:pos x="connsiteX2" y="connsiteY2"/>
                        </a:cxn>
                        <a:cxn ang="0">
                          <a:pos x="connsiteX3" y="connsiteY3"/>
                        </a:cxn>
                      </a:cxnLst>
                      <a:rect l="l" t="t" r="r" b="b"/>
                      <a:pathLst>
                        <a:path w="2177596" h="2264262">
                          <a:moveTo>
                            <a:pt x="0" y="2263752"/>
                          </a:moveTo>
                          <a:lnTo>
                            <a:pt x="1041712" y="0"/>
                          </a:lnTo>
                          <a:lnTo>
                            <a:pt x="2177596" y="2264262"/>
                          </a:lnTo>
                          <a:lnTo>
                            <a:pt x="0" y="2263752"/>
                          </a:lnTo>
                          <a:close/>
                        </a:path>
                      </a:pathLst>
                    </a:custGeom>
                    <a:gradFill>
                      <a:gsLst>
                        <a:gs pos="0">
                          <a:schemeClr val="accent4">
                            <a:lumMod val="60000"/>
                            <a:lumOff val="40000"/>
                          </a:schemeClr>
                        </a:gs>
                        <a:gs pos="100000">
                          <a:schemeClr val="accent4"/>
                        </a:gs>
                      </a:gsLst>
                      <a:lin ang="6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Isosceles Triangle 5">
                      <a:extLst>
                        <a:ext uri="{FF2B5EF4-FFF2-40B4-BE49-F238E27FC236}">
                          <a16:creationId xmlns:a16="http://schemas.microsoft.com/office/drawing/2014/main" id="{36CAB961-EC50-45D5-AC62-10030F5B8339}"/>
                        </a:ext>
                      </a:extLst>
                    </p:cNvPr>
                    <p:cNvSpPr/>
                    <p:nvPr/>
                  </p:nvSpPr>
                  <p:spPr>
                    <a:xfrm rot="4530751">
                      <a:off x="6994601" y="1479575"/>
                      <a:ext cx="1908149" cy="2000185"/>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Lst>
                      <a:ahLst/>
                      <a:cxnLst>
                        <a:cxn ang="0">
                          <a:pos x="connsiteX0" y="connsiteY0"/>
                        </a:cxn>
                        <a:cxn ang="0">
                          <a:pos x="connsiteX1" y="connsiteY1"/>
                        </a:cxn>
                        <a:cxn ang="0">
                          <a:pos x="connsiteX2" y="connsiteY2"/>
                        </a:cxn>
                        <a:cxn ang="0">
                          <a:pos x="connsiteX3" y="connsiteY3"/>
                        </a:cxn>
                      </a:cxnLst>
                      <a:rect l="l" t="t" r="r" b="b"/>
                      <a:pathLst>
                        <a:path w="2177596" h="2282626">
                          <a:moveTo>
                            <a:pt x="0" y="2282116"/>
                          </a:moveTo>
                          <a:lnTo>
                            <a:pt x="1032124" y="0"/>
                          </a:lnTo>
                          <a:lnTo>
                            <a:pt x="2177596" y="2282626"/>
                          </a:lnTo>
                          <a:lnTo>
                            <a:pt x="0" y="2282116"/>
                          </a:lnTo>
                          <a:close/>
                        </a:path>
                      </a:pathLst>
                    </a:custGeom>
                    <a:gradFill>
                      <a:gsLst>
                        <a:gs pos="0">
                          <a:schemeClr val="accent6"/>
                        </a:gs>
                        <a:gs pos="100000">
                          <a:schemeClr val="accent6">
                            <a:lumMod val="75000"/>
                          </a:schemeClr>
                        </a:gs>
                      </a:gsLst>
                      <a:lin ang="6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Isosceles Triangle 5">
                      <a:extLst>
                        <a:ext uri="{FF2B5EF4-FFF2-40B4-BE49-F238E27FC236}">
                          <a16:creationId xmlns:a16="http://schemas.microsoft.com/office/drawing/2014/main" id="{BA992725-A36A-4471-A2AC-64BB293B0151}"/>
                        </a:ext>
                      </a:extLst>
                    </p:cNvPr>
                    <p:cNvSpPr/>
                    <p:nvPr/>
                  </p:nvSpPr>
                  <p:spPr>
                    <a:xfrm rot="7690168">
                      <a:off x="6368790" y="4219022"/>
                      <a:ext cx="1908149" cy="1958887"/>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34987 h 2235497"/>
                        <a:gd name="connsiteX1" fmla="*/ 1037162 w 2177596"/>
                        <a:gd name="connsiteY1" fmla="*/ 0 h 2235497"/>
                        <a:gd name="connsiteX2" fmla="*/ 2177596 w 2177596"/>
                        <a:gd name="connsiteY2" fmla="*/ 2235497 h 2235497"/>
                        <a:gd name="connsiteX3" fmla="*/ 0 w 2177596"/>
                        <a:gd name="connsiteY3" fmla="*/ 2234987 h 2235497"/>
                      </a:gdLst>
                      <a:ahLst/>
                      <a:cxnLst>
                        <a:cxn ang="0">
                          <a:pos x="connsiteX0" y="connsiteY0"/>
                        </a:cxn>
                        <a:cxn ang="0">
                          <a:pos x="connsiteX1" y="connsiteY1"/>
                        </a:cxn>
                        <a:cxn ang="0">
                          <a:pos x="connsiteX2" y="connsiteY2"/>
                        </a:cxn>
                        <a:cxn ang="0">
                          <a:pos x="connsiteX3" y="connsiteY3"/>
                        </a:cxn>
                      </a:cxnLst>
                      <a:rect l="l" t="t" r="r" b="b"/>
                      <a:pathLst>
                        <a:path w="2177596" h="2235497">
                          <a:moveTo>
                            <a:pt x="0" y="2234987"/>
                          </a:moveTo>
                          <a:lnTo>
                            <a:pt x="1037162" y="0"/>
                          </a:lnTo>
                          <a:lnTo>
                            <a:pt x="2177596" y="2235497"/>
                          </a:lnTo>
                          <a:lnTo>
                            <a:pt x="0" y="2234987"/>
                          </a:lnTo>
                          <a:close/>
                        </a:path>
                      </a:pathLst>
                    </a:custGeom>
                    <a:gradFill>
                      <a:gsLst>
                        <a:gs pos="0">
                          <a:srgbClr val="2EDAB9"/>
                        </a:gs>
                        <a:gs pos="100000">
                          <a:srgbClr val="23C3A5"/>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5">
                      <a:extLst>
                        <a:ext uri="{FF2B5EF4-FFF2-40B4-BE49-F238E27FC236}">
                          <a16:creationId xmlns:a16="http://schemas.microsoft.com/office/drawing/2014/main" id="{883C2099-F745-477F-8FF6-9165618DC7B3}"/>
                        </a:ext>
                      </a:extLst>
                    </p:cNvPr>
                    <p:cNvSpPr/>
                    <p:nvPr/>
                  </p:nvSpPr>
                  <p:spPr>
                    <a:xfrm rot="10687281">
                      <a:off x="3905602" y="5451600"/>
                      <a:ext cx="1908151" cy="1946439"/>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20782 h 2221292"/>
                        <a:gd name="connsiteX1" fmla="*/ 1091353 w 2177596"/>
                        <a:gd name="connsiteY1" fmla="*/ 0 h 2221292"/>
                        <a:gd name="connsiteX2" fmla="*/ 2177596 w 2177596"/>
                        <a:gd name="connsiteY2" fmla="*/ 2221292 h 2221292"/>
                        <a:gd name="connsiteX3" fmla="*/ 0 w 2177596"/>
                        <a:gd name="connsiteY3" fmla="*/ 2220782 h 2221292"/>
                      </a:gdLst>
                      <a:ahLst/>
                      <a:cxnLst>
                        <a:cxn ang="0">
                          <a:pos x="connsiteX0" y="connsiteY0"/>
                        </a:cxn>
                        <a:cxn ang="0">
                          <a:pos x="connsiteX1" y="connsiteY1"/>
                        </a:cxn>
                        <a:cxn ang="0">
                          <a:pos x="connsiteX2" y="connsiteY2"/>
                        </a:cxn>
                        <a:cxn ang="0">
                          <a:pos x="connsiteX3" y="connsiteY3"/>
                        </a:cxn>
                      </a:cxnLst>
                      <a:rect l="l" t="t" r="r" b="b"/>
                      <a:pathLst>
                        <a:path w="2177596" h="2221292">
                          <a:moveTo>
                            <a:pt x="0" y="2220782"/>
                          </a:moveTo>
                          <a:lnTo>
                            <a:pt x="1091353" y="0"/>
                          </a:lnTo>
                          <a:lnTo>
                            <a:pt x="2177596" y="2221292"/>
                          </a:lnTo>
                          <a:lnTo>
                            <a:pt x="0" y="2220782"/>
                          </a:lnTo>
                          <a:close/>
                        </a:path>
                      </a:pathLst>
                    </a:custGeom>
                    <a:gradFill>
                      <a:gsLst>
                        <a:gs pos="0">
                          <a:schemeClr val="accent1">
                            <a:lumMod val="60000"/>
                            <a:lumOff val="40000"/>
                          </a:schemeClr>
                        </a:gs>
                        <a:gs pos="100000">
                          <a:schemeClr val="accent1"/>
                        </a:gs>
                      </a:gsLst>
                      <a:lin ang="7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5">
                      <a:extLst>
                        <a:ext uri="{FF2B5EF4-FFF2-40B4-BE49-F238E27FC236}">
                          <a16:creationId xmlns:a16="http://schemas.microsoft.com/office/drawing/2014/main" id="{B0F10D8D-ED30-477C-B95C-F3413B5A8C8F}"/>
                        </a:ext>
                      </a:extLst>
                    </p:cNvPr>
                    <p:cNvSpPr/>
                    <p:nvPr/>
                  </p:nvSpPr>
                  <p:spPr>
                    <a:xfrm rot="13790613">
                      <a:off x="1340870" y="4350861"/>
                      <a:ext cx="1908149" cy="1964420"/>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41303 h 2241813"/>
                        <a:gd name="connsiteX1" fmla="*/ 1135580 w 2177596"/>
                        <a:gd name="connsiteY1" fmla="*/ 0 h 2241813"/>
                        <a:gd name="connsiteX2" fmla="*/ 2177596 w 2177596"/>
                        <a:gd name="connsiteY2" fmla="*/ 2241813 h 2241813"/>
                        <a:gd name="connsiteX3" fmla="*/ 0 w 2177596"/>
                        <a:gd name="connsiteY3" fmla="*/ 2241303 h 2241813"/>
                      </a:gdLst>
                      <a:ahLst/>
                      <a:cxnLst>
                        <a:cxn ang="0">
                          <a:pos x="connsiteX0" y="connsiteY0"/>
                        </a:cxn>
                        <a:cxn ang="0">
                          <a:pos x="connsiteX1" y="connsiteY1"/>
                        </a:cxn>
                        <a:cxn ang="0">
                          <a:pos x="connsiteX2" y="connsiteY2"/>
                        </a:cxn>
                        <a:cxn ang="0">
                          <a:pos x="connsiteX3" y="connsiteY3"/>
                        </a:cxn>
                      </a:cxnLst>
                      <a:rect l="l" t="t" r="r" b="b"/>
                      <a:pathLst>
                        <a:path w="2177596" h="2241813">
                          <a:moveTo>
                            <a:pt x="0" y="2241303"/>
                          </a:moveTo>
                          <a:lnTo>
                            <a:pt x="1135580" y="0"/>
                          </a:lnTo>
                          <a:lnTo>
                            <a:pt x="2177596" y="2241813"/>
                          </a:lnTo>
                          <a:lnTo>
                            <a:pt x="0" y="2241303"/>
                          </a:lnTo>
                          <a:close/>
                        </a:path>
                      </a:pathLst>
                    </a:custGeom>
                    <a:gradFill>
                      <a:gsLst>
                        <a:gs pos="0">
                          <a:schemeClr val="accent3">
                            <a:lumMod val="60000"/>
                            <a:lumOff val="40000"/>
                          </a:schemeClr>
                        </a:gs>
                        <a:gs pos="100000">
                          <a:schemeClr val="accent3"/>
                        </a:gs>
                      </a:gsLst>
                      <a:lin ang="6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Isosceles Triangle 5">
                  <a:extLst>
                    <a:ext uri="{FF2B5EF4-FFF2-40B4-BE49-F238E27FC236}">
                      <a16:creationId xmlns:a16="http://schemas.microsoft.com/office/drawing/2014/main" id="{BE93B276-7350-40D0-9832-D02BA77E60D1}"/>
                    </a:ext>
                  </a:extLst>
                </p:cNvPr>
                <p:cNvSpPr/>
                <p:nvPr/>
              </p:nvSpPr>
              <p:spPr>
                <a:xfrm rot="10800000">
                  <a:off x="4216543" y="1948709"/>
                  <a:ext cx="1432662" cy="1489681"/>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63752 h 2264262"/>
                    <a:gd name="connsiteX1" fmla="*/ 1041712 w 2177596"/>
                    <a:gd name="connsiteY1" fmla="*/ 0 h 2264262"/>
                    <a:gd name="connsiteX2" fmla="*/ 2177596 w 2177596"/>
                    <a:gd name="connsiteY2" fmla="*/ 2264262 h 2264262"/>
                    <a:gd name="connsiteX3" fmla="*/ 0 w 2177596"/>
                    <a:gd name="connsiteY3" fmla="*/ 2263752 h 2264262"/>
                  </a:gdLst>
                  <a:ahLst/>
                  <a:cxnLst>
                    <a:cxn ang="0">
                      <a:pos x="connsiteX0" y="connsiteY0"/>
                    </a:cxn>
                    <a:cxn ang="0">
                      <a:pos x="connsiteX1" y="connsiteY1"/>
                    </a:cxn>
                    <a:cxn ang="0">
                      <a:pos x="connsiteX2" y="connsiteY2"/>
                    </a:cxn>
                    <a:cxn ang="0">
                      <a:pos x="connsiteX3" y="connsiteY3"/>
                    </a:cxn>
                  </a:cxnLst>
                  <a:rect l="l" t="t" r="r" b="b"/>
                  <a:pathLst>
                    <a:path w="2177596" h="2264262">
                      <a:moveTo>
                        <a:pt x="0" y="2263752"/>
                      </a:moveTo>
                      <a:lnTo>
                        <a:pt x="1041712" y="0"/>
                      </a:lnTo>
                      <a:lnTo>
                        <a:pt x="2177596" y="2264262"/>
                      </a:lnTo>
                      <a:lnTo>
                        <a:pt x="0" y="2263752"/>
                      </a:lnTo>
                      <a:close/>
                    </a:path>
                  </a:pathLst>
                </a:custGeom>
                <a:gradFill>
                  <a:gsLst>
                    <a:gs pos="0">
                      <a:schemeClr val="accent4">
                        <a:lumMod val="60000"/>
                        <a:lumOff val="40000"/>
                      </a:schemeClr>
                    </a:gs>
                    <a:gs pos="100000">
                      <a:schemeClr val="accent4"/>
                    </a:gs>
                  </a:gsLst>
                  <a:lin ang="60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6BCF9C9-F387-4E89-849F-F72638E051B7}"/>
                  </a:ext>
                </a:extLst>
              </p:cNvPr>
              <p:cNvGrpSpPr/>
              <p:nvPr/>
            </p:nvGrpSpPr>
            <p:grpSpPr>
              <a:xfrm>
                <a:off x="3433164" y="2285990"/>
                <a:ext cx="2881910" cy="2777524"/>
                <a:chOff x="3433164" y="2285990"/>
                <a:chExt cx="2881910" cy="2777524"/>
              </a:xfrm>
            </p:grpSpPr>
            <p:sp>
              <p:nvSpPr>
                <p:cNvPr id="35" name="Isosceles Triangle 5">
                  <a:extLst>
                    <a:ext uri="{FF2B5EF4-FFF2-40B4-BE49-F238E27FC236}">
                      <a16:creationId xmlns:a16="http://schemas.microsoft.com/office/drawing/2014/main" id="{17FED6A3-3E7D-4C12-807F-0997797E530C}"/>
                    </a:ext>
                  </a:extLst>
                </p:cNvPr>
                <p:cNvSpPr/>
                <p:nvPr/>
              </p:nvSpPr>
              <p:spPr>
                <a:xfrm rot="13938910">
                  <a:off x="4867173" y="2285856"/>
                  <a:ext cx="1432662" cy="1463140"/>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63752 h 2264262"/>
                    <a:gd name="connsiteX1" fmla="*/ 1041712 w 2177596"/>
                    <a:gd name="connsiteY1" fmla="*/ 0 h 2264262"/>
                    <a:gd name="connsiteX2" fmla="*/ 2177596 w 2177596"/>
                    <a:gd name="connsiteY2" fmla="*/ 2264262 h 2264262"/>
                    <a:gd name="connsiteX3" fmla="*/ 0 w 2177596"/>
                    <a:gd name="connsiteY3" fmla="*/ 2263752 h 2264262"/>
                    <a:gd name="connsiteX0" fmla="*/ 0 w 2177596"/>
                    <a:gd name="connsiteY0" fmla="*/ 2223411 h 2223921"/>
                    <a:gd name="connsiteX1" fmla="*/ 1045361 w 2177596"/>
                    <a:gd name="connsiteY1" fmla="*/ 0 h 2223921"/>
                    <a:gd name="connsiteX2" fmla="*/ 2177596 w 2177596"/>
                    <a:gd name="connsiteY2" fmla="*/ 2223921 h 2223921"/>
                    <a:gd name="connsiteX3" fmla="*/ 0 w 2177596"/>
                    <a:gd name="connsiteY3" fmla="*/ 2223411 h 2223921"/>
                  </a:gdLst>
                  <a:ahLst/>
                  <a:cxnLst>
                    <a:cxn ang="0">
                      <a:pos x="connsiteX0" y="connsiteY0"/>
                    </a:cxn>
                    <a:cxn ang="0">
                      <a:pos x="connsiteX1" y="connsiteY1"/>
                    </a:cxn>
                    <a:cxn ang="0">
                      <a:pos x="connsiteX2" y="connsiteY2"/>
                    </a:cxn>
                    <a:cxn ang="0">
                      <a:pos x="connsiteX3" y="connsiteY3"/>
                    </a:cxn>
                  </a:cxnLst>
                  <a:rect l="l" t="t" r="r" b="b"/>
                  <a:pathLst>
                    <a:path w="2177596" h="2223921">
                      <a:moveTo>
                        <a:pt x="0" y="2223411"/>
                      </a:moveTo>
                      <a:lnTo>
                        <a:pt x="1045361" y="0"/>
                      </a:lnTo>
                      <a:lnTo>
                        <a:pt x="2177596" y="2223921"/>
                      </a:lnTo>
                      <a:lnTo>
                        <a:pt x="0" y="2223411"/>
                      </a:lnTo>
                      <a:close/>
                    </a:path>
                  </a:pathLst>
                </a:custGeom>
                <a:gradFill>
                  <a:gsLst>
                    <a:gs pos="0">
                      <a:schemeClr val="accent5">
                        <a:lumMod val="40000"/>
                        <a:lumOff val="60000"/>
                      </a:schemeClr>
                    </a:gs>
                    <a:gs pos="100000">
                      <a:schemeClr val="accent5">
                        <a:lumMod val="60000"/>
                        <a:lumOff val="40000"/>
                      </a:schemeClr>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5">
                  <a:extLst>
                    <a:ext uri="{FF2B5EF4-FFF2-40B4-BE49-F238E27FC236}">
                      <a16:creationId xmlns:a16="http://schemas.microsoft.com/office/drawing/2014/main" id="{64718D7F-3691-4E03-8B60-EC52828ADEFE}"/>
                    </a:ext>
                  </a:extLst>
                </p:cNvPr>
                <p:cNvSpPr/>
                <p:nvPr/>
              </p:nvSpPr>
              <p:spPr>
                <a:xfrm rot="7505143">
                  <a:off x="3593793" y="2264865"/>
                  <a:ext cx="1432662" cy="1474911"/>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41303 h 2241813"/>
                    <a:gd name="connsiteX1" fmla="*/ 1135580 w 2177596"/>
                    <a:gd name="connsiteY1" fmla="*/ 0 h 2241813"/>
                    <a:gd name="connsiteX2" fmla="*/ 2177596 w 2177596"/>
                    <a:gd name="connsiteY2" fmla="*/ 2241813 h 2241813"/>
                    <a:gd name="connsiteX3" fmla="*/ 0 w 2177596"/>
                    <a:gd name="connsiteY3" fmla="*/ 2241303 h 2241813"/>
                  </a:gdLst>
                  <a:ahLst/>
                  <a:cxnLst>
                    <a:cxn ang="0">
                      <a:pos x="connsiteX0" y="connsiteY0"/>
                    </a:cxn>
                    <a:cxn ang="0">
                      <a:pos x="connsiteX1" y="connsiteY1"/>
                    </a:cxn>
                    <a:cxn ang="0">
                      <a:pos x="connsiteX2" y="connsiteY2"/>
                    </a:cxn>
                    <a:cxn ang="0">
                      <a:pos x="connsiteX3" y="connsiteY3"/>
                    </a:cxn>
                  </a:cxnLst>
                  <a:rect l="l" t="t" r="r" b="b"/>
                  <a:pathLst>
                    <a:path w="2177596" h="2241813">
                      <a:moveTo>
                        <a:pt x="0" y="2241303"/>
                      </a:moveTo>
                      <a:lnTo>
                        <a:pt x="1135580" y="0"/>
                      </a:lnTo>
                      <a:lnTo>
                        <a:pt x="2177596" y="2241813"/>
                      </a:lnTo>
                      <a:lnTo>
                        <a:pt x="0" y="2241303"/>
                      </a:lnTo>
                      <a:close/>
                    </a:path>
                  </a:pathLst>
                </a:custGeom>
                <a:gradFill>
                  <a:gsLst>
                    <a:gs pos="0">
                      <a:schemeClr val="accent3">
                        <a:lumMod val="60000"/>
                        <a:lumOff val="40000"/>
                      </a:schemeClr>
                    </a:gs>
                    <a:gs pos="100000">
                      <a:schemeClr val="accent3"/>
                    </a:gs>
                  </a:gsLst>
                  <a:lin ang="6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5">
                  <a:extLst>
                    <a:ext uri="{FF2B5EF4-FFF2-40B4-BE49-F238E27FC236}">
                      <a16:creationId xmlns:a16="http://schemas.microsoft.com/office/drawing/2014/main" id="{E2DA1762-3DC1-4476-B655-164621606031}"/>
                    </a:ext>
                  </a:extLst>
                </p:cNvPr>
                <p:cNvSpPr/>
                <p:nvPr/>
              </p:nvSpPr>
              <p:spPr>
                <a:xfrm rot="4452334">
                  <a:off x="3447538" y="3015729"/>
                  <a:ext cx="1432662" cy="1461410"/>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20782 h 2221292"/>
                    <a:gd name="connsiteX1" fmla="*/ 1091353 w 2177596"/>
                    <a:gd name="connsiteY1" fmla="*/ 0 h 2221292"/>
                    <a:gd name="connsiteX2" fmla="*/ 2177596 w 2177596"/>
                    <a:gd name="connsiteY2" fmla="*/ 2221292 h 2221292"/>
                    <a:gd name="connsiteX3" fmla="*/ 0 w 2177596"/>
                    <a:gd name="connsiteY3" fmla="*/ 2220782 h 2221292"/>
                  </a:gdLst>
                  <a:ahLst/>
                  <a:cxnLst>
                    <a:cxn ang="0">
                      <a:pos x="connsiteX0" y="connsiteY0"/>
                    </a:cxn>
                    <a:cxn ang="0">
                      <a:pos x="connsiteX1" y="connsiteY1"/>
                    </a:cxn>
                    <a:cxn ang="0">
                      <a:pos x="connsiteX2" y="connsiteY2"/>
                    </a:cxn>
                    <a:cxn ang="0">
                      <a:pos x="connsiteX3" y="connsiteY3"/>
                    </a:cxn>
                  </a:cxnLst>
                  <a:rect l="l" t="t" r="r" b="b"/>
                  <a:pathLst>
                    <a:path w="2177596" h="2221292">
                      <a:moveTo>
                        <a:pt x="0" y="2220782"/>
                      </a:moveTo>
                      <a:lnTo>
                        <a:pt x="1091353" y="0"/>
                      </a:lnTo>
                      <a:lnTo>
                        <a:pt x="2177596" y="2221292"/>
                      </a:lnTo>
                      <a:lnTo>
                        <a:pt x="0" y="2220782"/>
                      </a:lnTo>
                      <a:close/>
                    </a:path>
                  </a:pathLst>
                </a:custGeom>
                <a:gradFill>
                  <a:gsLst>
                    <a:gs pos="0">
                      <a:schemeClr val="accent1">
                        <a:lumMod val="60000"/>
                        <a:lumOff val="40000"/>
                      </a:schemeClr>
                    </a:gs>
                    <a:gs pos="100000">
                      <a:schemeClr val="accent1"/>
                    </a:gs>
                  </a:gsLst>
                  <a:lin ang="72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5">
                  <a:extLst>
                    <a:ext uri="{FF2B5EF4-FFF2-40B4-BE49-F238E27FC236}">
                      <a16:creationId xmlns:a16="http://schemas.microsoft.com/office/drawing/2014/main" id="{8280E514-1ADC-4787-9B9A-F3F56DE65E06}"/>
                    </a:ext>
                  </a:extLst>
                </p:cNvPr>
                <p:cNvSpPr/>
                <p:nvPr/>
              </p:nvSpPr>
              <p:spPr>
                <a:xfrm rot="1425964">
                  <a:off x="3945280" y="3590345"/>
                  <a:ext cx="1432662" cy="1470756"/>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 name="connsiteX0" fmla="*/ 0 w 2177596"/>
                    <a:gd name="connsiteY0" fmla="*/ 2234987 h 2235497"/>
                    <a:gd name="connsiteX1" fmla="*/ 1037162 w 2177596"/>
                    <a:gd name="connsiteY1" fmla="*/ 0 h 2235497"/>
                    <a:gd name="connsiteX2" fmla="*/ 2177596 w 2177596"/>
                    <a:gd name="connsiteY2" fmla="*/ 2235497 h 2235497"/>
                    <a:gd name="connsiteX3" fmla="*/ 0 w 2177596"/>
                    <a:gd name="connsiteY3" fmla="*/ 2234987 h 2235497"/>
                  </a:gdLst>
                  <a:ahLst/>
                  <a:cxnLst>
                    <a:cxn ang="0">
                      <a:pos x="connsiteX0" y="connsiteY0"/>
                    </a:cxn>
                    <a:cxn ang="0">
                      <a:pos x="connsiteX1" y="connsiteY1"/>
                    </a:cxn>
                    <a:cxn ang="0">
                      <a:pos x="connsiteX2" y="connsiteY2"/>
                    </a:cxn>
                    <a:cxn ang="0">
                      <a:pos x="connsiteX3" y="connsiteY3"/>
                    </a:cxn>
                  </a:cxnLst>
                  <a:rect l="l" t="t" r="r" b="b"/>
                  <a:pathLst>
                    <a:path w="2177596" h="2235497">
                      <a:moveTo>
                        <a:pt x="0" y="2234987"/>
                      </a:moveTo>
                      <a:lnTo>
                        <a:pt x="1037162" y="0"/>
                      </a:lnTo>
                      <a:lnTo>
                        <a:pt x="2177596" y="2235497"/>
                      </a:lnTo>
                      <a:lnTo>
                        <a:pt x="0" y="2234987"/>
                      </a:lnTo>
                      <a:close/>
                    </a:path>
                  </a:pathLst>
                </a:custGeom>
                <a:gradFill>
                  <a:gsLst>
                    <a:gs pos="0">
                      <a:srgbClr val="2EDAB9"/>
                    </a:gs>
                    <a:gs pos="100000">
                      <a:srgbClr val="23C3A5"/>
                    </a:gs>
                  </a:gsLst>
                  <a:lin ang="54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5">
                  <a:extLst>
                    <a:ext uri="{FF2B5EF4-FFF2-40B4-BE49-F238E27FC236}">
                      <a16:creationId xmlns:a16="http://schemas.microsoft.com/office/drawing/2014/main" id="{28E91D8D-2CE3-4EDE-A7B6-C0E4465D16EE}"/>
                    </a:ext>
                  </a:extLst>
                </p:cNvPr>
                <p:cNvSpPr/>
                <p:nvPr/>
              </p:nvSpPr>
              <p:spPr>
                <a:xfrm rot="19918090">
                  <a:off x="4671139" y="3561751"/>
                  <a:ext cx="1432662" cy="1501763"/>
                </a:xfrm>
                <a:custGeom>
                  <a:avLst/>
                  <a:gdLst>
                    <a:gd name="connsiteX0" fmla="*/ 0 w 2064247"/>
                    <a:gd name="connsiteY0" fmla="*/ 2282116 h 2282116"/>
                    <a:gd name="connsiteX1" fmla="*/ 1032124 w 2064247"/>
                    <a:gd name="connsiteY1" fmla="*/ 0 h 2282116"/>
                    <a:gd name="connsiteX2" fmla="*/ 2064247 w 2064247"/>
                    <a:gd name="connsiteY2" fmla="*/ 2282116 h 2282116"/>
                    <a:gd name="connsiteX3" fmla="*/ 0 w 2064247"/>
                    <a:gd name="connsiteY3" fmla="*/ 2282116 h 2282116"/>
                    <a:gd name="connsiteX0" fmla="*/ 0 w 2177596"/>
                    <a:gd name="connsiteY0" fmla="*/ 2282116 h 2282626"/>
                    <a:gd name="connsiteX1" fmla="*/ 1032124 w 2177596"/>
                    <a:gd name="connsiteY1" fmla="*/ 0 h 2282626"/>
                    <a:gd name="connsiteX2" fmla="*/ 2177596 w 2177596"/>
                    <a:gd name="connsiteY2" fmla="*/ 2282626 h 2282626"/>
                    <a:gd name="connsiteX3" fmla="*/ 0 w 2177596"/>
                    <a:gd name="connsiteY3" fmla="*/ 2282116 h 2282626"/>
                  </a:gdLst>
                  <a:ahLst/>
                  <a:cxnLst>
                    <a:cxn ang="0">
                      <a:pos x="connsiteX0" y="connsiteY0"/>
                    </a:cxn>
                    <a:cxn ang="0">
                      <a:pos x="connsiteX1" y="connsiteY1"/>
                    </a:cxn>
                    <a:cxn ang="0">
                      <a:pos x="connsiteX2" y="connsiteY2"/>
                    </a:cxn>
                    <a:cxn ang="0">
                      <a:pos x="connsiteX3" y="connsiteY3"/>
                    </a:cxn>
                  </a:cxnLst>
                  <a:rect l="l" t="t" r="r" b="b"/>
                  <a:pathLst>
                    <a:path w="2177596" h="2282626">
                      <a:moveTo>
                        <a:pt x="0" y="2282116"/>
                      </a:moveTo>
                      <a:lnTo>
                        <a:pt x="1032124" y="0"/>
                      </a:lnTo>
                      <a:lnTo>
                        <a:pt x="2177596" y="2282626"/>
                      </a:lnTo>
                      <a:lnTo>
                        <a:pt x="0" y="2282116"/>
                      </a:lnTo>
                      <a:close/>
                    </a:path>
                  </a:pathLst>
                </a:custGeom>
                <a:gradFill>
                  <a:gsLst>
                    <a:gs pos="0">
                      <a:schemeClr val="accent6"/>
                    </a:gs>
                    <a:gs pos="100000">
                      <a:schemeClr val="accent6">
                        <a:lumMod val="75000"/>
                      </a:schemeClr>
                    </a:gs>
                  </a:gsLst>
                  <a:lin ang="6600000" scaled="0"/>
                </a:gra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6" name="Oval 55">
              <a:extLst>
                <a:ext uri="{FF2B5EF4-FFF2-40B4-BE49-F238E27FC236}">
                  <a16:creationId xmlns:a16="http://schemas.microsoft.com/office/drawing/2014/main" id="{D58BCFC7-2DD8-40EF-A2E4-1B73E276FAAB}"/>
                </a:ext>
              </a:extLst>
            </p:cNvPr>
            <p:cNvSpPr/>
            <p:nvPr/>
          </p:nvSpPr>
          <p:spPr>
            <a:xfrm>
              <a:off x="4112021" y="2904322"/>
              <a:ext cx="1132299" cy="10668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2" name="TextBox 41">
            <a:extLst>
              <a:ext uri="{FF2B5EF4-FFF2-40B4-BE49-F238E27FC236}">
                <a16:creationId xmlns:a16="http://schemas.microsoft.com/office/drawing/2014/main" id="{4A32FB7F-6EFF-4508-8744-D7B60C8EA3B6}"/>
              </a:ext>
            </a:extLst>
          </p:cNvPr>
          <p:cNvSpPr txBox="1"/>
          <p:nvPr/>
        </p:nvSpPr>
        <p:spPr>
          <a:xfrm>
            <a:off x="4274252" y="696445"/>
            <a:ext cx="1246342" cy="738664"/>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Add in </a:t>
            </a:r>
            <a:br>
              <a:rPr lang="en-AU" sz="1400" dirty="0">
                <a:solidFill>
                  <a:schemeClr val="bg1"/>
                </a:solidFill>
                <a:latin typeface="Roboto Condensed" panose="02000000000000000000" pitchFamily="2" charset="0"/>
                <a:ea typeface="Roboto Condensed" panose="02000000000000000000" pitchFamily="2" charset="0"/>
              </a:rPr>
            </a:br>
            <a:r>
              <a:rPr lang="en-AU" sz="1400" dirty="0">
                <a:solidFill>
                  <a:schemeClr val="bg1"/>
                </a:solidFill>
                <a:latin typeface="Roboto Condensed" panose="02000000000000000000" pitchFamily="2" charset="0"/>
                <a:ea typeface="Roboto Condensed" panose="02000000000000000000" pitchFamily="2" charset="0"/>
              </a:rPr>
              <a:t>guest speakers</a:t>
            </a:r>
          </a:p>
        </p:txBody>
      </p:sp>
      <p:sp>
        <p:nvSpPr>
          <p:cNvPr id="43" name="TextBox 42">
            <a:extLst>
              <a:ext uri="{FF2B5EF4-FFF2-40B4-BE49-F238E27FC236}">
                <a16:creationId xmlns:a16="http://schemas.microsoft.com/office/drawing/2014/main" id="{C4407BEE-1486-47AE-9B27-8F900F6448F3}"/>
              </a:ext>
            </a:extLst>
          </p:cNvPr>
          <p:cNvSpPr txBox="1"/>
          <p:nvPr/>
        </p:nvSpPr>
        <p:spPr>
          <a:xfrm>
            <a:off x="6100186" y="1735791"/>
            <a:ext cx="1246342" cy="523220"/>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Increase to 2-3 a year</a:t>
            </a:r>
          </a:p>
        </p:txBody>
      </p:sp>
      <p:sp>
        <p:nvSpPr>
          <p:cNvPr id="44" name="TextBox 43">
            <a:extLst>
              <a:ext uri="{FF2B5EF4-FFF2-40B4-BE49-F238E27FC236}">
                <a16:creationId xmlns:a16="http://schemas.microsoft.com/office/drawing/2014/main" id="{0FF501F1-350D-41DE-8359-682DBABD6F48}"/>
              </a:ext>
            </a:extLst>
          </p:cNvPr>
          <p:cNvSpPr txBox="1"/>
          <p:nvPr/>
        </p:nvSpPr>
        <p:spPr>
          <a:xfrm>
            <a:off x="6511156" y="3676552"/>
            <a:ext cx="1246342" cy="738664"/>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Codesign changes to RDM tool</a:t>
            </a:r>
          </a:p>
        </p:txBody>
      </p:sp>
      <p:sp>
        <p:nvSpPr>
          <p:cNvPr id="45" name="TextBox 44">
            <a:extLst>
              <a:ext uri="{FF2B5EF4-FFF2-40B4-BE49-F238E27FC236}">
                <a16:creationId xmlns:a16="http://schemas.microsoft.com/office/drawing/2014/main" id="{A4BA4EED-70A2-43D8-9F15-FA76BE19DEBB}"/>
              </a:ext>
            </a:extLst>
          </p:cNvPr>
          <p:cNvSpPr txBox="1"/>
          <p:nvPr/>
        </p:nvSpPr>
        <p:spPr>
          <a:xfrm>
            <a:off x="5146229" y="5159110"/>
            <a:ext cx="1246342" cy="738664"/>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Continue to support &amp; encourage</a:t>
            </a:r>
          </a:p>
        </p:txBody>
      </p:sp>
      <p:sp>
        <p:nvSpPr>
          <p:cNvPr id="46" name="TextBox 45">
            <a:extLst>
              <a:ext uri="{FF2B5EF4-FFF2-40B4-BE49-F238E27FC236}">
                <a16:creationId xmlns:a16="http://schemas.microsoft.com/office/drawing/2014/main" id="{030A7C9D-A968-4927-B449-662E1742A78D}"/>
              </a:ext>
            </a:extLst>
          </p:cNvPr>
          <p:cNvSpPr txBox="1"/>
          <p:nvPr/>
        </p:nvSpPr>
        <p:spPr>
          <a:xfrm>
            <a:off x="3161137" y="5209910"/>
            <a:ext cx="1246342" cy="738664"/>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Explore new channels &amp; messages</a:t>
            </a:r>
          </a:p>
        </p:txBody>
      </p:sp>
      <p:sp>
        <p:nvSpPr>
          <p:cNvPr id="47" name="TextBox 46">
            <a:extLst>
              <a:ext uri="{FF2B5EF4-FFF2-40B4-BE49-F238E27FC236}">
                <a16:creationId xmlns:a16="http://schemas.microsoft.com/office/drawing/2014/main" id="{7DC8C7C2-FD23-4E57-A048-F2226192B26D}"/>
              </a:ext>
            </a:extLst>
          </p:cNvPr>
          <p:cNvSpPr txBox="1"/>
          <p:nvPr/>
        </p:nvSpPr>
        <p:spPr>
          <a:xfrm>
            <a:off x="1865160" y="3833117"/>
            <a:ext cx="1246342" cy="584775"/>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Trial ‘Lab Mornings’</a:t>
            </a:r>
            <a:r>
              <a:rPr lang="en-AU" dirty="0">
                <a:solidFill>
                  <a:schemeClr val="bg1">
                    <a:lumMod val="50000"/>
                  </a:schemeClr>
                </a:solidFill>
                <a:latin typeface="Roboto Condensed" panose="02000000000000000000" pitchFamily="2" charset="0"/>
                <a:ea typeface="Roboto Condensed" panose="02000000000000000000" pitchFamily="2" charset="0"/>
              </a:rPr>
              <a:t>’</a:t>
            </a:r>
          </a:p>
        </p:txBody>
      </p:sp>
      <p:sp>
        <p:nvSpPr>
          <p:cNvPr id="48" name="TextBox 47">
            <a:extLst>
              <a:ext uri="{FF2B5EF4-FFF2-40B4-BE49-F238E27FC236}">
                <a16:creationId xmlns:a16="http://schemas.microsoft.com/office/drawing/2014/main" id="{C1AB1BBB-09F0-48D1-9FFD-8EC56C134D42}"/>
              </a:ext>
            </a:extLst>
          </p:cNvPr>
          <p:cNvSpPr txBox="1"/>
          <p:nvPr/>
        </p:nvSpPr>
        <p:spPr>
          <a:xfrm>
            <a:off x="2423148" y="1565107"/>
            <a:ext cx="1320603" cy="738664"/>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Continue weekly suggestions</a:t>
            </a:r>
          </a:p>
        </p:txBody>
      </p:sp>
      <p:sp>
        <p:nvSpPr>
          <p:cNvPr id="49" name="TextBox 48">
            <a:extLst>
              <a:ext uri="{FF2B5EF4-FFF2-40B4-BE49-F238E27FC236}">
                <a16:creationId xmlns:a16="http://schemas.microsoft.com/office/drawing/2014/main" id="{D0292381-6D7A-4E8A-B7A3-4342D1B97843}"/>
              </a:ext>
            </a:extLst>
          </p:cNvPr>
          <p:cNvSpPr txBox="1"/>
          <p:nvPr/>
        </p:nvSpPr>
        <p:spPr>
          <a:xfrm>
            <a:off x="4283196" y="1951972"/>
            <a:ext cx="1246342" cy="523220"/>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Coffee </a:t>
            </a:r>
          </a:p>
          <a:p>
            <a:pPr algn="ctr"/>
            <a:r>
              <a:rPr lang="en-AU" sz="1400" dirty="0">
                <a:solidFill>
                  <a:schemeClr val="bg1"/>
                </a:solidFill>
                <a:latin typeface="Roboto Condensed" panose="02000000000000000000" pitchFamily="2" charset="0"/>
                <a:ea typeface="Roboto Condensed" panose="02000000000000000000" pitchFamily="2" charset="0"/>
              </a:rPr>
              <a:t>Lizards</a:t>
            </a:r>
          </a:p>
        </p:txBody>
      </p:sp>
      <p:sp>
        <p:nvSpPr>
          <p:cNvPr id="50" name="TextBox 49">
            <a:extLst>
              <a:ext uri="{FF2B5EF4-FFF2-40B4-BE49-F238E27FC236}">
                <a16:creationId xmlns:a16="http://schemas.microsoft.com/office/drawing/2014/main" id="{C631E685-4415-4598-B147-6AC66A3D341C}"/>
              </a:ext>
            </a:extLst>
          </p:cNvPr>
          <p:cNvSpPr txBox="1"/>
          <p:nvPr/>
        </p:nvSpPr>
        <p:spPr>
          <a:xfrm>
            <a:off x="5280430" y="2385327"/>
            <a:ext cx="1246342" cy="738664"/>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LTU RDM</a:t>
            </a:r>
          </a:p>
          <a:p>
            <a:pPr algn="ctr"/>
            <a:r>
              <a:rPr lang="en-AU" sz="1400" dirty="0">
                <a:solidFill>
                  <a:schemeClr val="bg1"/>
                </a:solidFill>
                <a:latin typeface="Roboto Condensed" panose="02000000000000000000" pitchFamily="2" charset="0"/>
                <a:ea typeface="Roboto Condensed" panose="02000000000000000000" pitchFamily="2" charset="0"/>
              </a:rPr>
              <a:t> live case studies</a:t>
            </a:r>
          </a:p>
        </p:txBody>
      </p:sp>
      <p:sp>
        <p:nvSpPr>
          <p:cNvPr id="51" name="TextBox 50">
            <a:extLst>
              <a:ext uri="{FF2B5EF4-FFF2-40B4-BE49-F238E27FC236}">
                <a16:creationId xmlns:a16="http://schemas.microsoft.com/office/drawing/2014/main" id="{D864BEB3-782D-4875-B4C9-900E37CF5EA9}"/>
              </a:ext>
            </a:extLst>
          </p:cNvPr>
          <p:cNvSpPr txBox="1"/>
          <p:nvPr/>
        </p:nvSpPr>
        <p:spPr>
          <a:xfrm>
            <a:off x="5408171" y="3449357"/>
            <a:ext cx="1349918" cy="523220"/>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Human ethics connections</a:t>
            </a:r>
          </a:p>
        </p:txBody>
      </p:sp>
      <p:sp>
        <p:nvSpPr>
          <p:cNvPr id="52" name="TextBox 51">
            <a:extLst>
              <a:ext uri="{FF2B5EF4-FFF2-40B4-BE49-F238E27FC236}">
                <a16:creationId xmlns:a16="http://schemas.microsoft.com/office/drawing/2014/main" id="{1ADB8BBD-6147-4343-8B96-837243B445C4}"/>
              </a:ext>
            </a:extLst>
          </p:cNvPr>
          <p:cNvSpPr txBox="1"/>
          <p:nvPr/>
        </p:nvSpPr>
        <p:spPr>
          <a:xfrm>
            <a:off x="4743614" y="4199861"/>
            <a:ext cx="1246342" cy="738664"/>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Personal</a:t>
            </a:r>
          </a:p>
          <a:p>
            <a:pPr algn="ctr"/>
            <a:r>
              <a:rPr lang="en-AU" sz="1400" dirty="0">
                <a:solidFill>
                  <a:schemeClr val="bg1"/>
                </a:solidFill>
                <a:latin typeface="Roboto Condensed" panose="02000000000000000000" pitchFamily="2" charset="0"/>
                <a:ea typeface="Roboto Condensed" panose="02000000000000000000" pitchFamily="2" charset="0"/>
              </a:rPr>
              <a:t>learning journeys</a:t>
            </a:r>
          </a:p>
        </p:txBody>
      </p:sp>
      <p:sp>
        <p:nvSpPr>
          <p:cNvPr id="53" name="TextBox 52">
            <a:extLst>
              <a:ext uri="{FF2B5EF4-FFF2-40B4-BE49-F238E27FC236}">
                <a16:creationId xmlns:a16="http://schemas.microsoft.com/office/drawing/2014/main" id="{7025E4E7-E481-41DD-82B9-B81792B4EDB1}"/>
              </a:ext>
            </a:extLst>
          </p:cNvPr>
          <p:cNvSpPr txBox="1"/>
          <p:nvPr/>
        </p:nvSpPr>
        <p:spPr>
          <a:xfrm>
            <a:off x="3563933" y="4321100"/>
            <a:ext cx="1246342" cy="523220"/>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Annual RDM </a:t>
            </a:r>
            <a:r>
              <a:rPr lang="en-AU" sz="1400" dirty="0" err="1">
                <a:solidFill>
                  <a:schemeClr val="bg1"/>
                </a:solidFill>
                <a:latin typeface="Roboto Condensed" panose="02000000000000000000" pitchFamily="2" charset="0"/>
                <a:ea typeface="Roboto Condensed" panose="02000000000000000000" pitchFamily="2" charset="0"/>
              </a:rPr>
              <a:t>Comms</a:t>
            </a:r>
            <a:r>
              <a:rPr lang="en-AU" sz="1400" dirty="0">
                <a:solidFill>
                  <a:schemeClr val="bg1"/>
                </a:solidFill>
                <a:latin typeface="Roboto Condensed" panose="02000000000000000000" pitchFamily="2" charset="0"/>
                <a:ea typeface="Roboto Condensed" panose="02000000000000000000" pitchFamily="2" charset="0"/>
              </a:rPr>
              <a:t> plans</a:t>
            </a:r>
          </a:p>
        </p:txBody>
      </p:sp>
      <p:sp>
        <p:nvSpPr>
          <p:cNvPr id="54" name="TextBox 53">
            <a:extLst>
              <a:ext uri="{FF2B5EF4-FFF2-40B4-BE49-F238E27FC236}">
                <a16:creationId xmlns:a16="http://schemas.microsoft.com/office/drawing/2014/main" id="{FB141B7D-8AA2-4CA4-9601-7E4923D6558E}"/>
              </a:ext>
            </a:extLst>
          </p:cNvPr>
          <p:cNvSpPr txBox="1"/>
          <p:nvPr/>
        </p:nvSpPr>
        <p:spPr>
          <a:xfrm>
            <a:off x="2840681" y="3297453"/>
            <a:ext cx="1545611" cy="954107"/>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Embedding in Research </a:t>
            </a:r>
          </a:p>
          <a:p>
            <a:pPr algn="ctr"/>
            <a:r>
              <a:rPr lang="en-AU" sz="1400" dirty="0">
                <a:solidFill>
                  <a:schemeClr val="bg1"/>
                </a:solidFill>
                <a:latin typeface="Roboto Condensed" panose="02000000000000000000" pitchFamily="2" charset="0"/>
                <a:ea typeface="Roboto Condensed" panose="02000000000000000000" pitchFamily="2" charset="0"/>
              </a:rPr>
              <a:t>&amp; ERDMS </a:t>
            </a:r>
          </a:p>
          <a:p>
            <a:pPr algn="ctr"/>
            <a:r>
              <a:rPr lang="en-AU" sz="1400" dirty="0">
                <a:solidFill>
                  <a:schemeClr val="bg1"/>
                </a:solidFill>
                <a:latin typeface="Roboto Condensed" panose="02000000000000000000" pitchFamily="2" charset="0"/>
                <a:ea typeface="Roboto Condensed" panose="02000000000000000000" pitchFamily="2" charset="0"/>
              </a:rPr>
              <a:t>projects</a:t>
            </a:r>
          </a:p>
        </p:txBody>
      </p:sp>
      <p:sp>
        <p:nvSpPr>
          <p:cNvPr id="55" name="TextBox 54">
            <a:extLst>
              <a:ext uri="{FF2B5EF4-FFF2-40B4-BE49-F238E27FC236}">
                <a16:creationId xmlns:a16="http://schemas.microsoft.com/office/drawing/2014/main" id="{2B7FC5D7-B1B7-4B39-8823-04474D438AB1}"/>
              </a:ext>
            </a:extLst>
          </p:cNvPr>
          <p:cNvSpPr txBox="1"/>
          <p:nvPr/>
        </p:nvSpPr>
        <p:spPr>
          <a:xfrm>
            <a:off x="3250843" y="2322000"/>
            <a:ext cx="1246342" cy="738664"/>
          </a:xfrm>
          <a:prstGeom prst="rect">
            <a:avLst/>
          </a:prstGeom>
          <a:noFill/>
        </p:spPr>
        <p:txBody>
          <a:bodyPr wrap="square" rtlCol="0">
            <a:spAutoFit/>
          </a:bodyPr>
          <a:lstStyle/>
          <a:p>
            <a:pPr algn="ctr"/>
            <a:r>
              <a:rPr lang="en-AU" sz="1400" dirty="0">
                <a:solidFill>
                  <a:schemeClr val="bg1"/>
                </a:solidFill>
                <a:latin typeface="Roboto Condensed" panose="02000000000000000000" pitchFamily="2" charset="0"/>
                <a:ea typeface="Roboto Condensed" panose="02000000000000000000" pitchFamily="2" charset="0"/>
              </a:rPr>
              <a:t>Read</a:t>
            </a:r>
          </a:p>
          <a:p>
            <a:pPr algn="ctr"/>
            <a:r>
              <a:rPr lang="en-AU" sz="1400" dirty="0">
                <a:solidFill>
                  <a:schemeClr val="bg1"/>
                </a:solidFill>
                <a:latin typeface="Roboto Condensed" panose="02000000000000000000" pitchFamily="2" charset="0"/>
                <a:ea typeface="Roboto Condensed" panose="02000000000000000000" pitchFamily="2" charset="0"/>
              </a:rPr>
              <a:t>Reflect Imagine</a:t>
            </a:r>
          </a:p>
        </p:txBody>
      </p:sp>
      <p:sp>
        <p:nvSpPr>
          <p:cNvPr id="57" name="TextBox 56">
            <a:extLst>
              <a:ext uri="{FF2B5EF4-FFF2-40B4-BE49-F238E27FC236}">
                <a16:creationId xmlns:a16="http://schemas.microsoft.com/office/drawing/2014/main" id="{D2B20652-A5CF-45D7-B0B8-F6D6E8D132DB}"/>
              </a:ext>
            </a:extLst>
          </p:cNvPr>
          <p:cNvSpPr txBox="1"/>
          <p:nvPr/>
        </p:nvSpPr>
        <p:spPr>
          <a:xfrm>
            <a:off x="4336809" y="3060664"/>
            <a:ext cx="1246342" cy="954107"/>
          </a:xfrm>
          <a:prstGeom prst="rect">
            <a:avLst/>
          </a:prstGeom>
          <a:noFill/>
        </p:spPr>
        <p:txBody>
          <a:bodyPr wrap="square" rtlCol="0">
            <a:spAutoFit/>
          </a:bodyPr>
          <a:lstStyle/>
          <a:p>
            <a:pPr algn="ctr"/>
            <a:r>
              <a:rPr lang="en-AU" sz="1400" dirty="0">
                <a:solidFill>
                  <a:schemeClr val="bg1">
                    <a:lumMod val="50000"/>
                  </a:schemeClr>
                </a:solidFill>
                <a:latin typeface="Roboto Condensed" panose="02000000000000000000" pitchFamily="2" charset="0"/>
                <a:ea typeface="Roboto Condensed" panose="02000000000000000000" pitchFamily="2" charset="0"/>
              </a:rPr>
              <a:t>Ongoing enrichment </a:t>
            </a:r>
          </a:p>
          <a:p>
            <a:pPr algn="ctr"/>
            <a:r>
              <a:rPr lang="en-AU" sz="1400" dirty="0">
                <a:solidFill>
                  <a:schemeClr val="bg1">
                    <a:lumMod val="50000"/>
                  </a:schemeClr>
                </a:solidFill>
                <a:latin typeface="Roboto Condensed" panose="02000000000000000000" pitchFamily="2" charset="0"/>
                <a:ea typeface="Roboto Condensed" panose="02000000000000000000" pitchFamily="2" charset="0"/>
              </a:rPr>
              <a:t>for support team</a:t>
            </a:r>
          </a:p>
        </p:txBody>
      </p:sp>
      <p:sp>
        <p:nvSpPr>
          <p:cNvPr id="59" name="Title 1">
            <a:extLst>
              <a:ext uri="{FF2B5EF4-FFF2-40B4-BE49-F238E27FC236}">
                <a16:creationId xmlns:a16="http://schemas.microsoft.com/office/drawing/2014/main" id="{6998F786-3584-4FF1-881E-610D3D2BDACE}"/>
              </a:ext>
            </a:extLst>
          </p:cNvPr>
          <p:cNvSpPr>
            <a:spLocks noGrp="1"/>
          </p:cNvSpPr>
          <p:nvPr>
            <p:ph type="title"/>
          </p:nvPr>
        </p:nvSpPr>
        <p:spPr>
          <a:xfrm>
            <a:off x="393459" y="406214"/>
            <a:ext cx="7886700" cy="1325563"/>
          </a:xfrm>
        </p:spPr>
        <p:txBody>
          <a:bodyPr/>
          <a:lstStyle/>
          <a:p>
            <a:r>
              <a:rPr lang="en-AU" dirty="0"/>
              <a:t>Sustainability</a:t>
            </a:r>
          </a:p>
        </p:txBody>
      </p:sp>
    </p:spTree>
    <p:extLst>
      <p:ext uri="{BB962C8B-B14F-4D97-AF65-F5344CB8AC3E}">
        <p14:creationId xmlns:p14="http://schemas.microsoft.com/office/powerpoint/2010/main" val="4126217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60C8-81BF-4139-85F6-D64FB6846030}"/>
              </a:ext>
            </a:extLst>
          </p:cNvPr>
          <p:cNvSpPr>
            <a:spLocks noGrp="1"/>
          </p:cNvSpPr>
          <p:nvPr>
            <p:ph type="title"/>
          </p:nvPr>
        </p:nvSpPr>
        <p:spPr/>
        <p:txBody>
          <a:bodyPr/>
          <a:lstStyle/>
          <a:p>
            <a:pPr algn="ctr"/>
            <a:r>
              <a:rPr lang="en-AU" dirty="0"/>
              <a:t>Key takeaways</a:t>
            </a:r>
          </a:p>
        </p:txBody>
      </p:sp>
      <p:sp>
        <p:nvSpPr>
          <p:cNvPr id="4" name="Content Placeholder 3">
            <a:extLst>
              <a:ext uri="{FF2B5EF4-FFF2-40B4-BE49-F238E27FC236}">
                <a16:creationId xmlns:a16="http://schemas.microsoft.com/office/drawing/2014/main" id="{D1DABFB5-A8EA-4316-B8AC-AEC6ACAD236E}"/>
              </a:ext>
            </a:extLst>
          </p:cNvPr>
          <p:cNvSpPr>
            <a:spLocks noGrp="1"/>
          </p:cNvSpPr>
          <p:nvPr>
            <p:ph sz="half" idx="2"/>
          </p:nvPr>
        </p:nvSpPr>
        <p:spPr>
          <a:xfrm>
            <a:off x="629841" y="3429006"/>
            <a:ext cx="5195772" cy="2390477"/>
          </a:xfrm>
        </p:spPr>
        <p:txBody>
          <a:bodyPr/>
          <a:lstStyle/>
          <a:p>
            <a:r>
              <a:rPr lang="en-AU" dirty="0"/>
              <a:t>Explicit AND tacit knowledge exchange</a:t>
            </a:r>
          </a:p>
          <a:p>
            <a:r>
              <a:rPr lang="en-AU" dirty="0"/>
              <a:t>Involve operational staff from the start</a:t>
            </a:r>
          </a:p>
          <a:p>
            <a:r>
              <a:rPr lang="en-AU" dirty="0"/>
              <a:t>Show how project supports BAU roles</a:t>
            </a:r>
          </a:p>
          <a:p>
            <a:r>
              <a:rPr lang="en-AU" dirty="0"/>
              <a:t>Encourage a learning culture from the top</a:t>
            </a:r>
          </a:p>
          <a:p>
            <a:endParaRPr lang="en-AU" dirty="0"/>
          </a:p>
        </p:txBody>
      </p:sp>
      <p:pic>
        <p:nvPicPr>
          <p:cNvPr id="12" name="Content Placeholder 11">
            <a:extLst>
              <a:ext uri="{FF2B5EF4-FFF2-40B4-BE49-F238E27FC236}">
                <a16:creationId xmlns:a16="http://schemas.microsoft.com/office/drawing/2014/main" id="{6EACAFE7-DE9A-4740-BA12-CD7CD899F98D}"/>
              </a:ext>
            </a:extLst>
          </p:cNvPr>
          <p:cNvPicPr>
            <a:picLocks noGrp="1" noChangeAspect="1"/>
          </p:cNvPicPr>
          <p:nvPr>
            <p:ph sz="quarter" idx="4"/>
          </p:nvPr>
        </p:nvPicPr>
        <p:blipFill>
          <a:blip r:embed="rId3"/>
          <a:stretch>
            <a:fillRect/>
          </a:stretch>
        </p:blipFill>
        <p:spPr>
          <a:xfrm>
            <a:off x="5199221" y="3133120"/>
            <a:ext cx="3603051" cy="2390775"/>
          </a:xfrm>
        </p:spPr>
      </p:pic>
    </p:spTree>
    <p:extLst>
      <p:ext uri="{BB962C8B-B14F-4D97-AF65-F5344CB8AC3E}">
        <p14:creationId xmlns:p14="http://schemas.microsoft.com/office/powerpoint/2010/main" val="3314915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B60C8-81BF-4139-85F6-D64FB6846030}"/>
              </a:ext>
            </a:extLst>
          </p:cNvPr>
          <p:cNvSpPr>
            <a:spLocks noGrp="1"/>
          </p:cNvSpPr>
          <p:nvPr>
            <p:ph type="title"/>
          </p:nvPr>
        </p:nvSpPr>
        <p:spPr/>
        <p:txBody>
          <a:bodyPr/>
          <a:lstStyle/>
          <a:p>
            <a:pPr algn="ctr"/>
            <a:r>
              <a:rPr lang="en-AU" dirty="0"/>
              <a:t>Credits</a:t>
            </a:r>
          </a:p>
        </p:txBody>
      </p:sp>
      <p:sp>
        <p:nvSpPr>
          <p:cNvPr id="6" name="TextBox 5">
            <a:extLst>
              <a:ext uri="{FF2B5EF4-FFF2-40B4-BE49-F238E27FC236}">
                <a16:creationId xmlns:a16="http://schemas.microsoft.com/office/drawing/2014/main" id="{78D586F0-040A-4F45-88BA-622CD5E89C69}"/>
              </a:ext>
            </a:extLst>
          </p:cNvPr>
          <p:cNvSpPr txBox="1"/>
          <p:nvPr/>
        </p:nvSpPr>
        <p:spPr>
          <a:xfrm>
            <a:off x="629841" y="1888761"/>
            <a:ext cx="7509818" cy="3416320"/>
          </a:xfrm>
          <a:prstGeom prst="rect">
            <a:avLst/>
          </a:prstGeom>
          <a:noFill/>
        </p:spPr>
        <p:txBody>
          <a:bodyPr wrap="square" rtlCol="0">
            <a:spAutoFit/>
          </a:bodyPr>
          <a:lstStyle/>
          <a:p>
            <a:pPr marL="285750" indent="-285750">
              <a:buFont typeface="Arial" panose="020B0604020202020204" pitchFamily="34" charset="0"/>
              <a:buChar char="•"/>
            </a:pPr>
            <a:r>
              <a:rPr lang="en-AU" b="1" dirty="0"/>
              <a:t>Slide 3 ERDMS Project continued….</a:t>
            </a:r>
          </a:p>
          <a:p>
            <a:pPr marL="285750" indent="-285750">
              <a:buFont typeface="Arial" panose="020B0604020202020204" pitchFamily="34" charset="0"/>
              <a:buChar char="•"/>
            </a:pPr>
            <a:r>
              <a:rPr lang="en-AU" i="1" dirty="0"/>
              <a:t>Money jar with green shoots</a:t>
            </a:r>
            <a:r>
              <a:rPr lang="en-AU" dirty="0"/>
              <a:t>, </a:t>
            </a:r>
            <a:r>
              <a:rPr lang="en-AU" dirty="0">
                <a:hlinkClick r:id="rId3"/>
              </a:rPr>
              <a:t>[From </a:t>
            </a:r>
            <a:r>
              <a:rPr lang="en-AU" dirty="0" err="1">
                <a:hlinkClick r:id="rId3"/>
              </a:rPr>
              <a:t>Pixabay</a:t>
            </a:r>
            <a:r>
              <a:rPr lang="en-AU" dirty="0">
                <a:hlinkClick r:id="rId3"/>
              </a:rPr>
              <a:t>]</a:t>
            </a:r>
            <a:r>
              <a:rPr lang="en-AU" dirty="0"/>
              <a:t>, Used under </a:t>
            </a:r>
            <a:r>
              <a:rPr lang="en-AU" dirty="0">
                <a:hlinkClick r:id="rId4"/>
              </a:rPr>
              <a:t>CC0</a:t>
            </a:r>
            <a:r>
              <a:rPr lang="en-AU" dirty="0"/>
              <a:t> licence.</a:t>
            </a:r>
            <a:endParaRPr lang="en-AU" b="1" dirty="0"/>
          </a:p>
          <a:p>
            <a:pPr marL="285750" indent="-285750">
              <a:buFont typeface="Arial" panose="020B0604020202020204" pitchFamily="34" charset="0"/>
              <a:buChar char="•"/>
            </a:pPr>
            <a:r>
              <a:rPr lang="en-AU" b="1" dirty="0"/>
              <a:t>Slide 9 What we did</a:t>
            </a:r>
          </a:p>
          <a:p>
            <a:pPr marL="285750" indent="-285750">
              <a:buFont typeface="Arial" panose="020B0604020202020204" pitchFamily="34" charset="0"/>
              <a:buChar char="•"/>
            </a:pPr>
            <a:r>
              <a:rPr lang="en-AU" i="1" dirty="0"/>
              <a:t>CMSS Lab</a:t>
            </a:r>
            <a:r>
              <a:rPr lang="en-AU" dirty="0"/>
              <a:t>, La Trobe University, Used with La Trobe University permission</a:t>
            </a:r>
          </a:p>
          <a:p>
            <a:pPr marL="285750" indent="-285750">
              <a:buFont typeface="Arial" panose="020B0604020202020204" pitchFamily="34" charset="0"/>
              <a:buChar char="•"/>
            </a:pPr>
            <a:r>
              <a:rPr lang="en-AU" i="1" dirty="0"/>
              <a:t>Human hands typing on a laptop</a:t>
            </a:r>
            <a:r>
              <a:rPr lang="en-AU" dirty="0"/>
              <a:t>, </a:t>
            </a:r>
            <a:r>
              <a:rPr lang="en-AU" dirty="0">
                <a:hlinkClick r:id="rId5"/>
              </a:rPr>
              <a:t>[From </a:t>
            </a:r>
            <a:r>
              <a:rPr lang="en-AU" dirty="0" err="1">
                <a:hlinkClick r:id="rId5"/>
              </a:rPr>
              <a:t>Pixabay</a:t>
            </a:r>
            <a:r>
              <a:rPr lang="en-AU" dirty="0">
                <a:hlinkClick r:id="rId5"/>
              </a:rPr>
              <a:t>]</a:t>
            </a:r>
            <a:r>
              <a:rPr lang="en-AU" dirty="0"/>
              <a:t>, Used under </a:t>
            </a:r>
            <a:r>
              <a:rPr lang="en-AU" dirty="0">
                <a:hlinkClick r:id="rId4"/>
              </a:rPr>
              <a:t>CC0</a:t>
            </a:r>
            <a:r>
              <a:rPr lang="en-AU" dirty="0"/>
              <a:t> licence.</a:t>
            </a:r>
          </a:p>
          <a:p>
            <a:pPr marL="285750" indent="-285750">
              <a:buFont typeface="Arial" panose="020B0604020202020204" pitchFamily="34" charset="0"/>
              <a:buChar char="•"/>
            </a:pPr>
            <a:r>
              <a:rPr lang="en-AU" b="1" dirty="0"/>
              <a:t>Slide 10 Obstacles</a:t>
            </a:r>
          </a:p>
          <a:p>
            <a:pPr marL="285750" indent="-285750">
              <a:buFont typeface="Arial" panose="020B0604020202020204" pitchFamily="34" charset="0"/>
              <a:buChar char="•"/>
            </a:pPr>
            <a:r>
              <a:rPr lang="fi-FI" i="1" dirty="0"/>
              <a:t>Jonathon Hagan on S.Makanally</a:t>
            </a:r>
            <a:r>
              <a:rPr lang="fi-FI" dirty="0"/>
              <a:t>,</a:t>
            </a:r>
            <a:r>
              <a:rPr lang="en-AU" dirty="0"/>
              <a:t> </a:t>
            </a:r>
            <a:r>
              <a:rPr lang="en-AU" dirty="0">
                <a:hlinkClick r:id="rId6"/>
              </a:rPr>
              <a:t>[From Wikimedia], </a:t>
            </a:r>
            <a:r>
              <a:rPr lang="en-AU" dirty="0"/>
              <a:t>Used under </a:t>
            </a:r>
            <a:r>
              <a:rPr lang="en-AU" dirty="0">
                <a:hlinkClick r:id="rId7"/>
              </a:rPr>
              <a:t>CCBY</a:t>
            </a:r>
            <a:r>
              <a:rPr lang="en-AU" dirty="0"/>
              <a:t> licence.</a:t>
            </a:r>
          </a:p>
          <a:p>
            <a:pPr marL="285750" indent="-285750">
              <a:buFont typeface="Arial" panose="020B0604020202020204" pitchFamily="34" charset="0"/>
              <a:buChar char="•"/>
            </a:pPr>
            <a:r>
              <a:rPr lang="en-AU" b="1" dirty="0"/>
              <a:t>Slide 13 Sustainability</a:t>
            </a:r>
          </a:p>
          <a:p>
            <a:pPr marL="285750" indent="-285750">
              <a:buFont typeface="Arial" panose="020B0604020202020204" pitchFamily="34" charset="0"/>
              <a:buChar char="•"/>
            </a:pPr>
            <a:r>
              <a:rPr lang="en-AU" i="1" dirty="0"/>
              <a:t>Sustainability star,</a:t>
            </a:r>
            <a:r>
              <a:rPr lang="en-AU" dirty="0"/>
              <a:t> Katie Smith, , Used with La Trobe University permission</a:t>
            </a:r>
          </a:p>
          <a:p>
            <a:pPr marL="285750" indent="-285750">
              <a:buFont typeface="Arial" panose="020B0604020202020204" pitchFamily="34" charset="0"/>
              <a:buChar char="•"/>
            </a:pPr>
            <a:r>
              <a:rPr lang="en-AU" b="1" dirty="0"/>
              <a:t>Slide 14 Key takeaways</a:t>
            </a:r>
          </a:p>
          <a:p>
            <a:pPr marL="285750" indent="-285750">
              <a:buFont typeface="Arial" panose="020B0604020202020204" pitchFamily="34" charset="0"/>
              <a:buChar char="•"/>
            </a:pPr>
            <a:r>
              <a:rPr lang="en-AU" i="1" dirty="0"/>
              <a:t>Bunch of keys</a:t>
            </a:r>
            <a:r>
              <a:rPr lang="en-AU" dirty="0"/>
              <a:t>, </a:t>
            </a:r>
            <a:r>
              <a:rPr lang="en-AU" dirty="0">
                <a:hlinkClick r:id="rId8"/>
              </a:rPr>
              <a:t>[From </a:t>
            </a:r>
            <a:r>
              <a:rPr lang="en-AU" dirty="0" err="1">
                <a:hlinkClick r:id="rId8"/>
              </a:rPr>
              <a:t>Pixabay</a:t>
            </a:r>
            <a:r>
              <a:rPr lang="en-AU" dirty="0">
                <a:hlinkClick r:id="rId8"/>
              </a:rPr>
              <a:t>]</a:t>
            </a:r>
            <a:r>
              <a:rPr lang="en-AU" dirty="0"/>
              <a:t>, Used under </a:t>
            </a:r>
            <a:r>
              <a:rPr lang="en-AU" dirty="0">
                <a:hlinkClick r:id="rId4"/>
              </a:rPr>
              <a:t>CC0</a:t>
            </a:r>
            <a:r>
              <a:rPr lang="en-AU" dirty="0"/>
              <a:t> licence. </a:t>
            </a:r>
          </a:p>
        </p:txBody>
      </p:sp>
    </p:spTree>
    <p:extLst>
      <p:ext uri="{BB962C8B-B14F-4D97-AF65-F5344CB8AC3E}">
        <p14:creationId xmlns:p14="http://schemas.microsoft.com/office/powerpoint/2010/main" val="546546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59405" y="2656868"/>
            <a:ext cx="3352229" cy="1267458"/>
          </a:xfrm>
        </p:spPr>
        <p:txBody>
          <a:bodyPr/>
          <a:lstStyle/>
          <a:p>
            <a:r>
              <a:rPr lang="en-AU" dirty="0"/>
              <a:t>Thank </a:t>
            </a:r>
          </a:p>
        </p:txBody>
      </p:sp>
      <p:sp>
        <p:nvSpPr>
          <p:cNvPr id="3" name="Text Placeholder 2"/>
          <p:cNvSpPr>
            <a:spLocks noGrp="1"/>
          </p:cNvSpPr>
          <p:nvPr>
            <p:ph type="body" idx="10"/>
          </p:nvPr>
        </p:nvSpPr>
        <p:spPr/>
        <p:txBody>
          <a:bodyPr/>
          <a:lstStyle/>
          <a:p>
            <a:r>
              <a:rPr lang="en-AU" dirty="0"/>
              <a:t>you</a:t>
            </a:r>
          </a:p>
        </p:txBody>
      </p:sp>
    </p:spTree>
    <p:extLst>
      <p:ext uri="{BB962C8B-B14F-4D97-AF65-F5344CB8AC3E}">
        <p14:creationId xmlns:p14="http://schemas.microsoft.com/office/powerpoint/2010/main" val="4089833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61975"/>
            <a:ext cx="7886700" cy="1476375"/>
          </a:xfrm>
        </p:spPr>
        <p:txBody>
          <a:bodyPr/>
          <a:lstStyle/>
          <a:p>
            <a:pPr algn="ctr"/>
            <a:r>
              <a:rPr lang="en-AU" dirty="0"/>
              <a:t>The Enterprise Research Data Management System (ERDMS) Project</a:t>
            </a:r>
          </a:p>
        </p:txBody>
      </p:sp>
      <p:sp>
        <p:nvSpPr>
          <p:cNvPr id="3" name="Content Placeholder 2"/>
          <p:cNvSpPr>
            <a:spLocks noGrp="1"/>
          </p:cNvSpPr>
          <p:nvPr>
            <p:ph idx="1"/>
          </p:nvPr>
        </p:nvSpPr>
        <p:spPr>
          <a:xfrm>
            <a:off x="628650" y="3028950"/>
            <a:ext cx="7886700" cy="3148013"/>
          </a:xfrm>
        </p:spPr>
        <p:txBody>
          <a:bodyPr/>
          <a:lstStyle/>
          <a:p>
            <a:pPr>
              <a:buClr>
                <a:srgbClr val="FF0000"/>
              </a:buClr>
            </a:pPr>
            <a:r>
              <a:rPr lang="en-AU" sz="2000" dirty="0">
                <a:solidFill>
                  <a:schemeClr val="bg1">
                    <a:lumMod val="50000"/>
                  </a:schemeClr>
                </a:solidFill>
                <a:latin typeface="Roboto Condensed" panose="02000000000000000000" pitchFamily="2" charset="0"/>
                <a:ea typeface="Roboto Condensed" panose="02000000000000000000" pitchFamily="2" charset="0"/>
              </a:rPr>
              <a:t>enable La Trobe University researchers to better manage research data </a:t>
            </a:r>
          </a:p>
          <a:p>
            <a:pPr>
              <a:buClr>
                <a:srgbClr val="FF0000"/>
              </a:buClr>
            </a:pPr>
            <a:r>
              <a:rPr lang="en-AU" sz="2000" dirty="0">
                <a:solidFill>
                  <a:schemeClr val="bg1">
                    <a:lumMod val="50000"/>
                  </a:schemeClr>
                </a:solidFill>
                <a:latin typeface="Roboto Condensed" panose="02000000000000000000" pitchFamily="2" charset="0"/>
                <a:ea typeface="Roboto Condensed" panose="02000000000000000000" pitchFamily="2" charset="0"/>
              </a:rPr>
              <a:t>Improve the management and tracking of research, enable easier collaboration, reduce use of insecure and inappropriate systems and provide a more managed environment</a:t>
            </a:r>
          </a:p>
          <a:p>
            <a:pPr>
              <a:buClr>
                <a:srgbClr val="FF0000"/>
              </a:buClr>
            </a:pPr>
            <a:r>
              <a:rPr lang="en-AU" sz="2000" dirty="0">
                <a:solidFill>
                  <a:schemeClr val="bg1">
                    <a:lumMod val="50000"/>
                  </a:schemeClr>
                </a:solidFill>
                <a:latin typeface="Roboto Condensed" panose="02000000000000000000" pitchFamily="2" charset="0"/>
                <a:ea typeface="Roboto Condensed" panose="02000000000000000000" pitchFamily="2" charset="0"/>
              </a:rPr>
              <a:t>a comprehensive discovery phase identifying researchers’ requirements </a:t>
            </a:r>
          </a:p>
          <a:p>
            <a:pPr>
              <a:buClr>
                <a:srgbClr val="FF0000"/>
              </a:buClr>
            </a:pPr>
            <a:r>
              <a:rPr lang="en-AU" sz="2000" dirty="0">
                <a:solidFill>
                  <a:schemeClr val="bg1">
                    <a:lumMod val="50000"/>
                  </a:schemeClr>
                </a:solidFill>
                <a:latin typeface="Roboto Condensed" panose="02000000000000000000" pitchFamily="2" charset="0"/>
                <a:ea typeface="Roboto Condensed" panose="02000000000000000000" pitchFamily="2" charset="0"/>
              </a:rPr>
              <a:t>Trial of niche systems like </a:t>
            </a:r>
            <a:r>
              <a:rPr lang="es-DO" sz="2000" dirty="0" err="1">
                <a:solidFill>
                  <a:schemeClr val="bg1">
                    <a:lumMod val="50000"/>
                  </a:schemeClr>
                </a:solidFill>
                <a:latin typeface="Roboto Condensed" panose="02000000000000000000" pitchFamily="2" charset="0"/>
                <a:ea typeface="Roboto Condensed" panose="02000000000000000000" pitchFamily="2" charset="0"/>
              </a:rPr>
              <a:t>EMu</a:t>
            </a:r>
            <a:r>
              <a:rPr lang="en-AU" sz="2000" dirty="0">
                <a:solidFill>
                  <a:schemeClr val="bg1">
                    <a:lumMod val="50000"/>
                  </a:schemeClr>
                </a:solidFill>
                <a:latin typeface="Roboto Condensed" panose="02000000000000000000" pitchFamily="2" charset="0"/>
                <a:ea typeface="Roboto Condensed" panose="02000000000000000000" pitchFamily="2" charset="0"/>
              </a:rPr>
              <a:t>, HubZero, Degust</a:t>
            </a:r>
          </a:p>
          <a:p>
            <a:endParaRPr lang="en-AU" dirty="0"/>
          </a:p>
        </p:txBody>
      </p:sp>
    </p:spTree>
    <p:extLst>
      <p:ext uri="{BB962C8B-B14F-4D97-AF65-F5344CB8AC3E}">
        <p14:creationId xmlns:p14="http://schemas.microsoft.com/office/powerpoint/2010/main" val="397195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55B421-0E9F-4EE4-ADDA-B664A17206D3}"/>
              </a:ext>
            </a:extLst>
          </p:cNvPr>
          <p:cNvSpPr>
            <a:spLocks noGrp="1"/>
          </p:cNvSpPr>
          <p:nvPr>
            <p:ph idx="1"/>
          </p:nvPr>
        </p:nvSpPr>
        <p:spPr>
          <a:xfrm>
            <a:off x="628650" y="1813034"/>
            <a:ext cx="7886700" cy="4363935"/>
          </a:xfrm>
        </p:spPr>
        <p:txBody>
          <a:bodyPr/>
          <a:lstStyle/>
          <a:p>
            <a:pPr>
              <a:buClr>
                <a:srgbClr val="FF0000"/>
              </a:buClr>
            </a:pPr>
            <a:r>
              <a:rPr lang="en-AU" sz="2000" dirty="0">
                <a:solidFill>
                  <a:schemeClr val="bg1">
                    <a:lumMod val="50000"/>
                  </a:schemeClr>
                </a:solidFill>
                <a:latin typeface="Roboto Condensed" panose="02000000000000000000" pitchFamily="2" charset="0"/>
                <a:ea typeface="Roboto Condensed" panose="02000000000000000000" pitchFamily="2" charset="0"/>
              </a:rPr>
              <a:t>Implementation of </a:t>
            </a:r>
          </a:p>
          <a:p>
            <a:pPr marL="630238" lvl="2" indent="-273050">
              <a:buClr>
                <a:schemeClr val="tx1"/>
              </a:buClr>
            </a:pPr>
            <a:r>
              <a:rPr lang="en-AU" sz="1800" dirty="0">
                <a:solidFill>
                  <a:schemeClr val="bg1">
                    <a:lumMod val="50000"/>
                  </a:schemeClr>
                </a:solidFill>
              </a:rPr>
              <a:t>a Research Data Management Planning Tool</a:t>
            </a:r>
          </a:p>
          <a:p>
            <a:pPr marL="630238" lvl="2" indent="-273050">
              <a:buClr>
                <a:schemeClr val="tx1"/>
              </a:buClr>
            </a:pPr>
            <a:r>
              <a:rPr lang="en-AU" sz="1800" dirty="0">
                <a:solidFill>
                  <a:schemeClr val="bg1">
                    <a:lumMod val="50000"/>
                  </a:schemeClr>
                </a:solidFill>
              </a:rPr>
              <a:t>Figshare, </a:t>
            </a:r>
            <a:r>
              <a:rPr lang="en-AU" sz="1800">
                <a:solidFill>
                  <a:schemeClr val="bg1">
                    <a:lumMod val="50000"/>
                  </a:schemeClr>
                </a:solidFill>
              </a:rPr>
              <a:t>researchdata.latrobe</a:t>
            </a:r>
            <a:endParaRPr lang="en-AU" sz="1800" dirty="0">
              <a:solidFill>
                <a:schemeClr val="bg1">
                  <a:lumMod val="50000"/>
                </a:schemeClr>
              </a:solidFill>
            </a:endParaRPr>
          </a:p>
          <a:p>
            <a:pPr marL="630238" lvl="2" indent="-273050">
              <a:buClr>
                <a:schemeClr val="tx1"/>
              </a:buClr>
            </a:pPr>
            <a:r>
              <a:rPr lang="en-AU" sz="1800" dirty="0">
                <a:solidFill>
                  <a:schemeClr val="bg1">
                    <a:lumMod val="50000"/>
                  </a:schemeClr>
                </a:solidFill>
              </a:rPr>
              <a:t>LabArchives – an online research notebook</a:t>
            </a:r>
          </a:p>
          <a:p>
            <a:pPr marL="0" indent="0">
              <a:buNone/>
            </a:pPr>
            <a:endParaRPr lang="en-AU" dirty="0"/>
          </a:p>
        </p:txBody>
      </p:sp>
      <p:sp>
        <p:nvSpPr>
          <p:cNvPr id="3" name="Title 2">
            <a:extLst>
              <a:ext uri="{FF2B5EF4-FFF2-40B4-BE49-F238E27FC236}">
                <a16:creationId xmlns:a16="http://schemas.microsoft.com/office/drawing/2014/main" id="{F62D4B61-75A3-49F8-8449-7DCDFD2DA71F}"/>
              </a:ext>
            </a:extLst>
          </p:cNvPr>
          <p:cNvSpPr>
            <a:spLocks noGrp="1"/>
          </p:cNvSpPr>
          <p:nvPr>
            <p:ph type="title"/>
          </p:nvPr>
        </p:nvSpPr>
        <p:spPr>
          <a:xfrm>
            <a:off x="628650" y="397484"/>
            <a:ext cx="7886700" cy="1325562"/>
          </a:xfrm>
        </p:spPr>
        <p:txBody>
          <a:bodyPr/>
          <a:lstStyle/>
          <a:p>
            <a:pPr algn="ctr"/>
            <a:r>
              <a:rPr lang="en-AU" dirty="0"/>
              <a:t>ERDMS Project continued….</a:t>
            </a:r>
          </a:p>
        </p:txBody>
      </p:sp>
      <p:pic>
        <p:nvPicPr>
          <p:cNvPr id="5" name="Picture 4">
            <a:extLst>
              <a:ext uri="{FF2B5EF4-FFF2-40B4-BE49-F238E27FC236}">
                <a16:creationId xmlns:a16="http://schemas.microsoft.com/office/drawing/2014/main" id="{7E66A2EB-4B08-449E-9BFF-4DFF5693339B}"/>
              </a:ext>
            </a:extLst>
          </p:cNvPr>
          <p:cNvPicPr>
            <a:picLocks noChangeAspect="1"/>
          </p:cNvPicPr>
          <p:nvPr/>
        </p:nvPicPr>
        <p:blipFill>
          <a:blip r:embed="rId3"/>
          <a:stretch>
            <a:fillRect/>
          </a:stretch>
        </p:blipFill>
        <p:spPr>
          <a:xfrm>
            <a:off x="2773294" y="3832098"/>
            <a:ext cx="3558058" cy="2401689"/>
          </a:xfrm>
          <a:prstGeom prst="rect">
            <a:avLst/>
          </a:prstGeom>
        </p:spPr>
      </p:pic>
    </p:spTree>
    <p:extLst>
      <p:ext uri="{BB962C8B-B14F-4D97-AF65-F5344CB8AC3E}">
        <p14:creationId xmlns:p14="http://schemas.microsoft.com/office/powerpoint/2010/main" val="208242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7592"/>
            <a:ext cx="7886700" cy="1570778"/>
          </a:xfrm>
        </p:spPr>
        <p:txBody>
          <a:bodyPr/>
          <a:lstStyle/>
          <a:p>
            <a:pPr algn="ctr"/>
            <a:r>
              <a:rPr lang="en-AU" dirty="0"/>
              <a:t>Research data management planning tool</a:t>
            </a:r>
          </a:p>
        </p:txBody>
      </p:sp>
      <p:pic>
        <p:nvPicPr>
          <p:cNvPr id="4" name="Content Placeholder 3"/>
          <p:cNvPicPr>
            <a:picLocks noGrp="1" noChangeAspect="1"/>
          </p:cNvPicPr>
          <p:nvPr>
            <p:ph idx="1"/>
          </p:nvPr>
        </p:nvPicPr>
        <p:blipFill>
          <a:blip r:embed="rId2"/>
          <a:stretch>
            <a:fillRect/>
          </a:stretch>
        </p:blipFill>
        <p:spPr>
          <a:xfrm>
            <a:off x="396274" y="2234046"/>
            <a:ext cx="8435999" cy="4099712"/>
          </a:xfrm>
          <a:prstGeom prst="rect">
            <a:avLst/>
          </a:prstGeom>
          <a:ln w="38100">
            <a:solidFill>
              <a:srgbClr val="FF9E1B"/>
            </a:solidFill>
          </a:ln>
        </p:spPr>
      </p:pic>
    </p:spTree>
    <p:extLst>
      <p:ext uri="{BB962C8B-B14F-4D97-AF65-F5344CB8AC3E}">
        <p14:creationId xmlns:p14="http://schemas.microsoft.com/office/powerpoint/2010/main" val="3221622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Figshare (</a:t>
            </a:r>
            <a:r>
              <a:rPr lang="en-AU" sz="4400" i="1" dirty="0" err="1"/>
              <a:t>researchdata.latrobe</a:t>
            </a:r>
            <a:r>
              <a:rPr lang="en-AU" dirty="0"/>
              <a: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67" y="2330298"/>
            <a:ext cx="8397266" cy="4015654"/>
          </a:xfrm>
          <a:prstGeom prst="rect">
            <a:avLst/>
          </a:prstGeom>
          <a:ln w="28575">
            <a:solidFill>
              <a:srgbClr val="FF9E1B"/>
            </a:solidFill>
          </a:ln>
        </p:spPr>
      </p:pic>
    </p:spTree>
    <p:extLst>
      <p:ext uri="{BB962C8B-B14F-4D97-AF65-F5344CB8AC3E}">
        <p14:creationId xmlns:p14="http://schemas.microsoft.com/office/powerpoint/2010/main" val="214810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a:t>…online research notebook</a:t>
            </a:r>
          </a:p>
        </p:txBody>
      </p:sp>
      <p:pic>
        <p:nvPicPr>
          <p:cNvPr id="7" name="Content Placeholder 6"/>
          <p:cNvPicPr>
            <a:picLocks noGrp="1" noChangeAspect="1"/>
          </p:cNvPicPr>
          <p:nvPr>
            <p:ph idx="1"/>
          </p:nvPr>
        </p:nvPicPr>
        <p:blipFill>
          <a:blip r:embed="rId2"/>
          <a:stretch>
            <a:fillRect/>
          </a:stretch>
        </p:blipFill>
        <p:spPr>
          <a:xfrm>
            <a:off x="1532659" y="2274599"/>
            <a:ext cx="5621429" cy="3403600"/>
          </a:xfrm>
          <a:prstGeom prst="rect">
            <a:avLst/>
          </a:prstGeom>
        </p:spPr>
      </p:pic>
    </p:spTree>
    <p:extLst>
      <p:ext uri="{BB962C8B-B14F-4D97-AF65-F5344CB8AC3E}">
        <p14:creationId xmlns:p14="http://schemas.microsoft.com/office/powerpoint/2010/main" val="3863418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712801"/>
            <a:ext cx="7886700" cy="722808"/>
          </a:xfrm>
        </p:spPr>
        <p:txBody>
          <a:bodyPr/>
          <a:lstStyle/>
          <a:p>
            <a:pPr algn="ctr"/>
            <a:r>
              <a:rPr lang="en-AU" dirty="0"/>
              <a:t>Project: “Big Bang!”</a:t>
            </a:r>
          </a:p>
        </p:txBody>
      </p:sp>
      <p:grpSp>
        <p:nvGrpSpPr>
          <p:cNvPr id="6" name="Group 5">
            <a:extLst>
              <a:ext uri="{FF2B5EF4-FFF2-40B4-BE49-F238E27FC236}">
                <a16:creationId xmlns:a16="http://schemas.microsoft.com/office/drawing/2014/main" id="{568CA7B0-904A-4EDD-8807-95C9DEF54293}"/>
              </a:ext>
            </a:extLst>
          </p:cNvPr>
          <p:cNvGrpSpPr/>
          <p:nvPr/>
        </p:nvGrpSpPr>
        <p:grpSpPr>
          <a:xfrm>
            <a:off x="4057963" y="1581077"/>
            <a:ext cx="4696559" cy="4072608"/>
            <a:chOff x="2024367" y="777305"/>
            <a:chExt cx="5095266" cy="4497644"/>
          </a:xfrm>
        </p:grpSpPr>
        <p:grpSp>
          <p:nvGrpSpPr>
            <p:cNvPr id="7" name="Group 6">
              <a:extLst>
                <a:ext uri="{FF2B5EF4-FFF2-40B4-BE49-F238E27FC236}">
                  <a16:creationId xmlns:a16="http://schemas.microsoft.com/office/drawing/2014/main" id="{3DAF5F71-D8BF-43F5-B41F-DBB260DCD4E8}"/>
                </a:ext>
              </a:extLst>
            </p:cNvPr>
            <p:cNvGrpSpPr/>
            <p:nvPr/>
          </p:nvGrpSpPr>
          <p:grpSpPr>
            <a:xfrm>
              <a:off x="3484217" y="2440784"/>
              <a:ext cx="2151023" cy="1901191"/>
              <a:chOff x="3484217" y="2440784"/>
              <a:chExt cx="2151023" cy="1901191"/>
            </a:xfrm>
          </p:grpSpPr>
          <p:sp>
            <p:nvSpPr>
              <p:cNvPr id="12" name="Isosceles Triangle 4">
                <a:extLst>
                  <a:ext uri="{FF2B5EF4-FFF2-40B4-BE49-F238E27FC236}">
                    <a16:creationId xmlns:a16="http://schemas.microsoft.com/office/drawing/2014/main" id="{090F3003-8E9F-4CE6-A305-3AEA4BC04244}"/>
                  </a:ext>
                </a:extLst>
              </p:cNvPr>
              <p:cNvSpPr/>
              <p:nvPr/>
            </p:nvSpPr>
            <p:spPr>
              <a:xfrm>
                <a:off x="3484217" y="2440784"/>
                <a:ext cx="2151023" cy="1901191"/>
              </a:xfrm>
              <a:custGeom>
                <a:avLst/>
                <a:gdLst>
                  <a:gd name="connsiteX0" fmla="*/ 0 w 5833872"/>
                  <a:gd name="connsiteY0" fmla="*/ 5029200 h 5029200"/>
                  <a:gd name="connsiteX1" fmla="*/ 2916936 w 5833872"/>
                  <a:gd name="connsiteY1" fmla="*/ 0 h 5029200"/>
                  <a:gd name="connsiteX2" fmla="*/ 5833872 w 5833872"/>
                  <a:gd name="connsiteY2" fmla="*/ 5029200 h 5029200"/>
                  <a:gd name="connsiteX3" fmla="*/ 0 w 5833872"/>
                  <a:gd name="connsiteY3" fmla="*/ 5029200 h 5029200"/>
                  <a:gd name="connsiteX0" fmla="*/ 0 w 5833872"/>
                  <a:gd name="connsiteY0" fmla="*/ 5029200 h 5029200"/>
                  <a:gd name="connsiteX1" fmla="*/ 2715998 w 5833872"/>
                  <a:gd name="connsiteY1" fmla="*/ 300625 h 5029200"/>
                  <a:gd name="connsiteX2" fmla="*/ 2916936 w 5833872"/>
                  <a:gd name="connsiteY2" fmla="*/ 0 h 5029200"/>
                  <a:gd name="connsiteX3" fmla="*/ 5833872 w 5833872"/>
                  <a:gd name="connsiteY3" fmla="*/ 5029200 h 5029200"/>
                  <a:gd name="connsiteX4" fmla="*/ 0 w 5833872"/>
                  <a:gd name="connsiteY4" fmla="*/ 5029200 h 5029200"/>
                  <a:gd name="connsiteX0" fmla="*/ 0 w 5833872"/>
                  <a:gd name="connsiteY0" fmla="*/ 5029200 h 5029200"/>
                  <a:gd name="connsiteX1" fmla="*/ 2715998 w 5833872"/>
                  <a:gd name="connsiteY1" fmla="*/ 300625 h 5029200"/>
                  <a:gd name="connsiteX2" fmla="*/ 2916936 w 5833872"/>
                  <a:gd name="connsiteY2" fmla="*/ 0 h 5029200"/>
                  <a:gd name="connsiteX3" fmla="*/ 3079252 w 5833872"/>
                  <a:gd name="connsiteY3" fmla="*/ 288099 h 5029200"/>
                  <a:gd name="connsiteX4" fmla="*/ 5833872 w 5833872"/>
                  <a:gd name="connsiteY4" fmla="*/ 5029200 h 5029200"/>
                  <a:gd name="connsiteX5" fmla="*/ 0 w 5833872"/>
                  <a:gd name="connsiteY5" fmla="*/ 5029200 h 5029200"/>
                  <a:gd name="connsiteX0" fmla="*/ 0 w 5833872"/>
                  <a:gd name="connsiteY0" fmla="*/ 5029200 h 5029200"/>
                  <a:gd name="connsiteX1" fmla="*/ 185740 w 5833872"/>
                  <a:gd name="connsiteY1" fmla="*/ 4697261 h 5029200"/>
                  <a:gd name="connsiteX2" fmla="*/ 2715998 w 5833872"/>
                  <a:gd name="connsiteY2" fmla="*/ 300625 h 5029200"/>
                  <a:gd name="connsiteX3" fmla="*/ 2916936 w 5833872"/>
                  <a:gd name="connsiteY3" fmla="*/ 0 h 5029200"/>
                  <a:gd name="connsiteX4" fmla="*/ 3079252 w 5833872"/>
                  <a:gd name="connsiteY4" fmla="*/ 288099 h 5029200"/>
                  <a:gd name="connsiteX5" fmla="*/ 5833872 w 5833872"/>
                  <a:gd name="connsiteY5" fmla="*/ 5029200 h 5029200"/>
                  <a:gd name="connsiteX6" fmla="*/ 0 w 5833872"/>
                  <a:gd name="connsiteY6" fmla="*/ 5029200 h 5029200"/>
                  <a:gd name="connsiteX0" fmla="*/ 0 w 5833872"/>
                  <a:gd name="connsiteY0" fmla="*/ 5029200 h 5029200"/>
                  <a:gd name="connsiteX1" fmla="*/ 185740 w 5833872"/>
                  <a:gd name="connsiteY1" fmla="*/ 4697261 h 5029200"/>
                  <a:gd name="connsiteX2" fmla="*/ 2715998 w 5833872"/>
                  <a:gd name="connsiteY2" fmla="*/ 300625 h 5029200"/>
                  <a:gd name="connsiteX3" fmla="*/ 2916936 w 5833872"/>
                  <a:gd name="connsiteY3" fmla="*/ 0 h 5029200"/>
                  <a:gd name="connsiteX4" fmla="*/ 3079252 w 5833872"/>
                  <a:gd name="connsiteY4" fmla="*/ 288099 h 5029200"/>
                  <a:gd name="connsiteX5" fmla="*/ 5833872 w 5833872"/>
                  <a:gd name="connsiteY5" fmla="*/ 5029200 h 5029200"/>
                  <a:gd name="connsiteX6" fmla="*/ 311000 w 5833872"/>
                  <a:gd name="connsiteY6" fmla="*/ 5022937 h 5029200"/>
                  <a:gd name="connsiteX7" fmla="*/ 0 w 5833872"/>
                  <a:gd name="connsiteY7" fmla="*/ 5029200 h 5029200"/>
                  <a:gd name="connsiteX0" fmla="*/ 0 w 5833872"/>
                  <a:gd name="connsiteY0" fmla="*/ 5029200 h 5029200"/>
                  <a:gd name="connsiteX1" fmla="*/ 185740 w 5833872"/>
                  <a:gd name="connsiteY1" fmla="*/ 4697261 h 5029200"/>
                  <a:gd name="connsiteX2" fmla="*/ 2715998 w 5833872"/>
                  <a:gd name="connsiteY2" fmla="*/ 300625 h 5029200"/>
                  <a:gd name="connsiteX3" fmla="*/ 2916936 w 5833872"/>
                  <a:gd name="connsiteY3" fmla="*/ 0 h 5029200"/>
                  <a:gd name="connsiteX4" fmla="*/ 3079252 w 5833872"/>
                  <a:gd name="connsiteY4" fmla="*/ 288099 h 5029200"/>
                  <a:gd name="connsiteX5" fmla="*/ 5647088 w 5833872"/>
                  <a:gd name="connsiteY5" fmla="*/ 4722313 h 5029200"/>
                  <a:gd name="connsiteX6" fmla="*/ 5833872 w 5833872"/>
                  <a:gd name="connsiteY6" fmla="*/ 5029200 h 5029200"/>
                  <a:gd name="connsiteX7" fmla="*/ 311000 w 5833872"/>
                  <a:gd name="connsiteY7" fmla="*/ 5022937 h 5029200"/>
                  <a:gd name="connsiteX8" fmla="*/ 0 w 5833872"/>
                  <a:gd name="connsiteY8" fmla="*/ 5029200 h 5029200"/>
                  <a:gd name="connsiteX0" fmla="*/ 0 w 5833872"/>
                  <a:gd name="connsiteY0" fmla="*/ 5029200 h 5029200"/>
                  <a:gd name="connsiteX1" fmla="*/ 185740 w 5833872"/>
                  <a:gd name="connsiteY1" fmla="*/ 4697261 h 5029200"/>
                  <a:gd name="connsiteX2" fmla="*/ 2715998 w 5833872"/>
                  <a:gd name="connsiteY2" fmla="*/ 300625 h 5029200"/>
                  <a:gd name="connsiteX3" fmla="*/ 2916936 w 5833872"/>
                  <a:gd name="connsiteY3" fmla="*/ 0 h 5029200"/>
                  <a:gd name="connsiteX4" fmla="*/ 3079252 w 5833872"/>
                  <a:gd name="connsiteY4" fmla="*/ 288099 h 5029200"/>
                  <a:gd name="connsiteX5" fmla="*/ 5647088 w 5833872"/>
                  <a:gd name="connsiteY5" fmla="*/ 4722313 h 5029200"/>
                  <a:gd name="connsiteX6" fmla="*/ 5833872 w 5833872"/>
                  <a:gd name="connsiteY6" fmla="*/ 5029200 h 5029200"/>
                  <a:gd name="connsiteX7" fmla="*/ 5509302 w 5833872"/>
                  <a:gd name="connsiteY7" fmla="*/ 5022937 h 5029200"/>
                  <a:gd name="connsiteX8" fmla="*/ 311000 w 5833872"/>
                  <a:gd name="connsiteY8" fmla="*/ 5022937 h 5029200"/>
                  <a:gd name="connsiteX9" fmla="*/ 0 w 5833872"/>
                  <a:gd name="connsiteY9" fmla="*/ 5029200 h 5029200"/>
                  <a:gd name="connsiteX0" fmla="*/ 0 w 5647088"/>
                  <a:gd name="connsiteY0" fmla="*/ 5029200 h 5029200"/>
                  <a:gd name="connsiteX1" fmla="*/ 185740 w 5647088"/>
                  <a:gd name="connsiteY1" fmla="*/ 4697261 h 5029200"/>
                  <a:gd name="connsiteX2" fmla="*/ 2715998 w 5647088"/>
                  <a:gd name="connsiteY2" fmla="*/ 300625 h 5029200"/>
                  <a:gd name="connsiteX3" fmla="*/ 2916936 w 5647088"/>
                  <a:gd name="connsiteY3" fmla="*/ 0 h 5029200"/>
                  <a:gd name="connsiteX4" fmla="*/ 3079252 w 5647088"/>
                  <a:gd name="connsiteY4" fmla="*/ 288099 h 5029200"/>
                  <a:gd name="connsiteX5" fmla="*/ 5647088 w 5647088"/>
                  <a:gd name="connsiteY5" fmla="*/ 4722313 h 5029200"/>
                  <a:gd name="connsiteX6" fmla="*/ 5509302 w 5647088"/>
                  <a:gd name="connsiteY6" fmla="*/ 5022937 h 5029200"/>
                  <a:gd name="connsiteX7" fmla="*/ 311000 w 5647088"/>
                  <a:gd name="connsiteY7" fmla="*/ 5022937 h 5029200"/>
                  <a:gd name="connsiteX8" fmla="*/ 0 w 5647088"/>
                  <a:gd name="connsiteY8" fmla="*/ 5029200 h 5029200"/>
                  <a:gd name="connsiteX0" fmla="*/ 125260 w 5461348"/>
                  <a:gd name="connsiteY0" fmla="*/ 5022937 h 5022937"/>
                  <a:gd name="connsiteX1" fmla="*/ 0 w 5461348"/>
                  <a:gd name="connsiteY1" fmla="*/ 4697261 h 5022937"/>
                  <a:gd name="connsiteX2" fmla="*/ 2530258 w 5461348"/>
                  <a:gd name="connsiteY2" fmla="*/ 300625 h 5022937"/>
                  <a:gd name="connsiteX3" fmla="*/ 2731196 w 5461348"/>
                  <a:gd name="connsiteY3" fmla="*/ 0 h 5022937"/>
                  <a:gd name="connsiteX4" fmla="*/ 2893512 w 5461348"/>
                  <a:gd name="connsiteY4" fmla="*/ 288099 h 5022937"/>
                  <a:gd name="connsiteX5" fmla="*/ 5461348 w 5461348"/>
                  <a:gd name="connsiteY5" fmla="*/ 4722313 h 5022937"/>
                  <a:gd name="connsiteX6" fmla="*/ 5323562 w 5461348"/>
                  <a:gd name="connsiteY6" fmla="*/ 5022937 h 5022937"/>
                  <a:gd name="connsiteX7" fmla="*/ 125260 w 5461348"/>
                  <a:gd name="connsiteY7" fmla="*/ 5022937 h 5022937"/>
                  <a:gd name="connsiteX0" fmla="*/ 125260 w 5461348"/>
                  <a:gd name="connsiteY0" fmla="*/ 4734838 h 4734838"/>
                  <a:gd name="connsiteX1" fmla="*/ 0 w 5461348"/>
                  <a:gd name="connsiteY1" fmla="*/ 4409162 h 4734838"/>
                  <a:gd name="connsiteX2" fmla="*/ 2530258 w 5461348"/>
                  <a:gd name="connsiteY2" fmla="*/ 12526 h 4734838"/>
                  <a:gd name="connsiteX3" fmla="*/ 2893512 w 5461348"/>
                  <a:gd name="connsiteY3" fmla="*/ 0 h 4734838"/>
                  <a:gd name="connsiteX4" fmla="*/ 5461348 w 5461348"/>
                  <a:gd name="connsiteY4" fmla="*/ 4434214 h 4734838"/>
                  <a:gd name="connsiteX5" fmla="*/ 5323562 w 5461348"/>
                  <a:gd name="connsiteY5" fmla="*/ 4734838 h 4734838"/>
                  <a:gd name="connsiteX6" fmla="*/ 125260 w 5461348"/>
                  <a:gd name="connsiteY6" fmla="*/ 4734838 h 4734838"/>
                  <a:gd name="connsiteX0" fmla="*/ 125260 w 5461348"/>
                  <a:gd name="connsiteY0" fmla="*/ 4865707 h 4865707"/>
                  <a:gd name="connsiteX1" fmla="*/ 0 w 5461348"/>
                  <a:gd name="connsiteY1" fmla="*/ 4540031 h 4865707"/>
                  <a:gd name="connsiteX2" fmla="*/ 2530258 w 5461348"/>
                  <a:gd name="connsiteY2" fmla="*/ 143395 h 4865707"/>
                  <a:gd name="connsiteX3" fmla="*/ 2893512 w 5461348"/>
                  <a:gd name="connsiteY3" fmla="*/ 130869 h 4865707"/>
                  <a:gd name="connsiteX4" fmla="*/ 5461348 w 5461348"/>
                  <a:gd name="connsiteY4" fmla="*/ 4565083 h 4865707"/>
                  <a:gd name="connsiteX5" fmla="*/ 5323562 w 5461348"/>
                  <a:gd name="connsiteY5" fmla="*/ 4865707 h 4865707"/>
                  <a:gd name="connsiteX6" fmla="*/ 125260 w 5461348"/>
                  <a:gd name="connsiteY6" fmla="*/ 4865707 h 4865707"/>
                  <a:gd name="connsiteX0" fmla="*/ 125260 w 5461348"/>
                  <a:gd name="connsiteY0" fmla="*/ 4914490 h 4914490"/>
                  <a:gd name="connsiteX1" fmla="*/ 0 w 5461348"/>
                  <a:gd name="connsiteY1" fmla="*/ 4588814 h 4914490"/>
                  <a:gd name="connsiteX2" fmla="*/ 2530258 w 5461348"/>
                  <a:gd name="connsiteY2" fmla="*/ 192178 h 4914490"/>
                  <a:gd name="connsiteX3" fmla="*/ 2893512 w 5461348"/>
                  <a:gd name="connsiteY3" fmla="*/ 179652 h 4914490"/>
                  <a:gd name="connsiteX4" fmla="*/ 5461348 w 5461348"/>
                  <a:gd name="connsiteY4" fmla="*/ 4613866 h 4914490"/>
                  <a:gd name="connsiteX5" fmla="*/ 5323562 w 5461348"/>
                  <a:gd name="connsiteY5" fmla="*/ 4914490 h 4914490"/>
                  <a:gd name="connsiteX6" fmla="*/ 125260 w 5461348"/>
                  <a:gd name="connsiteY6" fmla="*/ 4914490 h 4914490"/>
                  <a:gd name="connsiteX0" fmla="*/ 125260 w 5461348"/>
                  <a:gd name="connsiteY0" fmla="*/ 4914490 h 4914490"/>
                  <a:gd name="connsiteX1" fmla="*/ 0 w 5461348"/>
                  <a:gd name="connsiteY1" fmla="*/ 4588814 h 4914490"/>
                  <a:gd name="connsiteX2" fmla="*/ 2530258 w 5461348"/>
                  <a:gd name="connsiteY2" fmla="*/ 192178 h 4914490"/>
                  <a:gd name="connsiteX3" fmla="*/ 2893512 w 5461348"/>
                  <a:gd name="connsiteY3" fmla="*/ 179652 h 4914490"/>
                  <a:gd name="connsiteX4" fmla="*/ 5461348 w 5461348"/>
                  <a:gd name="connsiteY4" fmla="*/ 4613866 h 4914490"/>
                  <a:gd name="connsiteX5" fmla="*/ 5323562 w 5461348"/>
                  <a:gd name="connsiteY5" fmla="*/ 4914490 h 4914490"/>
                  <a:gd name="connsiteX6" fmla="*/ 125260 w 5461348"/>
                  <a:gd name="connsiteY6" fmla="*/ 4914490 h 4914490"/>
                  <a:gd name="connsiteX0" fmla="*/ 125260 w 5461348"/>
                  <a:gd name="connsiteY0" fmla="*/ 4922813 h 4922813"/>
                  <a:gd name="connsiteX1" fmla="*/ 0 w 5461348"/>
                  <a:gd name="connsiteY1" fmla="*/ 4597137 h 4922813"/>
                  <a:gd name="connsiteX2" fmla="*/ 2530258 w 5461348"/>
                  <a:gd name="connsiteY2" fmla="*/ 200501 h 4922813"/>
                  <a:gd name="connsiteX3" fmla="*/ 2893512 w 5461348"/>
                  <a:gd name="connsiteY3" fmla="*/ 187975 h 4922813"/>
                  <a:gd name="connsiteX4" fmla="*/ 5461348 w 5461348"/>
                  <a:gd name="connsiteY4" fmla="*/ 4622189 h 4922813"/>
                  <a:gd name="connsiteX5" fmla="*/ 5323562 w 5461348"/>
                  <a:gd name="connsiteY5" fmla="*/ 4922813 h 4922813"/>
                  <a:gd name="connsiteX6" fmla="*/ 125260 w 5461348"/>
                  <a:gd name="connsiteY6" fmla="*/ 4922813 h 4922813"/>
                  <a:gd name="connsiteX0" fmla="*/ 173345 w 5509433"/>
                  <a:gd name="connsiteY0" fmla="*/ 4922813 h 4922813"/>
                  <a:gd name="connsiteX1" fmla="*/ 48085 w 5509433"/>
                  <a:gd name="connsiteY1" fmla="*/ 4597137 h 4922813"/>
                  <a:gd name="connsiteX2" fmla="*/ 2578343 w 5509433"/>
                  <a:gd name="connsiteY2" fmla="*/ 200501 h 4922813"/>
                  <a:gd name="connsiteX3" fmla="*/ 2941597 w 5509433"/>
                  <a:gd name="connsiteY3" fmla="*/ 187975 h 4922813"/>
                  <a:gd name="connsiteX4" fmla="*/ 5509433 w 5509433"/>
                  <a:gd name="connsiteY4" fmla="*/ 4622189 h 4922813"/>
                  <a:gd name="connsiteX5" fmla="*/ 5371647 w 5509433"/>
                  <a:gd name="connsiteY5" fmla="*/ 4922813 h 4922813"/>
                  <a:gd name="connsiteX6" fmla="*/ 173345 w 5509433"/>
                  <a:gd name="connsiteY6" fmla="*/ 4922813 h 4922813"/>
                  <a:gd name="connsiteX0" fmla="*/ 221494 w 5557582"/>
                  <a:gd name="connsiteY0" fmla="*/ 4922813 h 4922943"/>
                  <a:gd name="connsiteX1" fmla="*/ 96234 w 5557582"/>
                  <a:gd name="connsiteY1" fmla="*/ 4597137 h 4922943"/>
                  <a:gd name="connsiteX2" fmla="*/ 2626492 w 5557582"/>
                  <a:gd name="connsiteY2" fmla="*/ 200501 h 4922943"/>
                  <a:gd name="connsiteX3" fmla="*/ 2989746 w 5557582"/>
                  <a:gd name="connsiteY3" fmla="*/ 187975 h 4922943"/>
                  <a:gd name="connsiteX4" fmla="*/ 5557582 w 5557582"/>
                  <a:gd name="connsiteY4" fmla="*/ 4622189 h 4922943"/>
                  <a:gd name="connsiteX5" fmla="*/ 5419796 w 5557582"/>
                  <a:gd name="connsiteY5" fmla="*/ 4922813 h 4922943"/>
                  <a:gd name="connsiteX6" fmla="*/ 221494 w 5557582"/>
                  <a:gd name="connsiteY6" fmla="*/ 4922813 h 4922943"/>
                  <a:gd name="connsiteX0" fmla="*/ 210936 w 5547024"/>
                  <a:gd name="connsiteY0" fmla="*/ 4922813 h 4923016"/>
                  <a:gd name="connsiteX1" fmla="*/ 85676 w 5547024"/>
                  <a:gd name="connsiteY1" fmla="*/ 4597137 h 4923016"/>
                  <a:gd name="connsiteX2" fmla="*/ 2615934 w 5547024"/>
                  <a:gd name="connsiteY2" fmla="*/ 200501 h 4923016"/>
                  <a:gd name="connsiteX3" fmla="*/ 2979188 w 5547024"/>
                  <a:gd name="connsiteY3" fmla="*/ 187975 h 4923016"/>
                  <a:gd name="connsiteX4" fmla="*/ 5547024 w 5547024"/>
                  <a:gd name="connsiteY4" fmla="*/ 4622189 h 4923016"/>
                  <a:gd name="connsiteX5" fmla="*/ 5409238 w 5547024"/>
                  <a:gd name="connsiteY5" fmla="*/ 4922813 h 4923016"/>
                  <a:gd name="connsiteX6" fmla="*/ 210936 w 5547024"/>
                  <a:gd name="connsiteY6" fmla="*/ 4922813 h 4923016"/>
                  <a:gd name="connsiteX0" fmla="*/ 205708 w 5541796"/>
                  <a:gd name="connsiteY0" fmla="*/ 4922813 h 4922943"/>
                  <a:gd name="connsiteX1" fmla="*/ 80448 w 5541796"/>
                  <a:gd name="connsiteY1" fmla="*/ 4597137 h 4922943"/>
                  <a:gd name="connsiteX2" fmla="*/ 2610706 w 5541796"/>
                  <a:gd name="connsiteY2" fmla="*/ 200501 h 4922943"/>
                  <a:gd name="connsiteX3" fmla="*/ 2973960 w 5541796"/>
                  <a:gd name="connsiteY3" fmla="*/ 187975 h 4922943"/>
                  <a:gd name="connsiteX4" fmla="*/ 5541796 w 5541796"/>
                  <a:gd name="connsiteY4" fmla="*/ 4622189 h 4922943"/>
                  <a:gd name="connsiteX5" fmla="*/ 5404010 w 5541796"/>
                  <a:gd name="connsiteY5" fmla="*/ 4922813 h 4922943"/>
                  <a:gd name="connsiteX6" fmla="*/ 205708 w 5541796"/>
                  <a:gd name="connsiteY6" fmla="*/ 4922813 h 4922943"/>
                  <a:gd name="connsiteX0" fmla="*/ 205708 w 5553109"/>
                  <a:gd name="connsiteY0" fmla="*/ 4922813 h 4922943"/>
                  <a:gd name="connsiteX1" fmla="*/ 80448 w 5553109"/>
                  <a:gd name="connsiteY1" fmla="*/ 4597137 h 4922943"/>
                  <a:gd name="connsiteX2" fmla="*/ 2610706 w 5553109"/>
                  <a:gd name="connsiteY2" fmla="*/ 200501 h 4922943"/>
                  <a:gd name="connsiteX3" fmla="*/ 2973960 w 5553109"/>
                  <a:gd name="connsiteY3" fmla="*/ 187975 h 4922943"/>
                  <a:gd name="connsiteX4" fmla="*/ 5541796 w 5553109"/>
                  <a:gd name="connsiteY4" fmla="*/ 4622189 h 4922943"/>
                  <a:gd name="connsiteX5" fmla="*/ 5404010 w 5553109"/>
                  <a:gd name="connsiteY5" fmla="*/ 4922813 h 4922943"/>
                  <a:gd name="connsiteX6" fmla="*/ 205708 w 5553109"/>
                  <a:gd name="connsiteY6" fmla="*/ 4922813 h 4922943"/>
                  <a:gd name="connsiteX0" fmla="*/ 205708 w 5629177"/>
                  <a:gd name="connsiteY0" fmla="*/ 4922813 h 4922943"/>
                  <a:gd name="connsiteX1" fmla="*/ 80448 w 5629177"/>
                  <a:gd name="connsiteY1" fmla="*/ 4597137 h 4922943"/>
                  <a:gd name="connsiteX2" fmla="*/ 2610706 w 5629177"/>
                  <a:gd name="connsiteY2" fmla="*/ 200501 h 4922943"/>
                  <a:gd name="connsiteX3" fmla="*/ 2973960 w 5629177"/>
                  <a:gd name="connsiteY3" fmla="*/ 187975 h 4922943"/>
                  <a:gd name="connsiteX4" fmla="*/ 5541796 w 5629177"/>
                  <a:gd name="connsiteY4" fmla="*/ 4622189 h 4922943"/>
                  <a:gd name="connsiteX5" fmla="*/ 5404010 w 5629177"/>
                  <a:gd name="connsiteY5" fmla="*/ 4922813 h 4922943"/>
                  <a:gd name="connsiteX6" fmla="*/ 205708 w 5629177"/>
                  <a:gd name="connsiteY6" fmla="*/ 4922813 h 4922943"/>
                  <a:gd name="connsiteX0" fmla="*/ 205708 w 5629177"/>
                  <a:gd name="connsiteY0" fmla="*/ 4922813 h 4922943"/>
                  <a:gd name="connsiteX1" fmla="*/ 80448 w 5629177"/>
                  <a:gd name="connsiteY1" fmla="*/ 4597137 h 4922943"/>
                  <a:gd name="connsiteX2" fmla="*/ 2610706 w 5629177"/>
                  <a:gd name="connsiteY2" fmla="*/ 200501 h 4922943"/>
                  <a:gd name="connsiteX3" fmla="*/ 2973960 w 5629177"/>
                  <a:gd name="connsiteY3" fmla="*/ 187975 h 4922943"/>
                  <a:gd name="connsiteX4" fmla="*/ 5541796 w 5629177"/>
                  <a:gd name="connsiteY4" fmla="*/ 4622189 h 4922943"/>
                  <a:gd name="connsiteX5" fmla="*/ 5404010 w 5629177"/>
                  <a:gd name="connsiteY5" fmla="*/ 4922813 h 4922943"/>
                  <a:gd name="connsiteX6" fmla="*/ 205708 w 5629177"/>
                  <a:gd name="connsiteY6" fmla="*/ 4922813 h 4922943"/>
                  <a:gd name="connsiteX0" fmla="*/ 205708 w 5607689"/>
                  <a:gd name="connsiteY0" fmla="*/ 4922813 h 4922943"/>
                  <a:gd name="connsiteX1" fmla="*/ 80448 w 5607689"/>
                  <a:gd name="connsiteY1" fmla="*/ 4597137 h 4922943"/>
                  <a:gd name="connsiteX2" fmla="*/ 2610706 w 5607689"/>
                  <a:gd name="connsiteY2" fmla="*/ 200501 h 4922943"/>
                  <a:gd name="connsiteX3" fmla="*/ 2973960 w 5607689"/>
                  <a:gd name="connsiteY3" fmla="*/ 187975 h 4922943"/>
                  <a:gd name="connsiteX4" fmla="*/ 5541796 w 5607689"/>
                  <a:gd name="connsiteY4" fmla="*/ 4622189 h 4922943"/>
                  <a:gd name="connsiteX5" fmla="*/ 5404010 w 5607689"/>
                  <a:gd name="connsiteY5" fmla="*/ 4922813 h 4922943"/>
                  <a:gd name="connsiteX6" fmla="*/ 205708 w 5607689"/>
                  <a:gd name="connsiteY6" fmla="*/ 4922813 h 4922943"/>
                  <a:gd name="connsiteX0" fmla="*/ 194204 w 5596185"/>
                  <a:gd name="connsiteY0" fmla="*/ 4922813 h 4922943"/>
                  <a:gd name="connsiteX1" fmla="*/ 68944 w 5596185"/>
                  <a:gd name="connsiteY1" fmla="*/ 4597137 h 4922943"/>
                  <a:gd name="connsiteX2" fmla="*/ 2599202 w 5596185"/>
                  <a:gd name="connsiteY2" fmla="*/ 200501 h 4922943"/>
                  <a:gd name="connsiteX3" fmla="*/ 2962456 w 5596185"/>
                  <a:gd name="connsiteY3" fmla="*/ 187975 h 4922943"/>
                  <a:gd name="connsiteX4" fmla="*/ 5530292 w 5596185"/>
                  <a:gd name="connsiteY4" fmla="*/ 4622189 h 4922943"/>
                  <a:gd name="connsiteX5" fmla="*/ 5392506 w 5596185"/>
                  <a:gd name="connsiteY5" fmla="*/ 4922813 h 4922943"/>
                  <a:gd name="connsiteX6" fmla="*/ 194204 w 5596185"/>
                  <a:gd name="connsiteY6" fmla="*/ 4922813 h 4922943"/>
                  <a:gd name="connsiteX0" fmla="*/ 187279 w 5589260"/>
                  <a:gd name="connsiteY0" fmla="*/ 4922813 h 4922813"/>
                  <a:gd name="connsiteX1" fmla="*/ 62019 w 5589260"/>
                  <a:gd name="connsiteY1" fmla="*/ 4597137 h 4922813"/>
                  <a:gd name="connsiteX2" fmla="*/ 2592277 w 5589260"/>
                  <a:gd name="connsiteY2" fmla="*/ 200501 h 4922813"/>
                  <a:gd name="connsiteX3" fmla="*/ 2955531 w 5589260"/>
                  <a:gd name="connsiteY3" fmla="*/ 187975 h 4922813"/>
                  <a:gd name="connsiteX4" fmla="*/ 5523367 w 5589260"/>
                  <a:gd name="connsiteY4" fmla="*/ 4622189 h 4922813"/>
                  <a:gd name="connsiteX5" fmla="*/ 5385581 w 5589260"/>
                  <a:gd name="connsiteY5" fmla="*/ 4922813 h 4922813"/>
                  <a:gd name="connsiteX6" fmla="*/ 187279 w 5589260"/>
                  <a:gd name="connsiteY6" fmla="*/ 4922813 h 4922813"/>
                  <a:gd name="connsiteX0" fmla="*/ 187279 w 5578490"/>
                  <a:gd name="connsiteY0" fmla="*/ 4922813 h 4922813"/>
                  <a:gd name="connsiteX1" fmla="*/ 62019 w 5578490"/>
                  <a:gd name="connsiteY1" fmla="*/ 4597137 h 4922813"/>
                  <a:gd name="connsiteX2" fmla="*/ 2592277 w 5578490"/>
                  <a:gd name="connsiteY2" fmla="*/ 200501 h 4922813"/>
                  <a:gd name="connsiteX3" fmla="*/ 2955531 w 5578490"/>
                  <a:gd name="connsiteY3" fmla="*/ 187975 h 4922813"/>
                  <a:gd name="connsiteX4" fmla="*/ 5523367 w 5578490"/>
                  <a:gd name="connsiteY4" fmla="*/ 4622189 h 4922813"/>
                  <a:gd name="connsiteX5" fmla="*/ 5385581 w 5578490"/>
                  <a:gd name="connsiteY5" fmla="*/ 4922813 h 4922813"/>
                  <a:gd name="connsiteX6" fmla="*/ 187279 w 5578490"/>
                  <a:gd name="connsiteY6" fmla="*/ 4922813 h 4922813"/>
                  <a:gd name="connsiteX0" fmla="*/ 187279 w 5573000"/>
                  <a:gd name="connsiteY0" fmla="*/ 4922813 h 4922813"/>
                  <a:gd name="connsiteX1" fmla="*/ 62019 w 5573000"/>
                  <a:gd name="connsiteY1" fmla="*/ 4597137 h 4922813"/>
                  <a:gd name="connsiteX2" fmla="*/ 2592277 w 5573000"/>
                  <a:gd name="connsiteY2" fmla="*/ 200501 h 4922813"/>
                  <a:gd name="connsiteX3" fmla="*/ 2955531 w 5573000"/>
                  <a:gd name="connsiteY3" fmla="*/ 187975 h 4922813"/>
                  <a:gd name="connsiteX4" fmla="*/ 5523367 w 5573000"/>
                  <a:gd name="connsiteY4" fmla="*/ 4622189 h 4922813"/>
                  <a:gd name="connsiteX5" fmla="*/ 5385581 w 5573000"/>
                  <a:gd name="connsiteY5" fmla="*/ 4922813 h 4922813"/>
                  <a:gd name="connsiteX6" fmla="*/ 187279 w 5573000"/>
                  <a:gd name="connsiteY6" fmla="*/ 4922813 h 4922813"/>
                  <a:gd name="connsiteX0" fmla="*/ 187279 w 5569709"/>
                  <a:gd name="connsiteY0" fmla="*/ 4922813 h 4922813"/>
                  <a:gd name="connsiteX1" fmla="*/ 62019 w 5569709"/>
                  <a:gd name="connsiteY1" fmla="*/ 4597137 h 4922813"/>
                  <a:gd name="connsiteX2" fmla="*/ 2592277 w 5569709"/>
                  <a:gd name="connsiteY2" fmla="*/ 200501 h 4922813"/>
                  <a:gd name="connsiteX3" fmla="*/ 2955531 w 5569709"/>
                  <a:gd name="connsiteY3" fmla="*/ 187975 h 4922813"/>
                  <a:gd name="connsiteX4" fmla="*/ 5523367 w 5569709"/>
                  <a:gd name="connsiteY4" fmla="*/ 4622189 h 4922813"/>
                  <a:gd name="connsiteX5" fmla="*/ 5385581 w 5569709"/>
                  <a:gd name="connsiteY5" fmla="*/ 4922813 h 4922813"/>
                  <a:gd name="connsiteX6" fmla="*/ 187279 w 5569709"/>
                  <a:gd name="connsiteY6" fmla="*/ 4922813 h 492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9709" h="4922813">
                    <a:moveTo>
                      <a:pt x="187279" y="4922813"/>
                    </a:moveTo>
                    <a:cubicBezTo>
                      <a:pt x="-17312" y="4901936"/>
                      <a:pt x="-46540" y="4830956"/>
                      <a:pt x="62019" y="4597137"/>
                    </a:cubicBezTo>
                    <a:lnTo>
                      <a:pt x="2592277" y="200501"/>
                    </a:lnTo>
                    <a:cubicBezTo>
                      <a:pt x="2775992" y="-116825"/>
                      <a:pt x="2834446" y="-8267"/>
                      <a:pt x="2955531" y="187975"/>
                    </a:cubicBezTo>
                    <a:lnTo>
                      <a:pt x="5523367" y="4622189"/>
                    </a:lnTo>
                    <a:cubicBezTo>
                      <a:pt x="5602698" y="4822605"/>
                      <a:pt x="5594348" y="4897761"/>
                      <a:pt x="5385581" y="4922813"/>
                    </a:cubicBezTo>
                    <a:lnTo>
                      <a:pt x="187279" y="4922813"/>
                    </a:lnTo>
                    <a:close/>
                  </a:path>
                </a:pathLst>
              </a:cu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sp>
            <p:nvSpPr>
              <p:cNvPr id="13" name="TextBox 1">
                <a:extLst>
                  <a:ext uri="{FF2B5EF4-FFF2-40B4-BE49-F238E27FC236}">
                    <a16:creationId xmlns:a16="http://schemas.microsoft.com/office/drawing/2014/main" id="{DDDF8578-24BF-4A16-ACDE-53A3E40590E0}"/>
                  </a:ext>
                </a:extLst>
              </p:cNvPr>
              <p:cNvSpPr txBox="1"/>
              <p:nvPr/>
            </p:nvSpPr>
            <p:spPr>
              <a:xfrm>
                <a:off x="3969698" y="3498361"/>
                <a:ext cx="1180062" cy="7137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anose="020B0604020202020204" pitchFamily="34" charset="0"/>
                    <a:cs typeface="Arial" panose="020B0604020202020204" pitchFamily="34" charset="0"/>
                  </a:rPr>
                  <a:t>Make it work!</a:t>
                </a:r>
              </a:p>
            </p:txBody>
          </p:sp>
        </p:grpSp>
        <p:grpSp>
          <p:nvGrpSpPr>
            <p:cNvPr id="8" name="Group 7">
              <a:extLst>
                <a:ext uri="{FF2B5EF4-FFF2-40B4-BE49-F238E27FC236}">
                  <a16:creationId xmlns:a16="http://schemas.microsoft.com/office/drawing/2014/main" id="{B66EB8F7-A9FC-4AEC-BFEC-1837E6D837BE}"/>
                </a:ext>
              </a:extLst>
            </p:cNvPr>
            <p:cNvGrpSpPr/>
            <p:nvPr/>
          </p:nvGrpSpPr>
          <p:grpSpPr>
            <a:xfrm>
              <a:off x="2024367" y="777305"/>
              <a:ext cx="5095266" cy="4497644"/>
              <a:chOff x="2024367" y="777305"/>
              <a:chExt cx="5095266" cy="4497644"/>
            </a:xfrm>
          </p:grpSpPr>
          <p:sp>
            <p:nvSpPr>
              <p:cNvPr id="9" name="Freeform 30">
                <a:extLst>
                  <a:ext uri="{FF2B5EF4-FFF2-40B4-BE49-F238E27FC236}">
                    <a16:creationId xmlns:a16="http://schemas.microsoft.com/office/drawing/2014/main" id="{A95C3E8A-AED3-45DD-AE22-4260E159D1CE}"/>
                  </a:ext>
                </a:extLst>
              </p:cNvPr>
              <p:cNvSpPr/>
              <p:nvPr/>
            </p:nvSpPr>
            <p:spPr>
              <a:xfrm>
                <a:off x="2024367" y="778710"/>
                <a:ext cx="2875947" cy="4438478"/>
              </a:xfrm>
              <a:custGeom>
                <a:avLst/>
                <a:gdLst>
                  <a:gd name="connsiteX0" fmla="*/ 2782292 w 3147156"/>
                  <a:gd name="connsiteY0" fmla="*/ 0 h 4857036"/>
                  <a:gd name="connsiteX1" fmla="*/ 2782292 w 3147156"/>
                  <a:gd name="connsiteY1" fmla="*/ 858097 h 4857036"/>
                  <a:gd name="connsiteX2" fmla="*/ 2812755 w 3147156"/>
                  <a:gd name="connsiteY2" fmla="*/ 847075 h 4857036"/>
                  <a:gd name="connsiteX3" fmla="*/ 2822919 w 3147156"/>
                  <a:gd name="connsiteY3" fmla="*/ 840996 h 4857036"/>
                  <a:gd name="connsiteX4" fmla="*/ 2824958 w 3147156"/>
                  <a:gd name="connsiteY4" fmla="*/ 838140 h 4857036"/>
                  <a:gd name="connsiteX5" fmla="*/ 2950906 w 3147156"/>
                  <a:gd name="connsiteY5" fmla="*/ 776770 h 4857036"/>
                  <a:gd name="connsiteX6" fmla="*/ 3084189 w 3147156"/>
                  <a:gd name="connsiteY6" fmla="*/ 822714 h 4857036"/>
                  <a:gd name="connsiteX7" fmla="*/ 3101891 w 3147156"/>
                  <a:gd name="connsiteY7" fmla="*/ 1081798 h 4857036"/>
                  <a:gd name="connsiteX8" fmla="*/ 2842660 w 3147156"/>
                  <a:gd name="connsiteY8" fmla="*/ 1097224 h 4857036"/>
                  <a:gd name="connsiteX9" fmla="*/ 2840883 w 3147156"/>
                  <a:gd name="connsiteY9" fmla="*/ 1095314 h 4857036"/>
                  <a:gd name="connsiteX10" fmla="*/ 2817353 w 3147156"/>
                  <a:gd name="connsiteY10" fmla="*/ 1089681 h 4857036"/>
                  <a:gd name="connsiteX11" fmla="*/ 2790229 w 3147156"/>
                  <a:gd name="connsiteY11" fmla="*/ 1087699 h 4857036"/>
                  <a:gd name="connsiteX12" fmla="*/ 2782292 w 3147156"/>
                  <a:gd name="connsiteY12" fmla="*/ 1089619 h 4857036"/>
                  <a:gd name="connsiteX13" fmla="*/ 2782292 w 3147156"/>
                  <a:gd name="connsiteY13" fmla="*/ 1807874 h 4857036"/>
                  <a:gd name="connsiteX14" fmla="*/ 2774792 w 3147156"/>
                  <a:gd name="connsiteY14" fmla="*/ 1808544 h 4857036"/>
                  <a:gd name="connsiteX15" fmla="*/ 2705591 w 3147156"/>
                  <a:gd name="connsiteY15" fmla="*/ 1891021 h 4857036"/>
                  <a:gd name="connsiteX16" fmla="*/ 1636254 w 3147156"/>
                  <a:gd name="connsiteY16" fmla="*/ 3749126 h 4857036"/>
                  <a:gd name="connsiteX17" fmla="*/ 1617858 w 3147156"/>
                  <a:gd name="connsiteY17" fmla="*/ 3861217 h 4857036"/>
                  <a:gd name="connsiteX18" fmla="*/ 1003714 w 3147156"/>
                  <a:gd name="connsiteY18" fmla="*/ 4244142 h 4857036"/>
                  <a:gd name="connsiteX19" fmla="*/ 994580 w 3147156"/>
                  <a:gd name="connsiteY19" fmla="*/ 4233881 h 4857036"/>
                  <a:gd name="connsiteX20" fmla="*/ 983563 w 3147156"/>
                  <a:gd name="connsiteY20" fmla="*/ 4209016 h 4857036"/>
                  <a:gd name="connsiteX21" fmla="*/ 977460 w 3147156"/>
                  <a:gd name="connsiteY21" fmla="*/ 4185603 h 4857036"/>
                  <a:gd name="connsiteX22" fmla="*/ 978308 w 3147156"/>
                  <a:gd name="connsiteY22" fmla="*/ 4183137 h 4857036"/>
                  <a:gd name="connsiteX23" fmla="*/ 842695 w 3147156"/>
                  <a:gd name="connsiteY23" fmla="*/ 3961670 h 4857036"/>
                  <a:gd name="connsiteX24" fmla="*/ 622429 w 3147156"/>
                  <a:gd name="connsiteY24" fmla="*/ 4099223 h 4857036"/>
                  <a:gd name="connsiteX25" fmla="*/ 644619 w 3147156"/>
                  <a:gd name="connsiteY25" fmla="*/ 4238445 h 4857036"/>
                  <a:gd name="connsiteX26" fmla="*/ 758042 w 3147156"/>
                  <a:gd name="connsiteY26" fmla="*/ 4320689 h 4857036"/>
                  <a:gd name="connsiteX27" fmla="*/ 761522 w 3147156"/>
                  <a:gd name="connsiteY27" fmla="*/ 4321145 h 4857036"/>
                  <a:gd name="connsiteX28" fmla="*/ 771670 w 3147156"/>
                  <a:gd name="connsiteY28" fmla="*/ 4327251 h 4857036"/>
                  <a:gd name="connsiteX29" fmla="*/ 798004 w 3147156"/>
                  <a:gd name="connsiteY29" fmla="*/ 4350992 h 4857036"/>
                  <a:gd name="connsiteX30" fmla="*/ 804923 w 3147156"/>
                  <a:gd name="connsiteY30" fmla="*/ 4368090 h 4857036"/>
                  <a:gd name="connsiteX31" fmla="*/ 20738 w 3147156"/>
                  <a:gd name="connsiteY31" fmla="*/ 4857036 h 4857036"/>
                  <a:gd name="connsiteX32" fmla="*/ 9342 w 3147156"/>
                  <a:gd name="connsiteY32" fmla="*/ 4836640 h 4857036"/>
                  <a:gd name="connsiteX33" fmla="*/ 64143 w 3147156"/>
                  <a:gd name="connsiteY33" fmla="*/ 4593949 h 4857036"/>
                  <a:gd name="connsiteX34" fmla="*/ 2594401 w 3147156"/>
                  <a:gd name="connsiteY34" fmla="*/ 197313 h 4857036"/>
                  <a:gd name="connsiteX35" fmla="*/ 2758144 w 3147156"/>
                  <a:gd name="connsiteY35" fmla="*/ 2156 h 485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47156" h="4857036">
                    <a:moveTo>
                      <a:pt x="2782292" y="0"/>
                    </a:moveTo>
                    <a:lnTo>
                      <a:pt x="2782292" y="858097"/>
                    </a:lnTo>
                    <a:lnTo>
                      <a:pt x="2812755" y="847075"/>
                    </a:lnTo>
                    <a:lnTo>
                      <a:pt x="2822919" y="840996"/>
                    </a:lnTo>
                    <a:lnTo>
                      <a:pt x="2824958" y="838140"/>
                    </a:lnTo>
                    <a:cubicBezTo>
                      <a:pt x="2858305" y="800238"/>
                      <a:pt x="2903996" y="779562"/>
                      <a:pt x="2950906" y="776770"/>
                    </a:cubicBezTo>
                    <a:cubicBezTo>
                      <a:pt x="2997819" y="773978"/>
                      <a:pt x="3045952" y="789075"/>
                      <a:pt x="3084189" y="822714"/>
                    </a:cubicBezTo>
                    <a:cubicBezTo>
                      <a:pt x="3160661" y="890000"/>
                      <a:pt x="3168585" y="1005996"/>
                      <a:pt x="3101891" y="1081798"/>
                    </a:cubicBezTo>
                    <a:cubicBezTo>
                      <a:pt x="3035193" y="1157602"/>
                      <a:pt x="2919131" y="1164508"/>
                      <a:pt x="2842660" y="1097224"/>
                    </a:cubicBezTo>
                    <a:lnTo>
                      <a:pt x="2840883" y="1095314"/>
                    </a:lnTo>
                    <a:lnTo>
                      <a:pt x="2817353" y="1089681"/>
                    </a:lnTo>
                    <a:cubicBezTo>
                      <a:pt x="2807942" y="1087997"/>
                      <a:pt x="2799029" y="1087149"/>
                      <a:pt x="2790229" y="1087699"/>
                    </a:cubicBezTo>
                    <a:lnTo>
                      <a:pt x="2782292" y="1089619"/>
                    </a:lnTo>
                    <a:lnTo>
                      <a:pt x="2782292" y="1807874"/>
                    </a:lnTo>
                    <a:lnTo>
                      <a:pt x="2774792" y="1808544"/>
                    </a:lnTo>
                    <a:cubicBezTo>
                      <a:pt x="2756378" y="1815751"/>
                      <a:pt x="2734707" y="1840731"/>
                      <a:pt x="2705591" y="1891021"/>
                    </a:cubicBezTo>
                    <a:lnTo>
                      <a:pt x="1636254" y="3749126"/>
                    </a:lnTo>
                    <a:cubicBezTo>
                      <a:pt x="1608552" y="3798535"/>
                      <a:pt x="1602552" y="3840263"/>
                      <a:pt x="1617858" y="3861217"/>
                    </a:cubicBezTo>
                    <a:lnTo>
                      <a:pt x="1003714" y="4244142"/>
                    </a:lnTo>
                    <a:lnTo>
                      <a:pt x="994580" y="4233881"/>
                    </a:lnTo>
                    <a:cubicBezTo>
                      <a:pt x="989954" y="4226375"/>
                      <a:pt x="986506" y="4218112"/>
                      <a:pt x="983563" y="4209016"/>
                    </a:cubicBezTo>
                    <a:lnTo>
                      <a:pt x="977460" y="4185603"/>
                    </a:lnTo>
                    <a:lnTo>
                      <a:pt x="978308" y="4183137"/>
                    </a:lnTo>
                    <a:cubicBezTo>
                      <a:pt x="1001685" y="4083998"/>
                      <a:pt x="940969" y="3984844"/>
                      <a:pt x="842695" y="3961670"/>
                    </a:cubicBezTo>
                    <a:cubicBezTo>
                      <a:pt x="744424" y="3938499"/>
                      <a:pt x="645806" y="4000082"/>
                      <a:pt x="622429" y="4099223"/>
                    </a:cubicBezTo>
                    <a:cubicBezTo>
                      <a:pt x="610744" y="4148793"/>
                      <a:pt x="620076" y="4198366"/>
                      <a:pt x="644619" y="4238445"/>
                    </a:cubicBezTo>
                    <a:cubicBezTo>
                      <a:pt x="669159" y="4278521"/>
                      <a:pt x="708906" y="4309104"/>
                      <a:pt x="758042" y="4320689"/>
                    </a:cubicBezTo>
                    <a:lnTo>
                      <a:pt x="761522" y="4321145"/>
                    </a:lnTo>
                    <a:lnTo>
                      <a:pt x="771670" y="4327251"/>
                    </a:lnTo>
                    <a:cubicBezTo>
                      <a:pt x="784022" y="4335631"/>
                      <a:pt x="792396" y="4343283"/>
                      <a:pt x="798004" y="4350992"/>
                    </a:cubicBezTo>
                    <a:lnTo>
                      <a:pt x="804923" y="4368090"/>
                    </a:lnTo>
                    <a:lnTo>
                      <a:pt x="20738" y="4857036"/>
                    </a:lnTo>
                    <a:lnTo>
                      <a:pt x="9342" y="4836640"/>
                    </a:lnTo>
                    <a:cubicBezTo>
                      <a:pt x="-9969" y="4787058"/>
                      <a:pt x="-2836" y="4720384"/>
                      <a:pt x="64143" y="4593949"/>
                    </a:cubicBezTo>
                    <a:lnTo>
                      <a:pt x="2594401" y="197313"/>
                    </a:lnTo>
                    <a:cubicBezTo>
                      <a:pt x="2663294" y="78316"/>
                      <a:pt x="2714573" y="19208"/>
                      <a:pt x="2758144" y="2156"/>
                    </a:cubicBezTo>
                    <a:close/>
                  </a:path>
                </a:pathLst>
              </a:custGeom>
              <a:solidFill>
                <a:srgbClr val="F6AE62"/>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sp>
            <p:nvSpPr>
              <p:cNvPr id="10" name="Freeform 32">
                <a:extLst>
                  <a:ext uri="{FF2B5EF4-FFF2-40B4-BE49-F238E27FC236}">
                    <a16:creationId xmlns:a16="http://schemas.microsoft.com/office/drawing/2014/main" id="{42B3C0CF-224F-4FCF-BE3B-C9641DB8AA10}"/>
                  </a:ext>
                </a:extLst>
              </p:cNvPr>
              <p:cNvSpPr/>
              <p:nvPr/>
            </p:nvSpPr>
            <p:spPr>
              <a:xfrm>
                <a:off x="2041307" y="4303960"/>
                <a:ext cx="5055966" cy="970989"/>
              </a:xfrm>
              <a:custGeom>
                <a:avLst/>
                <a:gdLst>
                  <a:gd name="connsiteX0" fmla="*/ 3935263 w 5532756"/>
                  <a:gd name="connsiteY0" fmla="*/ 0 h 1062556"/>
                  <a:gd name="connsiteX1" fmla="*/ 4521613 w 5532756"/>
                  <a:gd name="connsiteY1" fmla="*/ 366172 h 1062556"/>
                  <a:gd name="connsiteX2" fmla="*/ 4520337 w 5532756"/>
                  <a:gd name="connsiteY2" fmla="*/ 369852 h 1062556"/>
                  <a:gd name="connsiteX3" fmla="*/ 4504010 w 5532756"/>
                  <a:gd name="connsiteY3" fmla="*/ 391602 h 1062556"/>
                  <a:gd name="connsiteX4" fmla="*/ 4486552 w 5532756"/>
                  <a:gd name="connsiteY4" fmla="*/ 408354 h 1062556"/>
                  <a:gd name="connsiteX5" fmla="*/ 4483986 w 5532756"/>
                  <a:gd name="connsiteY5" fmla="*/ 408818 h 1062556"/>
                  <a:gd name="connsiteX6" fmla="*/ 4356858 w 5532756"/>
                  <a:gd name="connsiteY6" fmla="*/ 635262 h 1062556"/>
                  <a:gd name="connsiteX7" fmla="*/ 4584408 w 5532756"/>
                  <a:gd name="connsiteY7" fmla="*/ 760395 h 1062556"/>
                  <a:gd name="connsiteX8" fmla="*/ 4695099 w 5532756"/>
                  <a:gd name="connsiteY8" fmla="*/ 673087 h 1062556"/>
                  <a:gd name="connsiteX9" fmla="*/ 4711536 w 5532756"/>
                  <a:gd name="connsiteY9" fmla="*/ 533951 h 1062556"/>
                  <a:gd name="connsiteX10" fmla="*/ 4710235 w 5532756"/>
                  <a:gd name="connsiteY10" fmla="*/ 530691 h 1062556"/>
                  <a:gd name="connsiteX11" fmla="*/ 4710614 w 5532756"/>
                  <a:gd name="connsiteY11" fmla="*/ 518855 h 1062556"/>
                  <a:gd name="connsiteX12" fmla="*/ 4717521 w 5532756"/>
                  <a:gd name="connsiteY12" fmla="*/ 488516 h 1062556"/>
                  <a:gd name="connsiteX13" fmla="*/ 5532756 w 5532756"/>
                  <a:gd name="connsiteY13" fmla="*/ 997625 h 1062556"/>
                  <a:gd name="connsiteX14" fmla="*/ 5369167 w 5532756"/>
                  <a:gd name="connsiteY14" fmla="*/ 1061937 h 1062556"/>
                  <a:gd name="connsiteX15" fmla="*/ 170865 w 5532756"/>
                  <a:gd name="connsiteY15" fmla="*/ 1061937 h 1062556"/>
                  <a:gd name="connsiteX16" fmla="*/ 0 w 5532756"/>
                  <a:gd name="connsiteY16" fmla="*/ 997079 h 1062556"/>
                  <a:gd name="connsiteX17" fmla="*/ 782644 w 5532756"/>
                  <a:gd name="connsiteY17" fmla="*/ 508682 h 1062556"/>
                  <a:gd name="connsiteX18" fmla="*/ 753133 w 5532756"/>
                  <a:gd name="connsiteY18" fmla="*/ 469563 h 1062556"/>
                  <a:gd name="connsiteX19" fmla="*/ 742985 w 5532756"/>
                  <a:gd name="connsiteY19" fmla="*/ 463457 h 1062556"/>
                  <a:gd name="connsiteX20" fmla="*/ 739505 w 5532756"/>
                  <a:gd name="connsiteY20" fmla="*/ 463001 h 1062556"/>
                  <a:gd name="connsiteX21" fmla="*/ 626082 w 5532756"/>
                  <a:gd name="connsiteY21" fmla="*/ 380757 h 1062556"/>
                  <a:gd name="connsiteX22" fmla="*/ 603892 w 5532756"/>
                  <a:gd name="connsiteY22" fmla="*/ 241535 h 1062556"/>
                  <a:gd name="connsiteX23" fmla="*/ 824158 w 5532756"/>
                  <a:gd name="connsiteY23" fmla="*/ 103982 h 1062556"/>
                  <a:gd name="connsiteX24" fmla="*/ 959771 w 5532756"/>
                  <a:gd name="connsiteY24" fmla="*/ 325449 h 1062556"/>
                  <a:gd name="connsiteX25" fmla="*/ 958923 w 5532756"/>
                  <a:gd name="connsiteY25" fmla="*/ 327915 h 1062556"/>
                  <a:gd name="connsiteX26" fmla="*/ 965026 w 5532756"/>
                  <a:gd name="connsiteY26" fmla="*/ 351328 h 1062556"/>
                  <a:gd name="connsiteX27" fmla="*/ 985031 w 5532756"/>
                  <a:gd name="connsiteY27" fmla="*/ 382385 h 1062556"/>
                  <a:gd name="connsiteX28" fmla="*/ 1596969 w 5532756"/>
                  <a:gd name="connsiteY28" fmla="*/ 513 h 1062556"/>
                  <a:gd name="connsiteX29" fmla="*/ 1619453 w 5532756"/>
                  <a:gd name="connsiteY29" fmla="*/ 17743 h 1062556"/>
                  <a:gd name="connsiteX30" fmla="*/ 1670653 w 5532756"/>
                  <a:gd name="connsiteY30" fmla="*/ 29075 h 1062556"/>
                  <a:gd name="connsiteX31" fmla="*/ 3867559 w 5532756"/>
                  <a:gd name="connsiteY31" fmla="*/ 29075 h 1062556"/>
                  <a:gd name="connsiteX32" fmla="*/ 3935263 w 5532756"/>
                  <a:gd name="connsiteY32" fmla="*/ 0 h 106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532756" h="1062556">
                    <a:moveTo>
                      <a:pt x="3935263" y="0"/>
                    </a:moveTo>
                    <a:lnTo>
                      <a:pt x="4521613" y="366172"/>
                    </a:lnTo>
                    <a:lnTo>
                      <a:pt x="4520337" y="369852"/>
                    </a:lnTo>
                    <a:cubicBezTo>
                      <a:pt x="4516043" y="377553"/>
                      <a:pt x="4510513" y="384594"/>
                      <a:pt x="4504010" y="391602"/>
                    </a:cubicBezTo>
                    <a:lnTo>
                      <a:pt x="4486552" y="408354"/>
                    </a:lnTo>
                    <a:lnTo>
                      <a:pt x="4483986" y="408818"/>
                    </a:lnTo>
                    <a:cubicBezTo>
                      <a:pt x="4386045" y="436792"/>
                      <a:pt x="4329127" y="538175"/>
                      <a:pt x="4356858" y="635262"/>
                    </a:cubicBezTo>
                    <a:cubicBezTo>
                      <a:pt x="4384588" y="732344"/>
                      <a:pt x="4486465" y="788370"/>
                      <a:pt x="4584408" y="760395"/>
                    </a:cubicBezTo>
                    <a:cubicBezTo>
                      <a:pt x="4633377" y="746405"/>
                      <a:pt x="4672093" y="714068"/>
                      <a:pt x="4695099" y="673087"/>
                    </a:cubicBezTo>
                    <a:cubicBezTo>
                      <a:pt x="4718104" y="632110"/>
                      <a:pt x="4725403" y="582493"/>
                      <a:pt x="4711536" y="533951"/>
                    </a:cubicBezTo>
                    <a:lnTo>
                      <a:pt x="4710235" y="530691"/>
                    </a:lnTo>
                    <a:lnTo>
                      <a:pt x="4710614" y="518855"/>
                    </a:lnTo>
                    <a:lnTo>
                      <a:pt x="4717521" y="488516"/>
                    </a:lnTo>
                    <a:lnTo>
                      <a:pt x="5532756" y="997625"/>
                    </a:lnTo>
                    <a:cubicBezTo>
                      <a:pt x="5496482" y="1034938"/>
                      <a:pt x="5431633" y="1067487"/>
                      <a:pt x="5369167" y="1061937"/>
                    </a:cubicBezTo>
                    <a:lnTo>
                      <a:pt x="170865" y="1061937"/>
                    </a:lnTo>
                    <a:cubicBezTo>
                      <a:pt x="78268" y="1057283"/>
                      <a:pt x="34144" y="1024945"/>
                      <a:pt x="0" y="997079"/>
                    </a:cubicBezTo>
                    <a:lnTo>
                      <a:pt x="782644" y="508682"/>
                    </a:lnTo>
                    <a:lnTo>
                      <a:pt x="753133" y="469563"/>
                    </a:lnTo>
                    <a:lnTo>
                      <a:pt x="742985" y="463457"/>
                    </a:lnTo>
                    <a:lnTo>
                      <a:pt x="739505" y="463001"/>
                    </a:lnTo>
                    <a:cubicBezTo>
                      <a:pt x="690369" y="451416"/>
                      <a:pt x="650622" y="420833"/>
                      <a:pt x="626082" y="380757"/>
                    </a:cubicBezTo>
                    <a:cubicBezTo>
                      <a:pt x="601539" y="340678"/>
                      <a:pt x="592207" y="291105"/>
                      <a:pt x="603892" y="241535"/>
                    </a:cubicBezTo>
                    <a:cubicBezTo>
                      <a:pt x="627269" y="142394"/>
                      <a:pt x="725887" y="80811"/>
                      <a:pt x="824158" y="103982"/>
                    </a:cubicBezTo>
                    <a:cubicBezTo>
                      <a:pt x="922432" y="127156"/>
                      <a:pt x="983148" y="226310"/>
                      <a:pt x="959771" y="325449"/>
                    </a:cubicBezTo>
                    <a:lnTo>
                      <a:pt x="958923" y="327915"/>
                    </a:lnTo>
                    <a:lnTo>
                      <a:pt x="965026" y="351328"/>
                    </a:lnTo>
                    <a:lnTo>
                      <a:pt x="985031" y="382385"/>
                    </a:lnTo>
                    <a:lnTo>
                      <a:pt x="1596969" y="513"/>
                    </a:lnTo>
                    <a:lnTo>
                      <a:pt x="1619453" y="17743"/>
                    </a:lnTo>
                    <a:cubicBezTo>
                      <a:pt x="1632053" y="23340"/>
                      <a:pt x="1649037" y="26869"/>
                      <a:pt x="1670653" y="29075"/>
                    </a:cubicBezTo>
                    <a:lnTo>
                      <a:pt x="3867559" y="29075"/>
                    </a:lnTo>
                    <a:cubicBezTo>
                      <a:pt x="3899140" y="24048"/>
                      <a:pt x="3932574" y="15315"/>
                      <a:pt x="3935263" y="0"/>
                    </a:cubicBezTo>
                    <a:close/>
                  </a:path>
                </a:pathLst>
              </a:custGeom>
              <a:solidFill>
                <a:srgbClr val="81C7CB"/>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dirty="0">
                  <a:latin typeface="Arial" panose="020B0604020202020204" pitchFamily="34" charset="0"/>
                  <a:cs typeface="Arial" panose="020B0604020202020204" pitchFamily="34" charset="0"/>
                </a:endParaRPr>
              </a:p>
            </p:txBody>
          </p:sp>
          <p:sp>
            <p:nvSpPr>
              <p:cNvPr id="11" name="Freeform 31">
                <a:extLst>
                  <a:ext uri="{FF2B5EF4-FFF2-40B4-BE49-F238E27FC236}">
                    <a16:creationId xmlns:a16="http://schemas.microsoft.com/office/drawing/2014/main" id="{ED0DEBE5-80FF-4B76-808D-3311B42D252F}"/>
                  </a:ext>
                </a:extLst>
              </p:cNvPr>
              <p:cNvSpPr/>
              <p:nvPr/>
            </p:nvSpPr>
            <p:spPr>
              <a:xfrm>
                <a:off x="4567371" y="777305"/>
                <a:ext cx="2552262" cy="4437863"/>
              </a:xfrm>
              <a:custGeom>
                <a:avLst/>
                <a:gdLst>
                  <a:gd name="connsiteX0" fmla="*/ 8103 w 2792947"/>
                  <a:gd name="connsiteY0" fmla="*/ 0 h 4856364"/>
                  <a:gd name="connsiteX1" fmla="*/ 166735 w 2792947"/>
                  <a:gd name="connsiteY1" fmla="*/ 186325 h 4856364"/>
                  <a:gd name="connsiteX2" fmla="*/ 2742533 w 2792947"/>
                  <a:gd name="connsiteY2" fmla="*/ 4620539 h 4856364"/>
                  <a:gd name="connsiteX3" fmla="*/ 2781799 w 2792947"/>
                  <a:gd name="connsiteY3" fmla="*/ 4836612 h 4856364"/>
                  <a:gd name="connsiteX4" fmla="*/ 2768699 w 2792947"/>
                  <a:gd name="connsiteY4" fmla="*/ 4856364 h 4856364"/>
                  <a:gd name="connsiteX5" fmla="*/ 1952932 w 2792947"/>
                  <a:gd name="connsiteY5" fmla="*/ 4349108 h 4856364"/>
                  <a:gd name="connsiteX6" fmla="*/ 1946336 w 2792947"/>
                  <a:gd name="connsiteY6" fmla="*/ 4378081 h 4856364"/>
                  <a:gd name="connsiteX7" fmla="*/ 1945957 w 2792947"/>
                  <a:gd name="connsiteY7" fmla="*/ 4389917 h 4856364"/>
                  <a:gd name="connsiteX8" fmla="*/ 1947258 w 2792947"/>
                  <a:gd name="connsiteY8" fmla="*/ 4393177 h 4856364"/>
                  <a:gd name="connsiteX9" fmla="*/ 1930821 w 2792947"/>
                  <a:gd name="connsiteY9" fmla="*/ 4532313 h 4856364"/>
                  <a:gd name="connsiteX10" fmla="*/ 1820130 w 2792947"/>
                  <a:gd name="connsiteY10" fmla="*/ 4619621 h 4856364"/>
                  <a:gd name="connsiteX11" fmla="*/ 1592580 w 2792947"/>
                  <a:gd name="connsiteY11" fmla="*/ 4494488 h 4856364"/>
                  <a:gd name="connsiteX12" fmla="*/ 1719708 w 2792947"/>
                  <a:gd name="connsiteY12" fmla="*/ 4268044 h 4856364"/>
                  <a:gd name="connsiteX13" fmla="*/ 1722274 w 2792947"/>
                  <a:gd name="connsiteY13" fmla="*/ 4267580 h 4856364"/>
                  <a:gd name="connsiteX14" fmla="*/ 1739732 w 2792947"/>
                  <a:gd name="connsiteY14" fmla="*/ 4250828 h 4856364"/>
                  <a:gd name="connsiteX15" fmla="*/ 1756059 w 2792947"/>
                  <a:gd name="connsiteY15" fmla="*/ 4229078 h 4856364"/>
                  <a:gd name="connsiteX16" fmla="*/ 1756740 w 2792947"/>
                  <a:gd name="connsiteY16" fmla="*/ 4227113 h 4856364"/>
                  <a:gd name="connsiteX17" fmla="*/ 1171702 w 2792947"/>
                  <a:gd name="connsiteY17" fmla="*/ 3863328 h 4856364"/>
                  <a:gd name="connsiteX18" fmla="*/ 1156467 w 2792947"/>
                  <a:gd name="connsiteY18" fmla="*/ 3761252 h 4856364"/>
                  <a:gd name="connsiteX19" fmla="*/ 67883 w 2792947"/>
                  <a:gd name="connsiteY19" fmla="*/ 1887265 h 4856364"/>
                  <a:gd name="connsiteX20" fmla="*/ 843 w 2792947"/>
                  <a:gd name="connsiteY20" fmla="*/ 1808520 h 4856364"/>
                  <a:gd name="connsiteX21" fmla="*/ 0 w 2792947"/>
                  <a:gd name="connsiteY21" fmla="*/ 1808595 h 4856364"/>
                  <a:gd name="connsiteX22" fmla="*/ 0 w 2792947"/>
                  <a:gd name="connsiteY22" fmla="*/ 1094065 h 4856364"/>
                  <a:gd name="connsiteX23" fmla="*/ 34538 w 2792947"/>
                  <a:gd name="connsiteY23" fmla="*/ 1091219 h 4856364"/>
                  <a:gd name="connsiteX24" fmla="*/ 58068 w 2792947"/>
                  <a:gd name="connsiteY24" fmla="*/ 1096853 h 4856364"/>
                  <a:gd name="connsiteX25" fmla="*/ 59845 w 2792947"/>
                  <a:gd name="connsiteY25" fmla="*/ 1098762 h 4856364"/>
                  <a:gd name="connsiteX26" fmla="*/ 319076 w 2792947"/>
                  <a:gd name="connsiteY26" fmla="*/ 1083336 h 4856364"/>
                  <a:gd name="connsiteX27" fmla="*/ 301374 w 2792947"/>
                  <a:gd name="connsiteY27" fmla="*/ 824252 h 4856364"/>
                  <a:gd name="connsiteX28" fmla="*/ 168091 w 2792947"/>
                  <a:gd name="connsiteY28" fmla="*/ 778308 h 4856364"/>
                  <a:gd name="connsiteX29" fmla="*/ 42143 w 2792947"/>
                  <a:gd name="connsiteY29" fmla="*/ 839678 h 4856364"/>
                  <a:gd name="connsiteX30" fmla="*/ 40104 w 2792947"/>
                  <a:gd name="connsiteY30" fmla="*/ 842534 h 4856364"/>
                  <a:gd name="connsiteX31" fmla="*/ 29940 w 2792947"/>
                  <a:gd name="connsiteY31" fmla="*/ 848613 h 4856364"/>
                  <a:gd name="connsiteX32" fmla="*/ 0 w 2792947"/>
                  <a:gd name="connsiteY32" fmla="*/ 859446 h 4856364"/>
                  <a:gd name="connsiteX33" fmla="*/ 0 w 2792947"/>
                  <a:gd name="connsiteY33" fmla="*/ 721 h 485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792947" h="4856364">
                    <a:moveTo>
                      <a:pt x="8103" y="0"/>
                    </a:moveTo>
                    <a:cubicBezTo>
                      <a:pt x="60981" y="12004"/>
                      <a:pt x="106005" y="88204"/>
                      <a:pt x="166735" y="186325"/>
                    </a:cubicBezTo>
                    <a:lnTo>
                      <a:pt x="2742533" y="4620539"/>
                    </a:lnTo>
                    <a:cubicBezTo>
                      <a:pt x="2801373" y="4720747"/>
                      <a:pt x="2800122" y="4789640"/>
                      <a:pt x="2781799" y="4836612"/>
                    </a:cubicBezTo>
                    <a:lnTo>
                      <a:pt x="2768699" y="4856364"/>
                    </a:lnTo>
                    <a:lnTo>
                      <a:pt x="1952932" y="4349108"/>
                    </a:lnTo>
                    <a:lnTo>
                      <a:pt x="1946336" y="4378081"/>
                    </a:lnTo>
                    <a:lnTo>
                      <a:pt x="1945957" y="4389917"/>
                    </a:lnTo>
                    <a:lnTo>
                      <a:pt x="1947258" y="4393177"/>
                    </a:lnTo>
                    <a:cubicBezTo>
                      <a:pt x="1961125" y="4441719"/>
                      <a:pt x="1953826" y="4491336"/>
                      <a:pt x="1930821" y="4532313"/>
                    </a:cubicBezTo>
                    <a:cubicBezTo>
                      <a:pt x="1907815" y="4573294"/>
                      <a:pt x="1869099" y="4605631"/>
                      <a:pt x="1820130" y="4619621"/>
                    </a:cubicBezTo>
                    <a:cubicBezTo>
                      <a:pt x="1722187" y="4647596"/>
                      <a:pt x="1620310" y="4591570"/>
                      <a:pt x="1592580" y="4494488"/>
                    </a:cubicBezTo>
                    <a:cubicBezTo>
                      <a:pt x="1564849" y="4397401"/>
                      <a:pt x="1621767" y="4296018"/>
                      <a:pt x="1719708" y="4268044"/>
                    </a:cubicBezTo>
                    <a:lnTo>
                      <a:pt x="1722274" y="4267580"/>
                    </a:lnTo>
                    <a:lnTo>
                      <a:pt x="1739732" y="4250828"/>
                    </a:lnTo>
                    <a:cubicBezTo>
                      <a:pt x="1746235" y="4243820"/>
                      <a:pt x="1751765" y="4236779"/>
                      <a:pt x="1756059" y="4229078"/>
                    </a:cubicBezTo>
                    <a:lnTo>
                      <a:pt x="1756740" y="4227113"/>
                    </a:lnTo>
                    <a:lnTo>
                      <a:pt x="1171702" y="3863328"/>
                    </a:lnTo>
                    <a:cubicBezTo>
                      <a:pt x="1184880" y="3830890"/>
                      <a:pt x="1179008" y="3803213"/>
                      <a:pt x="1156467" y="3761252"/>
                    </a:cubicBezTo>
                    <a:lnTo>
                      <a:pt x="67883" y="1887265"/>
                    </a:lnTo>
                    <a:cubicBezTo>
                      <a:pt x="42218" y="1845797"/>
                      <a:pt x="23190" y="1813594"/>
                      <a:pt x="843" y="1808520"/>
                    </a:cubicBezTo>
                    <a:lnTo>
                      <a:pt x="0" y="1808595"/>
                    </a:lnTo>
                    <a:lnTo>
                      <a:pt x="0" y="1094065"/>
                    </a:lnTo>
                    <a:lnTo>
                      <a:pt x="34538" y="1091219"/>
                    </a:lnTo>
                    <a:lnTo>
                      <a:pt x="58068" y="1096853"/>
                    </a:lnTo>
                    <a:lnTo>
                      <a:pt x="59845" y="1098762"/>
                    </a:lnTo>
                    <a:cubicBezTo>
                      <a:pt x="136316" y="1166046"/>
                      <a:pt x="252378" y="1159140"/>
                      <a:pt x="319076" y="1083336"/>
                    </a:cubicBezTo>
                    <a:cubicBezTo>
                      <a:pt x="385770" y="1007534"/>
                      <a:pt x="377846" y="891538"/>
                      <a:pt x="301374" y="824252"/>
                    </a:cubicBezTo>
                    <a:cubicBezTo>
                      <a:pt x="263137" y="790613"/>
                      <a:pt x="215004" y="775516"/>
                      <a:pt x="168091" y="778308"/>
                    </a:cubicBezTo>
                    <a:cubicBezTo>
                      <a:pt x="121181" y="781100"/>
                      <a:pt x="75490" y="801776"/>
                      <a:pt x="42143" y="839678"/>
                    </a:cubicBezTo>
                    <a:lnTo>
                      <a:pt x="40104" y="842534"/>
                    </a:lnTo>
                    <a:lnTo>
                      <a:pt x="29940" y="848613"/>
                    </a:lnTo>
                    <a:lnTo>
                      <a:pt x="0" y="859446"/>
                    </a:lnTo>
                    <a:lnTo>
                      <a:pt x="0" y="721"/>
                    </a:lnTo>
                    <a:close/>
                  </a:path>
                </a:pathLst>
              </a:custGeom>
              <a:solidFill>
                <a:srgbClr val="D6817B"/>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latin typeface="Arial" panose="020B0604020202020204" pitchFamily="34" charset="0"/>
                  <a:cs typeface="Arial" panose="020B0604020202020204" pitchFamily="34" charset="0"/>
                </a:endParaRPr>
              </a:p>
            </p:txBody>
          </p:sp>
        </p:grpSp>
      </p:grpSp>
      <p:sp>
        <p:nvSpPr>
          <p:cNvPr id="14" name="TextBox 13">
            <a:extLst>
              <a:ext uri="{FF2B5EF4-FFF2-40B4-BE49-F238E27FC236}">
                <a16:creationId xmlns:a16="http://schemas.microsoft.com/office/drawing/2014/main" id="{2801559D-A846-45FE-BF43-43DAF8955CB2}"/>
              </a:ext>
            </a:extLst>
          </p:cNvPr>
          <p:cNvSpPr txBox="1"/>
          <p:nvPr/>
        </p:nvSpPr>
        <p:spPr>
          <a:xfrm rot="18084161">
            <a:off x="4899595" y="3413613"/>
            <a:ext cx="1322294" cy="461665"/>
          </a:xfrm>
          <a:prstGeom prst="rect">
            <a:avLst/>
          </a:prstGeom>
          <a:noFill/>
        </p:spPr>
        <p:txBody>
          <a:bodyPr wrap="square" rtlCol="0">
            <a:spAutoFit/>
          </a:bodyPr>
          <a:lstStyle/>
          <a:p>
            <a:pPr algn="ctr"/>
            <a:r>
              <a:rPr lang="en-AU" sz="2400" dirty="0"/>
              <a:t>time</a:t>
            </a:r>
          </a:p>
        </p:txBody>
      </p:sp>
      <p:sp>
        <p:nvSpPr>
          <p:cNvPr id="15" name="TextBox 14">
            <a:extLst>
              <a:ext uri="{FF2B5EF4-FFF2-40B4-BE49-F238E27FC236}">
                <a16:creationId xmlns:a16="http://schemas.microsoft.com/office/drawing/2014/main" id="{6A2EEFA8-ABC5-4A7C-92C9-EFA11F03928B}"/>
              </a:ext>
            </a:extLst>
          </p:cNvPr>
          <p:cNvSpPr txBox="1"/>
          <p:nvPr/>
        </p:nvSpPr>
        <p:spPr>
          <a:xfrm rot="3541569">
            <a:off x="6634219" y="3484491"/>
            <a:ext cx="1322294" cy="461665"/>
          </a:xfrm>
          <a:prstGeom prst="rect">
            <a:avLst/>
          </a:prstGeom>
          <a:noFill/>
        </p:spPr>
        <p:txBody>
          <a:bodyPr wrap="square" rtlCol="0">
            <a:spAutoFit/>
          </a:bodyPr>
          <a:lstStyle/>
          <a:p>
            <a:pPr algn="ctr"/>
            <a:r>
              <a:rPr lang="en-AU" sz="2400" dirty="0"/>
              <a:t>$$</a:t>
            </a:r>
            <a:endParaRPr lang="en-AU" sz="1800" dirty="0"/>
          </a:p>
        </p:txBody>
      </p:sp>
      <p:sp>
        <p:nvSpPr>
          <p:cNvPr id="16" name="TextBox 15">
            <a:extLst>
              <a:ext uri="{FF2B5EF4-FFF2-40B4-BE49-F238E27FC236}">
                <a16:creationId xmlns:a16="http://schemas.microsoft.com/office/drawing/2014/main" id="{C500835B-8C68-40F9-A71A-23D0271CBF0C}"/>
              </a:ext>
            </a:extLst>
          </p:cNvPr>
          <p:cNvSpPr txBox="1"/>
          <p:nvPr/>
        </p:nvSpPr>
        <p:spPr>
          <a:xfrm>
            <a:off x="5748253" y="4975020"/>
            <a:ext cx="1322294" cy="461665"/>
          </a:xfrm>
          <a:prstGeom prst="rect">
            <a:avLst/>
          </a:prstGeom>
          <a:noFill/>
        </p:spPr>
        <p:txBody>
          <a:bodyPr wrap="square" rtlCol="0">
            <a:spAutoFit/>
          </a:bodyPr>
          <a:lstStyle/>
          <a:p>
            <a:pPr algn="ctr"/>
            <a:r>
              <a:rPr lang="en-AU" sz="2400" dirty="0"/>
              <a:t>scope</a:t>
            </a:r>
          </a:p>
        </p:txBody>
      </p:sp>
      <p:sp>
        <p:nvSpPr>
          <p:cNvPr id="17" name="Content Placeholder 1">
            <a:extLst>
              <a:ext uri="{FF2B5EF4-FFF2-40B4-BE49-F238E27FC236}">
                <a16:creationId xmlns:a16="http://schemas.microsoft.com/office/drawing/2014/main" id="{D9D82C61-8E14-48B2-89D1-F44711E59EBF}"/>
              </a:ext>
            </a:extLst>
          </p:cNvPr>
          <p:cNvSpPr>
            <a:spLocks noGrp="1"/>
          </p:cNvSpPr>
          <p:nvPr>
            <p:ph idx="1"/>
          </p:nvPr>
        </p:nvSpPr>
        <p:spPr>
          <a:xfrm>
            <a:off x="849005" y="1586553"/>
            <a:ext cx="3713162" cy="4363935"/>
          </a:xfrm>
        </p:spPr>
        <p:txBody>
          <a:bodyPr/>
          <a:lstStyle/>
          <a:p>
            <a:pPr marL="285750" indent="-285750">
              <a:buClr>
                <a:srgbClr val="FF0000"/>
              </a:buClr>
              <a:buFont typeface="Arial" panose="020B0604020202020204" pitchFamily="34" charset="0"/>
              <a:buChar char="•"/>
            </a:pPr>
            <a:endParaRPr lang="en-AU" sz="2000" dirty="0">
              <a:solidFill>
                <a:schemeClr val="bg1">
                  <a:lumMod val="50000"/>
                </a:schemeClr>
              </a:solidFill>
              <a:latin typeface="Roboto Condensed" panose="02000000000000000000" pitchFamily="2" charset="0"/>
              <a:ea typeface="Roboto Condensed" panose="02000000000000000000" pitchFamily="2" charset="0"/>
            </a:endParaRPr>
          </a:p>
          <a:p>
            <a:pPr marL="285750" indent="-285750">
              <a:buClr>
                <a:srgbClr val="FF0000"/>
              </a:buClr>
              <a:buFont typeface="Arial" panose="020B0604020202020204" pitchFamily="34" charset="0"/>
              <a:buChar char="•"/>
            </a:pPr>
            <a:r>
              <a:rPr lang="en-AU" sz="2000" dirty="0">
                <a:solidFill>
                  <a:schemeClr val="bg1">
                    <a:lumMod val="50000"/>
                  </a:schemeClr>
                </a:solidFill>
                <a:latin typeface="Roboto Condensed" panose="02000000000000000000" pitchFamily="2" charset="0"/>
                <a:ea typeface="Roboto Condensed" panose="02000000000000000000" pitchFamily="2" charset="0"/>
              </a:rPr>
              <a:t>Handover plan</a:t>
            </a:r>
          </a:p>
          <a:p>
            <a:pPr marL="285750" indent="-285750">
              <a:buClr>
                <a:srgbClr val="FF0000"/>
              </a:buClr>
              <a:buFont typeface="Arial" panose="020B0604020202020204" pitchFamily="34" charset="0"/>
              <a:buChar char="•"/>
            </a:pPr>
            <a:r>
              <a:rPr lang="en-AU" sz="2000" dirty="0">
                <a:solidFill>
                  <a:schemeClr val="bg1">
                    <a:lumMod val="50000"/>
                  </a:schemeClr>
                </a:solidFill>
                <a:latin typeface="Roboto Condensed" panose="02000000000000000000" pitchFamily="2" charset="0"/>
                <a:ea typeface="Roboto Condensed" panose="02000000000000000000" pitchFamily="2" charset="0"/>
              </a:rPr>
              <a:t>Skills &amp; knowledge of support team</a:t>
            </a:r>
          </a:p>
          <a:p>
            <a:pPr marL="285750" indent="-285750">
              <a:buClr>
                <a:srgbClr val="FF0000"/>
              </a:buClr>
              <a:buFont typeface="Arial" panose="020B0604020202020204" pitchFamily="34" charset="0"/>
              <a:buChar char="•"/>
            </a:pPr>
            <a:r>
              <a:rPr lang="en-AU" sz="2000" dirty="0">
                <a:solidFill>
                  <a:schemeClr val="bg1">
                    <a:lumMod val="50000"/>
                  </a:schemeClr>
                </a:solidFill>
                <a:latin typeface="Roboto Condensed" panose="02000000000000000000" pitchFamily="2" charset="0"/>
                <a:ea typeface="Roboto Condensed" panose="02000000000000000000" pitchFamily="2" charset="0"/>
              </a:rPr>
              <a:t>Ongoing communication, support &amp; training</a:t>
            </a:r>
          </a:p>
          <a:p>
            <a:pPr marL="342900" indent="-342900">
              <a:buClr>
                <a:srgbClr val="FF0000"/>
              </a:buClr>
              <a:buFont typeface="Arial" panose="020B0604020202020204" pitchFamily="34" charset="0"/>
              <a:buChar char="•"/>
            </a:pPr>
            <a:r>
              <a:rPr lang="en-AU" sz="2000" dirty="0">
                <a:solidFill>
                  <a:schemeClr val="bg1">
                    <a:lumMod val="50000"/>
                  </a:schemeClr>
                </a:solidFill>
                <a:latin typeface="Roboto Condensed" panose="02000000000000000000" pitchFamily="2" charset="0"/>
                <a:ea typeface="Roboto Condensed" panose="02000000000000000000" pitchFamily="2" charset="0"/>
              </a:rPr>
              <a:t>Adoption by end users</a:t>
            </a:r>
          </a:p>
          <a:p>
            <a:pPr marL="285750" indent="-285750">
              <a:buClr>
                <a:srgbClr val="FF0000"/>
              </a:buClr>
              <a:buFont typeface="Arial" panose="020B0604020202020204" pitchFamily="34" charset="0"/>
              <a:buChar char="•"/>
            </a:pPr>
            <a:endParaRPr lang="en-AU" sz="1800" dirty="0">
              <a:solidFill>
                <a:schemeClr val="bg1">
                  <a:lumMod val="50000"/>
                </a:schemeClr>
              </a:solidFill>
            </a:endParaRPr>
          </a:p>
          <a:p>
            <a:pPr marL="0" indent="0">
              <a:buNone/>
            </a:pPr>
            <a:endParaRPr lang="en-AU" dirty="0"/>
          </a:p>
        </p:txBody>
      </p:sp>
    </p:spTree>
    <p:extLst>
      <p:ext uri="{BB962C8B-B14F-4D97-AF65-F5344CB8AC3E}">
        <p14:creationId xmlns:p14="http://schemas.microsoft.com/office/powerpoint/2010/main" val="3743815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6199" y="128389"/>
            <a:ext cx="8163238" cy="1325562"/>
          </a:xfrm>
        </p:spPr>
        <p:txBody>
          <a:bodyPr/>
          <a:lstStyle/>
          <a:p>
            <a:pPr algn="ctr"/>
            <a:r>
              <a:rPr lang="en-AU" dirty="0"/>
              <a:t>Business as usual support model</a:t>
            </a:r>
          </a:p>
        </p:txBody>
      </p:sp>
      <p:grpSp>
        <p:nvGrpSpPr>
          <p:cNvPr id="7" name="Group 6">
            <a:extLst>
              <a:ext uri="{FF2B5EF4-FFF2-40B4-BE49-F238E27FC236}">
                <a16:creationId xmlns:a16="http://schemas.microsoft.com/office/drawing/2014/main" id="{62295F38-92CE-4E10-B1C1-B14C0D0E2803}"/>
              </a:ext>
            </a:extLst>
          </p:cNvPr>
          <p:cNvGrpSpPr/>
          <p:nvPr/>
        </p:nvGrpSpPr>
        <p:grpSpPr>
          <a:xfrm>
            <a:off x="1818982" y="1449816"/>
            <a:ext cx="5506035" cy="5475286"/>
            <a:chOff x="2435459" y="1960289"/>
            <a:chExt cx="4550518" cy="4510953"/>
          </a:xfrm>
        </p:grpSpPr>
        <p:grpSp>
          <p:nvGrpSpPr>
            <p:cNvPr id="8" name="Group 7">
              <a:extLst>
                <a:ext uri="{FF2B5EF4-FFF2-40B4-BE49-F238E27FC236}">
                  <a16:creationId xmlns:a16="http://schemas.microsoft.com/office/drawing/2014/main" id="{895D926F-27C7-4BB2-9901-6162D124BFE2}"/>
                </a:ext>
              </a:extLst>
            </p:cNvPr>
            <p:cNvGrpSpPr/>
            <p:nvPr/>
          </p:nvGrpSpPr>
          <p:grpSpPr>
            <a:xfrm>
              <a:off x="2728607" y="2177235"/>
              <a:ext cx="3869905" cy="3926634"/>
              <a:chOff x="2637048" y="1971173"/>
              <a:chExt cx="3869905" cy="3926634"/>
            </a:xfrm>
          </p:grpSpPr>
          <p:grpSp>
            <p:nvGrpSpPr>
              <p:cNvPr id="43" name="Group 42">
                <a:extLst>
                  <a:ext uri="{FF2B5EF4-FFF2-40B4-BE49-F238E27FC236}">
                    <a16:creationId xmlns:a16="http://schemas.microsoft.com/office/drawing/2014/main" id="{A506F898-47AB-47C5-829E-37351D98D6D9}"/>
                  </a:ext>
                </a:extLst>
              </p:cNvPr>
              <p:cNvGrpSpPr/>
              <p:nvPr/>
            </p:nvGrpSpPr>
            <p:grpSpPr>
              <a:xfrm>
                <a:off x="2841240" y="2140806"/>
                <a:ext cx="3497474" cy="3710260"/>
                <a:chOff x="2820399" y="1633156"/>
                <a:chExt cx="3497474" cy="3710260"/>
              </a:xfrm>
              <a:solidFill>
                <a:schemeClr val="tx1">
                  <a:lumMod val="50000"/>
                  <a:lumOff val="50000"/>
                </a:schemeClr>
              </a:solidFill>
            </p:grpSpPr>
            <p:sp>
              <p:nvSpPr>
                <p:cNvPr id="57" name="Freeform 42">
                  <a:extLst>
                    <a:ext uri="{FF2B5EF4-FFF2-40B4-BE49-F238E27FC236}">
                      <a16:creationId xmlns:a16="http://schemas.microsoft.com/office/drawing/2014/main" id="{1BD5616F-4698-4C4B-99C6-09EC8F99EE8C}"/>
                    </a:ext>
                  </a:extLst>
                </p:cNvPr>
                <p:cNvSpPr/>
                <p:nvPr/>
              </p:nvSpPr>
              <p:spPr>
                <a:xfrm rot="10800000">
                  <a:off x="2820399" y="1731752"/>
                  <a:ext cx="2596163" cy="2609629"/>
                </a:xfrm>
                <a:custGeom>
                  <a:avLst/>
                  <a:gdLst>
                    <a:gd name="connsiteX0" fmla="*/ 2346343 w 2596163"/>
                    <a:gd name="connsiteY0" fmla="*/ 2359810 h 2609629"/>
                    <a:gd name="connsiteX1" fmla="*/ 2346343 w 2596163"/>
                    <a:gd name="connsiteY1" fmla="*/ 249822 h 2609629"/>
                    <a:gd name="connsiteX2" fmla="*/ 249819 w 2596163"/>
                    <a:gd name="connsiteY2" fmla="*/ 249822 h 2609629"/>
                    <a:gd name="connsiteX3" fmla="*/ 249819 w 2596163"/>
                    <a:gd name="connsiteY3" fmla="*/ 2359810 h 2609629"/>
                    <a:gd name="connsiteX4" fmla="*/ 2596163 w 2596163"/>
                    <a:gd name="connsiteY4" fmla="*/ 2609629 h 2609629"/>
                    <a:gd name="connsiteX5" fmla="*/ 2 w 2596163"/>
                    <a:gd name="connsiteY5" fmla="*/ 2609629 h 2609629"/>
                    <a:gd name="connsiteX6" fmla="*/ 2 w 2596163"/>
                    <a:gd name="connsiteY6" fmla="*/ 2596163 h 2609629"/>
                    <a:gd name="connsiteX7" fmla="*/ 0 w 2596163"/>
                    <a:gd name="connsiteY7" fmla="*/ 2596163 h 2609629"/>
                    <a:gd name="connsiteX8" fmla="*/ 0 w 2596163"/>
                    <a:gd name="connsiteY8" fmla="*/ 0 h 2609629"/>
                    <a:gd name="connsiteX9" fmla="*/ 249819 w 2596163"/>
                    <a:gd name="connsiteY9" fmla="*/ 0 h 2609629"/>
                    <a:gd name="connsiteX10" fmla="*/ 249819 w 2596163"/>
                    <a:gd name="connsiteY10" fmla="*/ 3 h 2609629"/>
                    <a:gd name="connsiteX11" fmla="*/ 2346343 w 2596163"/>
                    <a:gd name="connsiteY11" fmla="*/ 3 h 2609629"/>
                    <a:gd name="connsiteX12" fmla="*/ 2346343 w 2596163"/>
                    <a:gd name="connsiteY12" fmla="*/ 2 h 2609629"/>
                    <a:gd name="connsiteX13" fmla="*/ 2596162 w 2596163"/>
                    <a:gd name="connsiteY13" fmla="*/ 2 h 2609629"/>
                    <a:gd name="connsiteX14" fmla="*/ 2596162 w 2596163"/>
                    <a:gd name="connsiteY14" fmla="*/ 3 h 2609629"/>
                    <a:gd name="connsiteX15" fmla="*/ 2596163 w 2596163"/>
                    <a:gd name="connsiteY15" fmla="*/ 3 h 2609629"/>
                    <a:gd name="connsiteX16" fmla="*/ 2596163 w 2596163"/>
                    <a:gd name="connsiteY16" fmla="*/ 249822 h 2609629"/>
                    <a:gd name="connsiteX17" fmla="*/ 2596162 w 2596163"/>
                    <a:gd name="connsiteY17" fmla="*/ 249822 h 2609629"/>
                    <a:gd name="connsiteX18" fmla="*/ 2596162 w 2596163"/>
                    <a:gd name="connsiteY18" fmla="*/ 2359810 h 2609629"/>
                    <a:gd name="connsiteX19" fmla="*/ 2596163 w 2596163"/>
                    <a:gd name="connsiteY19" fmla="*/ 2359810 h 260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96163" h="2609629">
                      <a:moveTo>
                        <a:pt x="2346343" y="2359810"/>
                      </a:moveTo>
                      <a:lnTo>
                        <a:pt x="2346343" y="249822"/>
                      </a:lnTo>
                      <a:lnTo>
                        <a:pt x="249819" y="249822"/>
                      </a:lnTo>
                      <a:lnTo>
                        <a:pt x="249819" y="2359810"/>
                      </a:lnTo>
                      <a:close/>
                      <a:moveTo>
                        <a:pt x="2596163" y="2609629"/>
                      </a:moveTo>
                      <a:lnTo>
                        <a:pt x="2" y="2609629"/>
                      </a:lnTo>
                      <a:lnTo>
                        <a:pt x="2" y="2596163"/>
                      </a:lnTo>
                      <a:lnTo>
                        <a:pt x="0" y="2596163"/>
                      </a:lnTo>
                      <a:lnTo>
                        <a:pt x="0" y="0"/>
                      </a:lnTo>
                      <a:lnTo>
                        <a:pt x="249819" y="0"/>
                      </a:lnTo>
                      <a:lnTo>
                        <a:pt x="249819" y="3"/>
                      </a:lnTo>
                      <a:lnTo>
                        <a:pt x="2346343" y="3"/>
                      </a:lnTo>
                      <a:lnTo>
                        <a:pt x="2346343" y="2"/>
                      </a:lnTo>
                      <a:lnTo>
                        <a:pt x="2596162" y="2"/>
                      </a:lnTo>
                      <a:lnTo>
                        <a:pt x="2596162" y="3"/>
                      </a:lnTo>
                      <a:lnTo>
                        <a:pt x="2596163" y="3"/>
                      </a:lnTo>
                      <a:lnTo>
                        <a:pt x="2596163" y="249822"/>
                      </a:lnTo>
                      <a:lnTo>
                        <a:pt x="2596162" y="249822"/>
                      </a:lnTo>
                      <a:lnTo>
                        <a:pt x="2596162" y="2359810"/>
                      </a:lnTo>
                      <a:lnTo>
                        <a:pt x="2596163" y="23598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8" name="Freeform 44">
                  <a:extLst>
                    <a:ext uri="{FF2B5EF4-FFF2-40B4-BE49-F238E27FC236}">
                      <a16:creationId xmlns:a16="http://schemas.microsoft.com/office/drawing/2014/main" id="{C994078D-E934-4896-A255-B5FC40BD4C6D}"/>
                    </a:ext>
                  </a:extLst>
                </p:cNvPr>
                <p:cNvSpPr/>
                <p:nvPr/>
              </p:nvSpPr>
              <p:spPr>
                <a:xfrm rot="10800000">
                  <a:off x="3721709" y="2633061"/>
                  <a:ext cx="2596164" cy="2609629"/>
                </a:xfrm>
                <a:custGeom>
                  <a:avLst/>
                  <a:gdLst>
                    <a:gd name="connsiteX0" fmla="*/ 2346344 w 2596164"/>
                    <a:gd name="connsiteY0" fmla="*/ 2359810 h 2609629"/>
                    <a:gd name="connsiteX1" fmla="*/ 2346344 w 2596164"/>
                    <a:gd name="connsiteY1" fmla="*/ 249821 h 2609629"/>
                    <a:gd name="connsiteX2" fmla="*/ 249819 w 2596164"/>
                    <a:gd name="connsiteY2" fmla="*/ 249821 h 2609629"/>
                    <a:gd name="connsiteX3" fmla="*/ 249819 w 2596164"/>
                    <a:gd name="connsiteY3" fmla="*/ 2359810 h 2609629"/>
                    <a:gd name="connsiteX4" fmla="*/ 2596164 w 2596164"/>
                    <a:gd name="connsiteY4" fmla="*/ 2609629 h 2609629"/>
                    <a:gd name="connsiteX5" fmla="*/ 3 w 2596164"/>
                    <a:gd name="connsiteY5" fmla="*/ 2609629 h 2609629"/>
                    <a:gd name="connsiteX6" fmla="*/ 3 w 2596164"/>
                    <a:gd name="connsiteY6" fmla="*/ 2596163 h 2609629"/>
                    <a:gd name="connsiteX7" fmla="*/ 0 w 2596164"/>
                    <a:gd name="connsiteY7" fmla="*/ 2596163 h 2609629"/>
                    <a:gd name="connsiteX8" fmla="*/ 0 w 2596164"/>
                    <a:gd name="connsiteY8" fmla="*/ 0 h 2609629"/>
                    <a:gd name="connsiteX9" fmla="*/ 249819 w 2596164"/>
                    <a:gd name="connsiteY9" fmla="*/ 0 h 2609629"/>
                    <a:gd name="connsiteX10" fmla="*/ 249819 w 2596164"/>
                    <a:gd name="connsiteY10" fmla="*/ 2 h 2609629"/>
                    <a:gd name="connsiteX11" fmla="*/ 2346344 w 2596164"/>
                    <a:gd name="connsiteY11" fmla="*/ 2 h 2609629"/>
                    <a:gd name="connsiteX12" fmla="*/ 2346344 w 2596164"/>
                    <a:gd name="connsiteY12" fmla="*/ 1 h 2609629"/>
                    <a:gd name="connsiteX13" fmla="*/ 2596163 w 2596164"/>
                    <a:gd name="connsiteY13" fmla="*/ 1 h 2609629"/>
                    <a:gd name="connsiteX14" fmla="*/ 2596163 w 2596164"/>
                    <a:gd name="connsiteY14" fmla="*/ 2 h 2609629"/>
                    <a:gd name="connsiteX15" fmla="*/ 2596164 w 2596164"/>
                    <a:gd name="connsiteY15" fmla="*/ 2 h 2609629"/>
                    <a:gd name="connsiteX16" fmla="*/ 2596164 w 2596164"/>
                    <a:gd name="connsiteY16" fmla="*/ 249821 h 2609629"/>
                    <a:gd name="connsiteX17" fmla="*/ 2596163 w 2596164"/>
                    <a:gd name="connsiteY17" fmla="*/ 249821 h 2609629"/>
                    <a:gd name="connsiteX18" fmla="*/ 2596163 w 2596164"/>
                    <a:gd name="connsiteY18" fmla="*/ 2359810 h 2609629"/>
                    <a:gd name="connsiteX19" fmla="*/ 2596164 w 2596164"/>
                    <a:gd name="connsiteY19" fmla="*/ 2359810 h 260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96164" h="2609629">
                      <a:moveTo>
                        <a:pt x="2346344" y="2359810"/>
                      </a:moveTo>
                      <a:lnTo>
                        <a:pt x="2346344" y="249821"/>
                      </a:lnTo>
                      <a:lnTo>
                        <a:pt x="249819" y="249821"/>
                      </a:lnTo>
                      <a:lnTo>
                        <a:pt x="249819" y="2359810"/>
                      </a:lnTo>
                      <a:close/>
                      <a:moveTo>
                        <a:pt x="2596164" y="2609629"/>
                      </a:moveTo>
                      <a:lnTo>
                        <a:pt x="3" y="2609629"/>
                      </a:lnTo>
                      <a:lnTo>
                        <a:pt x="3" y="2596163"/>
                      </a:lnTo>
                      <a:lnTo>
                        <a:pt x="0" y="2596163"/>
                      </a:lnTo>
                      <a:lnTo>
                        <a:pt x="0" y="0"/>
                      </a:lnTo>
                      <a:lnTo>
                        <a:pt x="249819" y="0"/>
                      </a:lnTo>
                      <a:lnTo>
                        <a:pt x="249819" y="2"/>
                      </a:lnTo>
                      <a:lnTo>
                        <a:pt x="2346344" y="2"/>
                      </a:lnTo>
                      <a:lnTo>
                        <a:pt x="2346344" y="1"/>
                      </a:lnTo>
                      <a:lnTo>
                        <a:pt x="2596163" y="1"/>
                      </a:lnTo>
                      <a:lnTo>
                        <a:pt x="2596163" y="2"/>
                      </a:lnTo>
                      <a:lnTo>
                        <a:pt x="2596164" y="2"/>
                      </a:lnTo>
                      <a:lnTo>
                        <a:pt x="2596164" y="249821"/>
                      </a:lnTo>
                      <a:lnTo>
                        <a:pt x="2596163" y="249821"/>
                      </a:lnTo>
                      <a:lnTo>
                        <a:pt x="2596163" y="2359810"/>
                      </a:lnTo>
                      <a:lnTo>
                        <a:pt x="2596164" y="23598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id="{679E8EDE-44EE-4654-86CB-0CAC5136DE6C}"/>
                    </a:ext>
                  </a:extLst>
                </p:cNvPr>
                <p:cNvSpPr/>
                <p:nvPr/>
              </p:nvSpPr>
              <p:spPr>
                <a:xfrm rot="2700000">
                  <a:off x="2845188" y="2250177"/>
                  <a:ext cx="1302012" cy="24981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lumMod val="50000"/>
                      </a:schemeClr>
                    </a:solidFill>
                  </a:endParaRPr>
                </a:p>
              </p:txBody>
            </p:sp>
            <p:sp>
              <p:nvSpPr>
                <p:cNvPr id="60" name="Rectangle 59">
                  <a:extLst>
                    <a:ext uri="{FF2B5EF4-FFF2-40B4-BE49-F238E27FC236}">
                      <a16:creationId xmlns:a16="http://schemas.microsoft.com/office/drawing/2014/main" id="{D0BC78A6-5E89-4870-924E-95286B21B2CD}"/>
                    </a:ext>
                  </a:extLst>
                </p:cNvPr>
                <p:cNvSpPr/>
                <p:nvPr/>
              </p:nvSpPr>
              <p:spPr>
                <a:xfrm rot="2700000">
                  <a:off x="2720699" y="4581196"/>
                  <a:ext cx="1274620" cy="24981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lumMod val="50000"/>
                      </a:schemeClr>
                    </a:solidFill>
                  </a:endParaRPr>
                </a:p>
              </p:txBody>
            </p:sp>
            <p:sp>
              <p:nvSpPr>
                <p:cNvPr id="61" name="Rectangle 60">
                  <a:extLst>
                    <a:ext uri="{FF2B5EF4-FFF2-40B4-BE49-F238E27FC236}">
                      <a16:creationId xmlns:a16="http://schemas.microsoft.com/office/drawing/2014/main" id="{768CB4CB-F86B-4D11-BAFF-E8D6542AC5C5}"/>
                    </a:ext>
                  </a:extLst>
                </p:cNvPr>
                <p:cNvSpPr/>
                <p:nvPr/>
              </p:nvSpPr>
              <p:spPr>
                <a:xfrm rot="2700000">
                  <a:off x="5070095" y="4501537"/>
                  <a:ext cx="1263071" cy="24981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lumMod val="50000"/>
                      </a:schemeClr>
                    </a:solidFill>
                  </a:endParaRPr>
                </a:p>
              </p:txBody>
            </p:sp>
            <p:sp>
              <p:nvSpPr>
                <p:cNvPr id="62" name="Rectangle 61">
                  <a:extLst>
                    <a:ext uri="{FF2B5EF4-FFF2-40B4-BE49-F238E27FC236}">
                      <a16:creationId xmlns:a16="http://schemas.microsoft.com/office/drawing/2014/main" id="{6A7194DA-EC54-4C28-AAD6-83C020083ABD}"/>
                    </a:ext>
                  </a:extLst>
                </p:cNvPr>
                <p:cNvSpPr/>
                <p:nvPr/>
              </p:nvSpPr>
              <p:spPr>
                <a:xfrm rot="2700000">
                  <a:off x="5141469" y="2146424"/>
                  <a:ext cx="1276356" cy="249819"/>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bg1">
                        <a:lumMod val="50000"/>
                      </a:schemeClr>
                    </a:solidFill>
                  </a:endParaRPr>
                </a:p>
              </p:txBody>
            </p:sp>
          </p:grpSp>
          <p:grpSp>
            <p:nvGrpSpPr>
              <p:cNvPr id="44" name="Group 43">
                <a:extLst>
                  <a:ext uri="{FF2B5EF4-FFF2-40B4-BE49-F238E27FC236}">
                    <a16:creationId xmlns:a16="http://schemas.microsoft.com/office/drawing/2014/main" id="{27568307-1FD0-4D2C-9190-3684B8A6B751}"/>
                  </a:ext>
                </a:extLst>
              </p:cNvPr>
              <p:cNvGrpSpPr/>
              <p:nvPr/>
            </p:nvGrpSpPr>
            <p:grpSpPr>
              <a:xfrm>
                <a:off x="2637048" y="1971173"/>
                <a:ext cx="3869905" cy="3926634"/>
                <a:chOff x="2339386" y="1834998"/>
                <a:chExt cx="3869905" cy="3926634"/>
              </a:xfrm>
            </p:grpSpPr>
            <p:grpSp>
              <p:nvGrpSpPr>
                <p:cNvPr id="45" name="Group 44">
                  <a:extLst>
                    <a:ext uri="{FF2B5EF4-FFF2-40B4-BE49-F238E27FC236}">
                      <a16:creationId xmlns:a16="http://schemas.microsoft.com/office/drawing/2014/main" id="{F09EFCAD-48FE-4F55-991A-453D32651904}"/>
                    </a:ext>
                  </a:extLst>
                </p:cNvPr>
                <p:cNvGrpSpPr/>
                <p:nvPr/>
              </p:nvGrpSpPr>
              <p:grpSpPr>
                <a:xfrm>
                  <a:off x="5562218" y="2801007"/>
                  <a:ext cx="647073" cy="2960625"/>
                  <a:chOff x="5562218" y="2801007"/>
                  <a:chExt cx="647073" cy="2960625"/>
                </a:xfrm>
              </p:grpSpPr>
              <p:sp>
                <p:nvSpPr>
                  <p:cNvPr id="55" name="Oval 54">
                    <a:extLst>
                      <a:ext uri="{FF2B5EF4-FFF2-40B4-BE49-F238E27FC236}">
                        <a16:creationId xmlns:a16="http://schemas.microsoft.com/office/drawing/2014/main" id="{912F6D11-7BCA-4330-98FF-573C69EC911B}"/>
                      </a:ext>
                    </a:extLst>
                  </p:cNvPr>
                  <p:cNvSpPr/>
                  <p:nvPr/>
                </p:nvSpPr>
                <p:spPr>
                  <a:xfrm>
                    <a:off x="5562218" y="5114560"/>
                    <a:ext cx="647073" cy="647072"/>
                  </a:xfrm>
                  <a:prstGeom prst="ellipse">
                    <a:avLst/>
                  </a:prstGeom>
                  <a:gradFill flip="none" rotWithShape="1">
                    <a:gsLst>
                      <a:gs pos="0">
                        <a:schemeClr val="accent6">
                          <a:lumMod val="0"/>
                          <a:lumOff val="100000"/>
                        </a:schemeClr>
                      </a:gs>
                      <a:gs pos="92000">
                        <a:srgbClr val="D8335B"/>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6" name="Oval 55">
                    <a:extLst>
                      <a:ext uri="{FF2B5EF4-FFF2-40B4-BE49-F238E27FC236}">
                        <a16:creationId xmlns:a16="http://schemas.microsoft.com/office/drawing/2014/main" id="{E801D46F-44F4-4AC2-ADDC-8781DAE5F806}"/>
                      </a:ext>
                    </a:extLst>
                  </p:cNvPr>
                  <p:cNvSpPr/>
                  <p:nvPr/>
                </p:nvSpPr>
                <p:spPr>
                  <a:xfrm>
                    <a:off x="5562218" y="2801007"/>
                    <a:ext cx="647073" cy="647072"/>
                  </a:xfrm>
                  <a:prstGeom prst="ellipse">
                    <a:avLst/>
                  </a:prstGeom>
                  <a:gradFill flip="none" rotWithShape="1">
                    <a:gsLst>
                      <a:gs pos="0">
                        <a:schemeClr val="accent6">
                          <a:lumMod val="0"/>
                          <a:lumOff val="100000"/>
                        </a:schemeClr>
                      </a:gs>
                      <a:gs pos="92000">
                        <a:srgbClr val="00B050"/>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6" name="Group 45">
                  <a:extLst>
                    <a:ext uri="{FF2B5EF4-FFF2-40B4-BE49-F238E27FC236}">
                      <a16:creationId xmlns:a16="http://schemas.microsoft.com/office/drawing/2014/main" id="{74C368C5-47BD-409C-BEC3-02AFD7BB3E46}"/>
                    </a:ext>
                  </a:extLst>
                </p:cNvPr>
                <p:cNvGrpSpPr/>
                <p:nvPr/>
              </p:nvGrpSpPr>
              <p:grpSpPr>
                <a:xfrm>
                  <a:off x="4697286" y="1834998"/>
                  <a:ext cx="647073" cy="3052149"/>
                  <a:chOff x="4697286" y="1834998"/>
                  <a:chExt cx="647073" cy="3052149"/>
                </a:xfrm>
              </p:grpSpPr>
              <p:sp>
                <p:nvSpPr>
                  <p:cNvPr id="53" name="Oval 52">
                    <a:extLst>
                      <a:ext uri="{FF2B5EF4-FFF2-40B4-BE49-F238E27FC236}">
                        <a16:creationId xmlns:a16="http://schemas.microsoft.com/office/drawing/2014/main" id="{58782A18-433B-4733-A38E-0E0B942C8C24}"/>
                      </a:ext>
                    </a:extLst>
                  </p:cNvPr>
                  <p:cNvSpPr/>
                  <p:nvPr/>
                </p:nvSpPr>
                <p:spPr>
                  <a:xfrm>
                    <a:off x="4697286" y="1834998"/>
                    <a:ext cx="647073" cy="647072"/>
                  </a:xfrm>
                  <a:prstGeom prst="ellipse">
                    <a:avLst/>
                  </a:prstGeom>
                  <a:gradFill flip="none" rotWithShape="1">
                    <a:gsLst>
                      <a:gs pos="0">
                        <a:schemeClr val="accent6">
                          <a:lumMod val="0"/>
                          <a:lumOff val="100000"/>
                        </a:schemeClr>
                      </a:gs>
                      <a:gs pos="92000">
                        <a:schemeClr val="accent2"/>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Oval 53">
                    <a:extLst>
                      <a:ext uri="{FF2B5EF4-FFF2-40B4-BE49-F238E27FC236}">
                        <a16:creationId xmlns:a16="http://schemas.microsoft.com/office/drawing/2014/main" id="{5567FD38-0616-4717-8061-AA7A8CB1AF10}"/>
                      </a:ext>
                    </a:extLst>
                  </p:cNvPr>
                  <p:cNvSpPr/>
                  <p:nvPr/>
                </p:nvSpPr>
                <p:spPr>
                  <a:xfrm>
                    <a:off x="4697286" y="4240075"/>
                    <a:ext cx="647073" cy="647072"/>
                  </a:xfrm>
                  <a:prstGeom prst="ellipse">
                    <a:avLst/>
                  </a:prstGeom>
                  <a:gradFill flip="none" rotWithShape="1">
                    <a:gsLst>
                      <a:gs pos="0">
                        <a:schemeClr val="accent6">
                          <a:lumMod val="0"/>
                          <a:lumOff val="100000"/>
                        </a:schemeClr>
                      </a:gs>
                      <a:gs pos="92000">
                        <a:srgbClr val="0070C0"/>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7" name="Group 46">
                  <a:extLst>
                    <a:ext uri="{FF2B5EF4-FFF2-40B4-BE49-F238E27FC236}">
                      <a16:creationId xmlns:a16="http://schemas.microsoft.com/office/drawing/2014/main" id="{BA07C34D-1D57-4490-921E-03C63A8FD5C0}"/>
                    </a:ext>
                  </a:extLst>
                </p:cNvPr>
                <p:cNvGrpSpPr/>
                <p:nvPr/>
              </p:nvGrpSpPr>
              <p:grpSpPr>
                <a:xfrm>
                  <a:off x="2339386" y="1834998"/>
                  <a:ext cx="647073" cy="3052149"/>
                  <a:chOff x="2339386" y="1834998"/>
                  <a:chExt cx="647073" cy="3052149"/>
                </a:xfrm>
              </p:grpSpPr>
              <p:sp>
                <p:nvSpPr>
                  <p:cNvPr id="51" name="Oval 50">
                    <a:extLst>
                      <a:ext uri="{FF2B5EF4-FFF2-40B4-BE49-F238E27FC236}">
                        <a16:creationId xmlns:a16="http://schemas.microsoft.com/office/drawing/2014/main" id="{DA4D1669-0629-44A2-897F-68F81DCAF1C9}"/>
                      </a:ext>
                    </a:extLst>
                  </p:cNvPr>
                  <p:cNvSpPr/>
                  <p:nvPr/>
                </p:nvSpPr>
                <p:spPr>
                  <a:xfrm>
                    <a:off x="2339386" y="4240075"/>
                    <a:ext cx="647073" cy="647072"/>
                  </a:xfrm>
                  <a:prstGeom prst="ellipse">
                    <a:avLst/>
                  </a:prstGeom>
                  <a:gradFill flip="none" rotWithShape="1">
                    <a:gsLst>
                      <a:gs pos="0">
                        <a:schemeClr val="accent6">
                          <a:lumMod val="0"/>
                          <a:lumOff val="100000"/>
                        </a:schemeClr>
                      </a:gs>
                      <a:gs pos="92000">
                        <a:schemeClr val="accent2"/>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Oval 51">
                    <a:extLst>
                      <a:ext uri="{FF2B5EF4-FFF2-40B4-BE49-F238E27FC236}">
                        <a16:creationId xmlns:a16="http://schemas.microsoft.com/office/drawing/2014/main" id="{1EE92DFD-49AE-4A05-A54D-6740904CCA24}"/>
                      </a:ext>
                    </a:extLst>
                  </p:cNvPr>
                  <p:cNvSpPr/>
                  <p:nvPr/>
                </p:nvSpPr>
                <p:spPr>
                  <a:xfrm>
                    <a:off x="2339386" y="1834998"/>
                    <a:ext cx="647073" cy="647072"/>
                  </a:xfrm>
                  <a:prstGeom prst="ellipse">
                    <a:avLst/>
                  </a:prstGeom>
                  <a:gradFill flip="none" rotWithShape="1">
                    <a:gsLst>
                      <a:gs pos="0">
                        <a:schemeClr val="accent6">
                          <a:lumMod val="0"/>
                          <a:lumOff val="100000"/>
                        </a:schemeClr>
                      </a:gs>
                      <a:gs pos="92000">
                        <a:srgbClr val="0070C0"/>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48" name="Group 47">
                  <a:extLst>
                    <a:ext uri="{FF2B5EF4-FFF2-40B4-BE49-F238E27FC236}">
                      <a16:creationId xmlns:a16="http://schemas.microsoft.com/office/drawing/2014/main" id="{8786F1CD-AD94-4DC7-8774-3D4F54284264}"/>
                    </a:ext>
                  </a:extLst>
                </p:cNvPr>
                <p:cNvGrpSpPr/>
                <p:nvPr/>
              </p:nvGrpSpPr>
              <p:grpSpPr>
                <a:xfrm>
                  <a:off x="3235701" y="2801007"/>
                  <a:ext cx="647073" cy="2960625"/>
                  <a:chOff x="3235701" y="2801007"/>
                  <a:chExt cx="647073" cy="2960625"/>
                </a:xfrm>
              </p:grpSpPr>
              <p:sp>
                <p:nvSpPr>
                  <p:cNvPr id="49" name="Oval 48">
                    <a:extLst>
                      <a:ext uri="{FF2B5EF4-FFF2-40B4-BE49-F238E27FC236}">
                        <a16:creationId xmlns:a16="http://schemas.microsoft.com/office/drawing/2014/main" id="{639AED5F-85AA-46D8-9C2F-B393884C89F4}"/>
                      </a:ext>
                    </a:extLst>
                  </p:cNvPr>
                  <p:cNvSpPr/>
                  <p:nvPr/>
                </p:nvSpPr>
                <p:spPr>
                  <a:xfrm>
                    <a:off x="3235701" y="5114560"/>
                    <a:ext cx="647073" cy="647072"/>
                  </a:xfrm>
                  <a:prstGeom prst="ellipse">
                    <a:avLst/>
                  </a:prstGeom>
                  <a:gradFill flip="none" rotWithShape="1">
                    <a:gsLst>
                      <a:gs pos="0">
                        <a:schemeClr val="accent6">
                          <a:lumMod val="0"/>
                          <a:lumOff val="100000"/>
                        </a:schemeClr>
                      </a:gs>
                      <a:gs pos="92000">
                        <a:srgbClr val="00B050"/>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a:extLst>
                      <a:ext uri="{FF2B5EF4-FFF2-40B4-BE49-F238E27FC236}">
                        <a16:creationId xmlns:a16="http://schemas.microsoft.com/office/drawing/2014/main" id="{F8B0034E-D04B-4AF7-84E9-642A6B10166B}"/>
                      </a:ext>
                    </a:extLst>
                  </p:cNvPr>
                  <p:cNvSpPr/>
                  <p:nvPr/>
                </p:nvSpPr>
                <p:spPr>
                  <a:xfrm>
                    <a:off x="3235701" y="2801007"/>
                    <a:ext cx="647073" cy="647072"/>
                  </a:xfrm>
                  <a:prstGeom prst="ellipse">
                    <a:avLst/>
                  </a:prstGeom>
                  <a:gradFill flip="none" rotWithShape="1">
                    <a:gsLst>
                      <a:gs pos="0">
                        <a:schemeClr val="accent6">
                          <a:lumMod val="0"/>
                          <a:lumOff val="100000"/>
                        </a:schemeClr>
                      </a:gs>
                      <a:gs pos="92000">
                        <a:srgbClr val="D8335B"/>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grpSp>
          <p:nvGrpSpPr>
            <p:cNvPr id="9" name="Group 8">
              <a:extLst>
                <a:ext uri="{FF2B5EF4-FFF2-40B4-BE49-F238E27FC236}">
                  <a16:creationId xmlns:a16="http://schemas.microsoft.com/office/drawing/2014/main" id="{F2F120BC-80F7-4AFE-920A-8C3029D1F567}"/>
                </a:ext>
              </a:extLst>
            </p:cNvPr>
            <p:cNvGrpSpPr/>
            <p:nvPr/>
          </p:nvGrpSpPr>
          <p:grpSpPr>
            <a:xfrm>
              <a:off x="2909476" y="2085518"/>
              <a:ext cx="3510895" cy="4233853"/>
              <a:chOff x="2967473" y="2189646"/>
              <a:chExt cx="3510895" cy="4233853"/>
            </a:xfrm>
          </p:grpSpPr>
          <p:sp>
            <p:nvSpPr>
              <p:cNvPr id="38" name="TextBox 72">
                <a:extLst>
                  <a:ext uri="{FF2B5EF4-FFF2-40B4-BE49-F238E27FC236}">
                    <a16:creationId xmlns:a16="http://schemas.microsoft.com/office/drawing/2014/main" id="{D1F80951-27E3-4758-AC40-6443E107D278}"/>
                  </a:ext>
                </a:extLst>
              </p:cNvPr>
              <p:cNvSpPr txBox="1"/>
              <p:nvPr/>
            </p:nvSpPr>
            <p:spPr>
              <a:xfrm rot="2779270" flipH="1">
                <a:off x="5577522" y="2556325"/>
                <a:ext cx="1267525" cy="5341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2887CA"/>
                    </a:solidFill>
                    <a:ea typeface="BatangChe" panose="02030609000101010101" pitchFamily="49" charset="-127"/>
                    <a:cs typeface="Arial" panose="020B0604020202020204" pitchFamily="34" charset="0"/>
                  </a:rPr>
                  <a:t>Librarian staffing</a:t>
                </a:r>
              </a:p>
            </p:txBody>
          </p:sp>
          <p:sp>
            <p:nvSpPr>
              <p:cNvPr id="35" name="TextBox 52">
                <a:extLst>
                  <a:ext uri="{FF2B5EF4-FFF2-40B4-BE49-F238E27FC236}">
                    <a16:creationId xmlns:a16="http://schemas.microsoft.com/office/drawing/2014/main" id="{A63D4554-646A-4B48-9320-26969F57181F}"/>
                  </a:ext>
                </a:extLst>
              </p:cNvPr>
              <p:cNvSpPr txBox="1"/>
              <p:nvPr/>
            </p:nvSpPr>
            <p:spPr>
              <a:xfrm rot="2731178" flipH="1">
                <a:off x="2600794" y="5522653"/>
                <a:ext cx="1267525" cy="5341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14B65E"/>
                    </a:solidFill>
                    <a:ea typeface="BatangChe" panose="02030609000101010101" pitchFamily="49" charset="-127"/>
                    <a:cs typeface="Arial" panose="020B0604020202020204" pitchFamily="34" charset="0"/>
                  </a:rPr>
                  <a:t>3000+ </a:t>
                </a:r>
              </a:p>
              <a:p>
                <a:pPr algn="ctr"/>
                <a:r>
                  <a:rPr lang="en-US" b="1" dirty="0">
                    <a:solidFill>
                      <a:srgbClr val="14B65E"/>
                    </a:solidFill>
                    <a:ea typeface="BatangChe" panose="02030609000101010101" pitchFamily="49" charset="-127"/>
                    <a:cs typeface="Arial" panose="020B0604020202020204" pitchFamily="34" charset="0"/>
                  </a:rPr>
                  <a:t>Clients</a:t>
                </a:r>
              </a:p>
            </p:txBody>
          </p:sp>
          <p:sp>
            <p:nvSpPr>
              <p:cNvPr id="32" name="TextBox 74">
                <a:extLst>
                  <a:ext uri="{FF2B5EF4-FFF2-40B4-BE49-F238E27FC236}">
                    <a16:creationId xmlns:a16="http://schemas.microsoft.com/office/drawing/2014/main" id="{336A66DD-6645-4059-A240-68B42D3BFFC8}"/>
                  </a:ext>
                </a:extLst>
              </p:cNvPr>
              <p:cNvSpPr txBox="1"/>
              <p:nvPr/>
            </p:nvSpPr>
            <p:spPr>
              <a:xfrm rot="16200000" flipH="1">
                <a:off x="4451756" y="4008828"/>
                <a:ext cx="1267525" cy="5341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EE833B"/>
                    </a:solidFill>
                    <a:ea typeface="BatangChe" panose="02030609000101010101" pitchFamily="49" charset="-127"/>
                    <a:cs typeface="Arial" panose="020B0604020202020204" pitchFamily="34" charset="0"/>
                  </a:rPr>
                  <a:t>Usage/User Satisfaction</a:t>
                </a:r>
              </a:p>
            </p:txBody>
          </p:sp>
        </p:grpSp>
        <p:grpSp>
          <p:nvGrpSpPr>
            <p:cNvPr id="10" name="Group 9">
              <a:extLst>
                <a:ext uri="{FF2B5EF4-FFF2-40B4-BE49-F238E27FC236}">
                  <a16:creationId xmlns:a16="http://schemas.microsoft.com/office/drawing/2014/main" id="{68A381D7-16EC-4A31-8679-E3F8FA5589A6}"/>
                </a:ext>
              </a:extLst>
            </p:cNvPr>
            <p:cNvGrpSpPr/>
            <p:nvPr/>
          </p:nvGrpSpPr>
          <p:grpSpPr>
            <a:xfrm>
              <a:off x="2435459" y="1960289"/>
              <a:ext cx="4550518" cy="4510953"/>
              <a:chOff x="8570401" y="2064417"/>
              <a:chExt cx="4550518" cy="4510953"/>
            </a:xfrm>
          </p:grpSpPr>
          <p:sp>
            <p:nvSpPr>
              <p:cNvPr id="25" name="TextBox 91">
                <a:extLst>
                  <a:ext uri="{FF2B5EF4-FFF2-40B4-BE49-F238E27FC236}">
                    <a16:creationId xmlns:a16="http://schemas.microsoft.com/office/drawing/2014/main" id="{C670CF27-592C-4E19-A863-67B95E3C7DB2}"/>
                  </a:ext>
                </a:extLst>
              </p:cNvPr>
              <p:cNvSpPr txBox="1"/>
              <p:nvPr/>
            </p:nvSpPr>
            <p:spPr>
              <a:xfrm rot="16200000" flipH="1">
                <a:off x="12151286" y="4369301"/>
                <a:ext cx="1405100" cy="5341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14B65E"/>
                    </a:solidFill>
                    <a:ea typeface="BatangChe" panose="02030609000101010101" pitchFamily="49" charset="-127"/>
                    <a:cs typeface="Arial" panose="020B0604020202020204" pitchFamily="34" charset="0"/>
                  </a:rPr>
                  <a:t>Improved researcher skills</a:t>
                </a:r>
              </a:p>
            </p:txBody>
          </p:sp>
          <p:sp>
            <p:nvSpPr>
              <p:cNvPr id="22" name="TextBox 88">
                <a:extLst>
                  <a:ext uri="{FF2B5EF4-FFF2-40B4-BE49-F238E27FC236}">
                    <a16:creationId xmlns:a16="http://schemas.microsoft.com/office/drawing/2014/main" id="{C41EADB5-9E1F-4E00-85A4-A55672ACB403}"/>
                  </a:ext>
                </a:extLst>
              </p:cNvPr>
              <p:cNvSpPr txBox="1"/>
              <p:nvPr/>
            </p:nvSpPr>
            <p:spPr>
              <a:xfrm flipH="1">
                <a:off x="9634332" y="2064417"/>
                <a:ext cx="1507775" cy="5324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EE833B"/>
                    </a:solidFill>
                    <a:ea typeface="BatangChe" panose="02030609000101010101" pitchFamily="49" charset="-127"/>
                    <a:cs typeface="Arial" panose="020B0604020202020204" pitchFamily="34" charset="0"/>
                  </a:rPr>
                  <a:t>Support a range of services</a:t>
                </a:r>
              </a:p>
            </p:txBody>
          </p:sp>
          <p:sp>
            <p:nvSpPr>
              <p:cNvPr id="19" name="TextBox 85">
                <a:extLst>
                  <a:ext uri="{FF2B5EF4-FFF2-40B4-BE49-F238E27FC236}">
                    <a16:creationId xmlns:a16="http://schemas.microsoft.com/office/drawing/2014/main" id="{A0F7B5FB-F0E5-4A51-A75E-AD3C9ECCFCE4}"/>
                  </a:ext>
                </a:extLst>
              </p:cNvPr>
              <p:cNvSpPr txBox="1"/>
              <p:nvPr/>
            </p:nvSpPr>
            <p:spPr>
              <a:xfrm flipH="1">
                <a:off x="10714263" y="6042874"/>
                <a:ext cx="1267525" cy="5324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D8335B"/>
                    </a:solidFill>
                    <a:ea typeface="BatangChe" panose="02030609000101010101" pitchFamily="49" charset="-127"/>
                    <a:cs typeface="Arial" panose="020B0604020202020204" pitchFamily="34" charset="0"/>
                  </a:rPr>
                  <a:t>Risk management</a:t>
                </a:r>
              </a:p>
            </p:txBody>
          </p:sp>
          <p:sp>
            <p:nvSpPr>
              <p:cNvPr id="16" name="TextBox 82">
                <a:extLst>
                  <a:ext uri="{FF2B5EF4-FFF2-40B4-BE49-F238E27FC236}">
                    <a16:creationId xmlns:a16="http://schemas.microsoft.com/office/drawing/2014/main" id="{548CAB87-C838-4785-8821-C23DCE88B8FA}"/>
                  </a:ext>
                </a:extLst>
              </p:cNvPr>
              <p:cNvSpPr txBox="1"/>
              <p:nvPr/>
            </p:nvSpPr>
            <p:spPr>
              <a:xfrm rot="16200000" flipH="1">
                <a:off x="8203722" y="3515938"/>
                <a:ext cx="1267525" cy="53416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2887CA"/>
                    </a:solidFill>
                    <a:ea typeface="BatangChe" panose="02030609000101010101" pitchFamily="49" charset="-127"/>
                    <a:cs typeface="Arial" panose="020B0604020202020204" pitchFamily="34" charset="0"/>
                  </a:rPr>
                  <a:t>Sustainable Service</a:t>
                </a:r>
              </a:p>
            </p:txBody>
          </p:sp>
        </p:grpSp>
      </p:grpSp>
      <p:sp>
        <p:nvSpPr>
          <p:cNvPr id="63" name="TextBox 85">
            <a:extLst>
              <a:ext uri="{FF2B5EF4-FFF2-40B4-BE49-F238E27FC236}">
                <a16:creationId xmlns:a16="http://schemas.microsoft.com/office/drawing/2014/main" id="{50418FD3-D312-4399-A8DA-E13AB6B2010D}"/>
              </a:ext>
            </a:extLst>
          </p:cNvPr>
          <p:cNvSpPr txBox="1"/>
          <p:nvPr/>
        </p:nvSpPr>
        <p:spPr>
          <a:xfrm rot="16200000" flipH="1">
            <a:off x="2559087" y="3619705"/>
            <a:ext cx="1399359"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rgbClr val="D8335B"/>
                </a:solidFill>
                <a:ea typeface="BatangChe" panose="02030609000101010101" pitchFamily="49" charset="-127"/>
                <a:cs typeface="Arial" panose="020B0604020202020204" pitchFamily="34" charset="0"/>
              </a:rPr>
              <a:t>Personalised help</a:t>
            </a:r>
          </a:p>
        </p:txBody>
      </p:sp>
    </p:spTree>
    <p:extLst>
      <p:ext uri="{BB962C8B-B14F-4D97-AF65-F5344CB8AC3E}">
        <p14:creationId xmlns:p14="http://schemas.microsoft.com/office/powerpoint/2010/main" val="2908264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46F4E-CBCF-4B2B-8636-07060A671465}"/>
              </a:ext>
            </a:extLst>
          </p:cNvPr>
          <p:cNvSpPr>
            <a:spLocks noGrp="1"/>
          </p:cNvSpPr>
          <p:nvPr>
            <p:ph type="title"/>
          </p:nvPr>
        </p:nvSpPr>
        <p:spPr>
          <a:xfrm>
            <a:off x="465054" y="414917"/>
            <a:ext cx="7886700" cy="1325563"/>
          </a:xfrm>
        </p:spPr>
        <p:txBody>
          <a:bodyPr/>
          <a:lstStyle/>
          <a:p>
            <a:pPr algn="ctr"/>
            <a:r>
              <a:rPr lang="en-AU" dirty="0"/>
              <a:t>What we did</a:t>
            </a:r>
          </a:p>
        </p:txBody>
      </p:sp>
      <p:graphicFrame>
        <p:nvGraphicFramePr>
          <p:cNvPr id="6" name="Table 5">
            <a:extLst>
              <a:ext uri="{FF2B5EF4-FFF2-40B4-BE49-F238E27FC236}">
                <a16:creationId xmlns:a16="http://schemas.microsoft.com/office/drawing/2014/main" id="{98C30C73-52B3-48B6-9450-361604B05030}"/>
              </a:ext>
            </a:extLst>
          </p:cNvPr>
          <p:cNvGraphicFramePr>
            <a:graphicFrameLocks noGrp="1"/>
          </p:cNvGraphicFramePr>
          <p:nvPr>
            <p:extLst>
              <p:ext uri="{D42A27DB-BD31-4B8C-83A1-F6EECF244321}">
                <p14:modId xmlns:p14="http://schemas.microsoft.com/office/powerpoint/2010/main" val="1554472218"/>
              </p:ext>
            </p:extLst>
          </p:nvPr>
        </p:nvGraphicFramePr>
        <p:xfrm>
          <a:off x="385872" y="1343608"/>
          <a:ext cx="8045064" cy="7188681"/>
        </p:xfrm>
        <a:graphic>
          <a:graphicData uri="http://schemas.openxmlformats.org/drawingml/2006/table">
            <a:tbl>
              <a:tblPr firstRow="1" bandRow="1">
                <a:tableStyleId>{2D5ABB26-0587-4C30-8999-92F81FD0307C}</a:tableStyleId>
              </a:tblPr>
              <a:tblGrid>
                <a:gridCol w="4022532">
                  <a:extLst>
                    <a:ext uri="{9D8B030D-6E8A-4147-A177-3AD203B41FA5}">
                      <a16:colId xmlns:a16="http://schemas.microsoft.com/office/drawing/2014/main" val="1548774382"/>
                    </a:ext>
                  </a:extLst>
                </a:gridCol>
                <a:gridCol w="4022532">
                  <a:extLst>
                    <a:ext uri="{9D8B030D-6E8A-4147-A177-3AD203B41FA5}">
                      <a16:colId xmlns:a16="http://schemas.microsoft.com/office/drawing/2014/main" val="3095026072"/>
                    </a:ext>
                  </a:extLst>
                </a:gridCol>
              </a:tblGrid>
              <a:tr h="2396227">
                <a:tc>
                  <a:txBody>
                    <a:bodyPr/>
                    <a:lstStyle/>
                    <a:p>
                      <a:endParaRPr lang="en-AU" sz="1800" dirty="0"/>
                    </a:p>
                  </a:txBody>
                  <a:tcPr marL="89756" marR="89756" marT="44878" marB="44878">
                    <a:blipFill dpi="0" rotWithShape="1">
                      <a:blip r:embed="rId3">
                        <a:extLst>
                          <a:ext uri="{28A0092B-C50C-407E-A947-70E740481C1C}">
                            <a14:useLocalDpi xmlns:a14="http://schemas.microsoft.com/office/drawing/2010/main" val="0"/>
                          </a:ext>
                        </a:extLst>
                      </a:blip>
                      <a:srcRect/>
                      <a:stretch>
                        <a:fillRect/>
                      </a:stretch>
                    </a:blipFill>
                  </a:tcPr>
                </a:tc>
                <a:tc>
                  <a:txBody>
                    <a:bodyPr/>
                    <a:lstStyle/>
                    <a:p>
                      <a:endParaRPr lang="en-AU" sz="1800" dirty="0"/>
                    </a:p>
                  </a:txBody>
                  <a:tcPr marL="89756" marR="89756" marT="44878" marB="44878">
                    <a:blipFill dpi="0" rotWithShape="1">
                      <a:blip r:embed="rId4">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885211834"/>
                  </a:ext>
                </a:extLst>
              </a:tr>
              <a:tr h="2396227">
                <a:tc>
                  <a:txBody>
                    <a:bodyPr/>
                    <a:lstStyle/>
                    <a:p>
                      <a:endParaRPr lang="en-AU" sz="1800" dirty="0"/>
                    </a:p>
                  </a:txBody>
                  <a:tcPr marL="89756" marR="89756" marT="44878" marB="44878">
                    <a:blipFill dpi="0" rotWithShape="1">
                      <a:blip r:embed="rId5">
                        <a:extLst>
                          <a:ext uri="{28A0092B-C50C-407E-A947-70E740481C1C}">
                            <a14:useLocalDpi xmlns:a14="http://schemas.microsoft.com/office/drawing/2010/main" val="0"/>
                          </a:ext>
                        </a:extLst>
                      </a:blip>
                      <a:srcRect/>
                      <a:stretch>
                        <a:fillRect/>
                      </a:stretch>
                    </a:blipFill>
                  </a:tcPr>
                </a:tc>
                <a:tc>
                  <a:txBody>
                    <a:bodyPr/>
                    <a:lstStyle/>
                    <a:p>
                      <a:endParaRPr lang="en-AU" sz="1800" dirty="0"/>
                    </a:p>
                  </a:txBody>
                  <a:tcPr marL="89756" marR="89756" marT="44878" marB="44878">
                    <a:blipFill dpi="0" rotWithShape="1">
                      <a:blip r:embed="rId6">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232826114"/>
                  </a:ext>
                </a:extLst>
              </a:tr>
              <a:tr h="2396227">
                <a:tc>
                  <a:txBody>
                    <a:bodyPr/>
                    <a:lstStyle/>
                    <a:p>
                      <a:endParaRPr lang="en-AU" sz="1800" dirty="0"/>
                    </a:p>
                  </a:txBody>
                  <a:tcPr marL="89756" marR="89756" marT="44878" marB="44878"/>
                </a:tc>
                <a:tc>
                  <a:txBody>
                    <a:bodyPr/>
                    <a:lstStyle/>
                    <a:p>
                      <a:endParaRPr lang="en-AU" sz="1800" dirty="0"/>
                    </a:p>
                  </a:txBody>
                  <a:tcPr marL="89756" marR="89756" marT="44878" marB="44878"/>
                </a:tc>
                <a:extLst>
                  <a:ext uri="{0D108BD9-81ED-4DB2-BD59-A6C34878D82A}">
                    <a16:rowId xmlns:a16="http://schemas.microsoft.com/office/drawing/2014/main" val="1213449827"/>
                  </a:ext>
                </a:extLst>
              </a:tr>
            </a:tbl>
          </a:graphicData>
        </a:graphic>
      </p:graphicFrame>
    </p:spTree>
    <p:extLst>
      <p:ext uri="{BB962C8B-B14F-4D97-AF65-F5344CB8AC3E}">
        <p14:creationId xmlns:p14="http://schemas.microsoft.com/office/powerpoint/2010/main" val="1896652472"/>
      </p:ext>
    </p:extLst>
  </p:cSld>
  <p:clrMapOvr>
    <a:masterClrMapping/>
  </p:clrMapOvr>
</p:sld>
</file>

<file path=ppt/theme/theme1.xml><?xml version="1.0" encoding="utf-8"?>
<a:theme xmlns:a="http://schemas.openxmlformats.org/drawingml/2006/main" name="Title + Content">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FWE Members Forum 17.09.18" id="{48DA6512-0BAD-49BA-9C3A-8A887F6B842E}" vid="{B6E61A68-1105-49AD-B803-FC734A66CB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SFWE Members Forum 17.09.18</Template>
  <TotalTime>4268</TotalTime>
  <Words>1510</Words>
  <Application>Microsoft Office PowerPoint</Application>
  <PresentationFormat>On-screen Show (4:3)</PresentationFormat>
  <Paragraphs>203</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BatangChe</vt:lpstr>
      <vt:lpstr>Arial</vt:lpstr>
      <vt:lpstr>Calibri</vt:lpstr>
      <vt:lpstr>Calibri Light</vt:lpstr>
      <vt:lpstr>Roboto</vt:lpstr>
      <vt:lpstr>Roboto Condensed</vt:lpstr>
      <vt:lpstr>Wingdings 2</vt:lpstr>
      <vt:lpstr>Title + Content</vt:lpstr>
      <vt:lpstr>Turning research data management projects into business as usual for improved data management across the enterprise: the La Trobe experience</vt:lpstr>
      <vt:lpstr>The Enterprise Research Data Management System (ERDMS) Project</vt:lpstr>
      <vt:lpstr>ERDMS Project continued….</vt:lpstr>
      <vt:lpstr>Research data management planning tool</vt:lpstr>
      <vt:lpstr>Figshare (researchdata.latrobe)</vt:lpstr>
      <vt:lpstr>…online research notebook</vt:lpstr>
      <vt:lpstr>Project: “Big Bang!”</vt:lpstr>
      <vt:lpstr>Business as usual support model</vt:lpstr>
      <vt:lpstr>What we did</vt:lpstr>
      <vt:lpstr>Great returns</vt:lpstr>
      <vt:lpstr>Great returns</vt:lpstr>
      <vt:lpstr>Obstacles</vt:lpstr>
      <vt:lpstr>Sustainability</vt:lpstr>
      <vt:lpstr>Key takeaways</vt:lpstr>
      <vt:lpstr>Credits</vt:lpstr>
      <vt:lpstr>PowerPoint Presentation</vt:lpstr>
    </vt:vector>
  </TitlesOfParts>
  <Company>La Trobe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SFWE Members Forum</dc:title>
  <dc:creator>Irene Manzo</dc:creator>
  <cp:keywords>Generic with AKoC Branding</cp:keywords>
  <cp:lastModifiedBy>Rachel Salby</cp:lastModifiedBy>
  <cp:revision>42</cp:revision>
  <cp:lastPrinted>2018-10-03T04:57:32Z</cp:lastPrinted>
  <dcterms:created xsi:type="dcterms:W3CDTF">2018-09-12T03:02:44Z</dcterms:created>
  <dcterms:modified xsi:type="dcterms:W3CDTF">2018-10-16T07:19:02Z</dcterms:modified>
</cp:coreProperties>
</file>