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1089600" cx="30175200"/>
  <p:notesSz cx="6858000" cy="9144000"/>
  <p:embeddedFontLst>
    <p:embeddedFont>
      <p:font typeface="Open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792">
          <p15:clr>
            <a:srgbClr val="A4A3A4"/>
          </p15:clr>
        </p15:guide>
        <p15:guide id="2" pos="9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792" orient="horz"/>
        <p:guide pos="95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penSans-regular.fntdata"/><Relationship Id="rId8" Type="http://schemas.openxmlformats.org/officeDocument/2006/relationships/font" Target="fonts/OpenSans-bold.fntdata"/><Relationship Id="rId10" Type="http://schemas.openxmlformats.org/officeDocument/2006/relationships/font" Target="fonts/Open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65243" y="685800"/>
            <a:ext cx="332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65243" y="685800"/>
            <a:ext cx="332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28638" y="4500542"/>
            <a:ext cx="28118100" cy="12406800"/>
          </a:xfrm>
          <a:prstGeom prst="rect">
            <a:avLst/>
          </a:prstGeom>
        </p:spPr>
        <p:txBody>
          <a:bodyPr anchorCtr="0" anchor="b" bIns="385350" lIns="385350" spcFirstLastPara="1" rIns="385350" wrap="square" tIns="385350"/>
          <a:lstStyle>
            <a:lvl1pPr lvl="0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28610" y="17130711"/>
            <a:ext cx="28118100" cy="47907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28610" y="6685911"/>
            <a:ext cx="28118100" cy="11868300"/>
          </a:xfrm>
          <a:prstGeom prst="rect">
            <a:avLst/>
          </a:prstGeom>
        </p:spPr>
        <p:txBody>
          <a:bodyPr anchorCtr="0" anchor="b" bIns="385350" lIns="385350" spcFirstLastPara="1" rIns="385350" wrap="square" tIns="385350"/>
          <a:lstStyle>
            <a:lvl1pPr lvl="0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600"/>
              <a:buNone/>
              <a:defRPr sz="50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28610" y="19053449"/>
            <a:ext cx="28118100" cy="78627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indent="-711200" lvl="0" marL="457200" algn="ctr">
              <a:spcBef>
                <a:spcPts val="0"/>
              </a:spcBef>
              <a:spcAft>
                <a:spcPts val="0"/>
              </a:spcAft>
              <a:buSzPts val="7600"/>
              <a:buChar char="●"/>
              <a:defRPr/>
            </a:lvl1pPr>
            <a:lvl2pPr indent="-603250" lvl="1" marL="914400" algn="ctr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2pPr>
            <a:lvl3pPr indent="-603250" lvl="2" marL="1371600" algn="ctr">
              <a:spcBef>
                <a:spcPts val="6700"/>
              </a:spcBef>
              <a:spcAft>
                <a:spcPts val="0"/>
              </a:spcAft>
              <a:buSzPts val="5900"/>
              <a:buChar char="■"/>
              <a:defRPr/>
            </a:lvl3pPr>
            <a:lvl4pPr indent="-603250" lvl="3" marL="1828800" algn="ctr">
              <a:spcBef>
                <a:spcPts val="6700"/>
              </a:spcBef>
              <a:spcAft>
                <a:spcPts val="0"/>
              </a:spcAft>
              <a:buSzPts val="5900"/>
              <a:buChar char="●"/>
              <a:defRPr/>
            </a:lvl4pPr>
            <a:lvl5pPr indent="-603250" lvl="4" marL="2286000" algn="ctr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5pPr>
            <a:lvl6pPr indent="-603250" lvl="5" marL="2743200" algn="ctr">
              <a:spcBef>
                <a:spcPts val="6700"/>
              </a:spcBef>
              <a:spcAft>
                <a:spcPts val="0"/>
              </a:spcAft>
              <a:buSzPts val="5900"/>
              <a:buChar char="■"/>
              <a:defRPr/>
            </a:lvl6pPr>
            <a:lvl7pPr indent="-603250" lvl="6" marL="3200400" algn="ctr">
              <a:spcBef>
                <a:spcPts val="6700"/>
              </a:spcBef>
              <a:spcAft>
                <a:spcPts val="0"/>
              </a:spcAft>
              <a:buSzPts val="5900"/>
              <a:buChar char="●"/>
              <a:defRPr/>
            </a:lvl7pPr>
            <a:lvl8pPr indent="-603250" lvl="7" marL="3657600" algn="ctr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8pPr>
            <a:lvl9pPr indent="-603250" lvl="8" marL="4114800" algn="ctr">
              <a:spcBef>
                <a:spcPts val="6700"/>
              </a:spcBef>
              <a:spcAft>
                <a:spcPts val="6700"/>
              </a:spcAft>
              <a:buSzPts val="5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28610" y="13000693"/>
            <a:ext cx="28118100" cy="50883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/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28610" y="2689929"/>
            <a:ext cx="28118100" cy="34617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lvl="0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28610" y="6966071"/>
            <a:ext cx="28118100" cy="206502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indent="-711200" lvl="0" marL="457200">
              <a:spcBef>
                <a:spcPts val="0"/>
              </a:spcBef>
              <a:spcAft>
                <a:spcPts val="0"/>
              </a:spcAft>
              <a:buSzPts val="7600"/>
              <a:buChar char="●"/>
              <a:defRPr/>
            </a:lvl1pPr>
            <a:lvl2pPr indent="-603250" lvl="1" marL="914400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2pPr>
            <a:lvl3pPr indent="-603250" lvl="2" marL="1371600">
              <a:spcBef>
                <a:spcPts val="6700"/>
              </a:spcBef>
              <a:spcAft>
                <a:spcPts val="0"/>
              </a:spcAft>
              <a:buSzPts val="5900"/>
              <a:buChar char="■"/>
              <a:defRPr/>
            </a:lvl3pPr>
            <a:lvl4pPr indent="-603250" lvl="3" marL="1828800">
              <a:spcBef>
                <a:spcPts val="6700"/>
              </a:spcBef>
              <a:spcAft>
                <a:spcPts val="0"/>
              </a:spcAft>
              <a:buSzPts val="5900"/>
              <a:buChar char="●"/>
              <a:defRPr/>
            </a:lvl4pPr>
            <a:lvl5pPr indent="-603250" lvl="4" marL="2286000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5pPr>
            <a:lvl6pPr indent="-603250" lvl="5" marL="2743200">
              <a:spcBef>
                <a:spcPts val="6700"/>
              </a:spcBef>
              <a:spcAft>
                <a:spcPts val="0"/>
              </a:spcAft>
              <a:buSzPts val="5900"/>
              <a:buChar char="■"/>
              <a:defRPr/>
            </a:lvl6pPr>
            <a:lvl7pPr indent="-603250" lvl="6" marL="3200400">
              <a:spcBef>
                <a:spcPts val="6700"/>
              </a:spcBef>
              <a:spcAft>
                <a:spcPts val="0"/>
              </a:spcAft>
              <a:buSzPts val="5900"/>
              <a:buChar char="●"/>
              <a:defRPr/>
            </a:lvl7pPr>
            <a:lvl8pPr indent="-603250" lvl="7" marL="3657600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8pPr>
            <a:lvl9pPr indent="-603250" lvl="8" marL="4114800">
              <a:spcBef>
                <a:spcPts val="6700"/>
              </a:spcBef>
              <a:spcAft>
                <a:spcPts val="6700"/>
              </a:spcAft>
              <a:buSzPts val="5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28610" y="2689929"/>
            <a:ext cx="28118100" cy="34617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lvl="0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28610" y="6966071"/>
            <a:ext cx="13199700" cy="206502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indent="-603250" lvl="0" marL="4572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1pPr>
            <a:lvl2pPr indent="-552450" lvl="1" marL="9144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>
              <a:spcBef>
                <a:spcPts val="670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>
              <a:spcBef>
                <a:spcPts val="670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>
              <a:spcBef>
                <a:spcPts val="670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>
              <a:spcBef>
                <a:spcPts val="670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>
              <a:spcBef>
                <a:spcPts val="6700"/>
              </a:spcBef>
              <a:spcAft>
                <a:spcPts val="670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5946920" y="6966071"/>
            <a:ext cx="13199700" cy="206502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indent="-603250" lvl="0" marL="45720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1pPr>
            <a:lvl2pPr indent="-552450" lvl="1" marL="9144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>
              <a:spcBef>
                <a:spcPts val="670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>
              <a:spcBef>
                <a:spcPts val="670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>
              <a:spcBef>
                <a:spcPts val="670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>
              <a:spcBef>
                <a:spcPts val="670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>
              <a:spcBef>
                <a:spcPts val="6700"/>
              </a:spcBef>
              <a:spcAft>
                <a:spcPts val="670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28610" y="2689929"/>
            <a:ext cx="28118100" cy="34617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lvl="0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28610" y="3358293"/>
            <a:ext cx="9266400" cy="4567800"/>
          </a:xfrm>
          <a:prstGeom prst="rect">
            <a:avLst/>
          </a:prstGeom>
        </p:spPr>
        <p:txBody>
          <a:bodyPr anchorCtr="0" anchor="b" bIns="385350" lIns="385350" spcFirstLastPara="1" rIns="385350" wrap="square" tIns="385350"/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28610" y="8399360"/>
            <a:ext cx="9266400" cy="192177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indent="-552450" lvl="0" marL="457200"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indent="-552450" lvl="1" marL="9144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>
              <a:spcBef>
                <a:spcPts val="670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>
              <a:spcBef>
                <a:spcPts val="670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>
              <a:spcBef>
                <a:spcPts val="670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>
              <a:spcBef>
                <a:spcPts val="670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>
              <a:spcBef>
                <a:spcPts val="670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>
              <a:spcBef>
                <a:spcPts val="6700"/>
              </a:spcBef>
              <a:spcAft>
                <a:spcPts val="670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617825" y="2720907"/>
            <a:ext cx="21013800" cy="247266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/>
          <a:lstStyle>
            <a:lvl1pPr lvl="0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1pPr>
            <a:lvl2pPr lvl="1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2pPr>
            <a:lvl3pPr lvl="2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3pPr>
            <a:lvl4pPr lvl="3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4pPr>
            <a:lvl5pPr lvl="4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5pPr>
            <a:lvl6pPr lvl="5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6pPr>
            <a:lvl7pPr lvl="6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7pPr>
            <a:lvl8pPr lvl="7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8pPr>
            <a:lvl9pPr lvl="8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087600" y="-756"/>
            <a:ext cx="15087600" cy="310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85350" lIns="385350" spcFirstLastPara="1" rIns="385350" wrap="square" tIns="38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876150" y="7453858"/>
            <a:ext cx="13349100" cy="8959800"/>
          </a:xfrm>
          <a:prstGeom prst="rect">
            <a:avLst/>
          </a:prstGeom>
        </p:spPr>
        <p:txBody>
          <a:bodyPr anchorCtr="0" anchor="b" bIns="385350" lIns="385350" spcFirstLastPara="1" rIns="385350" wrap="square" tIns="385350"/>
          <a:lstStyle>
            <a:lvl1pPr lvl="0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876150" y="16943031"/>
            <a:ext cx="13349100" cy="7465500"/>
          </a:xfrm>
          <a:prstGeom prst="rect">
            <a:avLst/>
          </a:prstGeom>
        </p:spPr>
        <p:txBody>
          <a:bodyPr anchorCtr="0" anchor="t" bIns="385350" lIns="385350" spcFirstLastPara="1" rIns="385350" wrap="square" tIns="3853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6300350" y="4376631"/>
            <a:ext cx="12662100" cy="223347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/>
          <a:lstStyle>
            <a:lvl1pPr indent="-711200" lvl="0" marL="457200">
              <a:spcBef>
                <a:spcPts val="0"/>
              </a:spcBef>
              <a:spcAft>
                <a:spcPts val="0"/>
              </a:spcAft>
              <a:buSzPts val="7600"/>
              <a:buChar char="●"/>
              <a:defRPr/>
            </a:lvl1pPr>
            <a:lvl2pPr indent="-603250" lvl="1" marL="914400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2pPr>
            <a:lvl3pPr indent="-603250" lvl="2" marL="1371600">
              <a:spcBef>
                <a:spcPts val="6700"/>
              </a:spcBef>
              <a:spcAft>
                <a:spcPts val="0"/>
              </a:spcAft>
              <a:buSzPts val="5900"/>
              <a:buChar char="■"/>
              <a:defRPr/>
            </a:lvl3pPr>
            <a:lvl4pPr indent="-603250" lvl="3" marL="1828800">
              <a:spcBef>
                <a:spcPts val="6700"/>
              </a:spcBef>
              <a:spcAft>
                <a:spcPts val="0"/>
              </a:spcAft>
              <a:buSzPts val="5900"/>
              <a:buChar char="●"/>
              <a:defRPr/>
            </a:lvl4pPr>
            <a:lvl5pPr indent="-603250" lvl="4" marL="2286000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5pPr>
            <a:lvl6pPr indent="-603250" lvl="5" marL="2743200">
              <a:spcBef>
                <a:spcPts val="6700"/>
              </a:spcBef>
              <a:spcAft>
                <a:spcPts val="0"/>
              </a:spcAft>
              <a:buSzPts val="5900"/>
              <a:buChar char="■"/>
              <a:defRPr/>
            </a:lvl6pPr>
            <a:lvl7pPr indent="-603250" lvl="6" marL="3200400">
              <a:spcBef>
                <a:spcPts val="6700"/>
              </a:spcBef>
              <a:spcAft>
                <a:spcPts val="0"/>
              </a:spcAft>
              <a:buSzPts val="5900"/>
              <a:buChar char="●"/>
              <a:defRPr/>
            </a:lvl7pPr>
            <a:lvl8pPr indent="-603250" lvl="7" marL="3657600">
              <a:spcBef>
                <a:spcPts val="6700"/>
              </a:spcBef>
              <a:spcAft>
                <a:spcPts val="0"/>
              </a:spcAft>
              <a:buSzPts val="5900"/>
              <a:buChar char="○"/>
              <a:defRPr/>
            </a:lvl8pPr>
            <a:lvl9pPr indent="-603250" lvl="8" marL="4114800">
              <a:spcBef>
                <a:spcPts val="6700"/>
              </a:spcBef>
              <a:spcAft>
                <a:spcPts val="6700"/>
              </a:spcAft>
              <a:buSzPts val="5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28610" y="25571476"/>
            <a:ext cx="19796100" cy="36576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28610" y="2689929"/>
            <a:ext cx="281181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5350" lIns="385350" spcFirstLastPara="1" rIns="385350" wrap="square" tIns="38535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28610" y="6966071"/>
            <a:ext cx="28118100" cy="20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5350" lIns="385350" spcFirstLastPara="1" rIns="385350" wrap="square" tIns="385350"/>
          <a:lstStyle>
            <a:lvl1pPr indent="-711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Char char="●"/>
              <a:defRPr sz="7600">
                <a:solidFill>
                  <a:schemeClr val="dk2"/>
                </a:solidFill>
              </a:defRPr>
            </a:lvl1pPr>
            <a:lvl2pPr indent="-603250" lvl="1" marL="914400">
              <a:lnSpc>
                <a:spcPct val="115000"/>
              </a:lnSpc>
              <a:spcBef>
                <a:spcPts val="6700"/>
              </a:spcBef>
              <a:spcAft>
                <a:spcPts val="0"/>
              </a:spcAft>
              <a:buClr>
                <a:schemeClr val="dk2"/>
              </a:buClr>
              <a:buSzPts val="5900"/>
              <a:buChar char="○"/>
              <a:defRPr sz="5900">
                <a:solidFill>
                  <a:schemeClr val="dk2"/>
                </a:solidFill>
              </a:defRPr>
            </a:lvl2pPr>
            <a:lvl3pPr indent="-603250" lvl="2" marL="1371600">
              <a:lnSpc>
                <a:spcPct val="115000"/>
              </a:lnSpc>
              <a:spcBef>
                <a:spcPts val="6700"/>
              </a:spcBef>
              <a:spcAft>
                <a:spcPts val="0"/>
              </a:spcAft>
              <a:buClr>
                <a:schemeClr val="dk2"/>
              </a:buClr>
              <a:buSzPts val="5900"/>
              <a:buChar char="■"/>
              <a:defRPr sz="5900">
                <a:solidFill>
                  <a:schemeClr val="dk2"/>
                </a:solidFill>
              </a:defRPr>
            </a:lvl3pPr>
            <a:lvl4pPr indent="-603250" lvl="3" marL="1828800">
              <a:lnSpc>
                <a:spcPct val="115000"/>
              </a:lnSpc>
              <a:spcBef>
                <a:spcPts val="6700"/>
              </a:spcBef>
              <a:spcAft>
                <a:spcPts val="0"/>
              </a:spcAft>
              <a:buClr>
                <a:schemeClr val="dk2"/>
              </a:buClr>
              <a:buSzPts val="5900"/>
              <a:buChar char="●"/>
              <a:defRPr sz="5900">
                <a:solidFill>
                  <a:schemeClr val="dk2"/>
                </a:solidFill>
              </a:defRPr>
            </a:lvl4pPr>
            <a:lvl5pPr indent="-603250" lvl="4" marL="2286000">
              <a:lnSpc>
                <a:spcPct val="115000"/>
              </a:lnSpc>
              <a:spcBef>
                <a:spcPts val="6700"/>
              </a:spcBef>
              <a:spcAft>
                <a:spcPts val="0"/>
              </a:spcAft>
              <a:buClr>
                <a:schemeClr val="dk2"/>
              </a:buClr>
              <a:buSzPts val="5900"/>
              <a:buChar char="○"/>
              <a:defRPr sz="5900">
                <a:solidFill>
                  <a:schemeClr val="dk2"/>
                </a:solidFill>
              </a:defRPr>
            </a:lvl5pPr>
            <a:lvl6pPr indent="-603250" lvl="5" marL="2743200">
              <a:lnSpc>
                <a:spcPct val="115000"/>
              </a:lnSpc>
              <a:spcBef>
                <a:spcPts val="6700"/>
              </a:spcBef>
              <a:spcAft>
                <a:spcPts val="0"/>
              </a:spcAft>
              <a:buClr>
                <a:schemeClr val="dk2"/>
              </a:buClr>
              <a:buSzPts val="5900"/>
              <a:buChar char="■"/>
              <a:defRPr sz="5900">
                <a:solidFill>
                  <a:schemeClr val="dk2"/>
                </a:solidFill>
              </a:defRPr>
            </a:lvl6pPr>
            <a:lvl7pPr indent="-603250" lvl="6" marL="3200400">
              <a:lnSpc>
                <a:spcPct val="115000"/>
              </a:lnSpc>
              <a:spcBef>
                <a:spcPts val="6700"/>
              </a:spcBef>
              <a:spcAft>
                <a:spcPts val="0"/>
              </a:spcAft>
              <a:buClr>
                <a:schemeClr val="dk2"/>
              </a:buClr>
              <a:buSzPts val="5900"/>
              <a:buChar char="●"/>
              <a:defRPr sz="5900">
                <a:solidFill>
                  <a:schemeClr val="dk2"/>
                </a:solidFill>
              </a:defRPr>
            </a:lvl7pPr>
            <a:lvl8pPr indent="-603250" lvl="7" marL="3657600">
              <a:lnSpc>
                <a:spcPct val="115000"/>
              </a:lnSpc>
              <a:spcBef>
                <a:spcPts val="6700"/>
              </a:spcBef>
              <a:spcAft>
                <a:spcPts val="0"/>
              </a:spcAft>
              <a:buClr>
                <a:schemeClr val="dk2"/>
              </a:buClr>
              <a:buSzPts val="5900"/>
              <a:buChar char="○"/>
              <a:defRPr sz="5900">
                <a:solidFill>
                  <a:schemeClr val="dk2"/>
                </a:solidFill>
              </a:defRPr>
            </a:lvl8pPr>
            <a:lvl9pPr indent="-603250" lvl="8" marL="4114800">
              <a:lnSpc>
                <a:spcPct val="115000"/>
              </a:lnSpc>
              <a:spcBef>
                <a:spcPts val="6700"/>
              </a:spcBef>
              <a:spcAft>
                <a:spcPts val="6700"/>
              </a:spcAft>
              <a:buClr>
                <a:schemeClr val="dk2"/>
              </a:buClr>
              <a:buSzPts val="5900"/>
              <a:buChar char="■"/>
              <a:defRPr sz="5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7959111" y="28186555"/>
            <a:ext cx="1810800" cy="23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5350" lIns="385350" spcFirstLastPara="1" rIns="385350" wrap="square" tIns="385350">
            <a:noAutofit/>
          </a:bodyPr>
          <a:lstStyle>
            <a:lvl1pPr lvl="0" algn="r">
              <a:buNone/>
              <a:defRPr sz="4200">
                <a:solidFill>
                  <a:schemeClr val="dk2"/>
                </a:solidFill>
              </a:defRPr>
            </a:lvl1pPr>
            <a:lvl2pPr lvl="1" algn="r">
              <a:buNone/>
              <a:defRPr sz="4200">
                <a:solidFill>
                  <a:schemeClr val="dk2"/>
                </a:solidFill>
              </a:defRPr>
            </a:lvl2pPr>
            <a:lvl3pPr lvl="2" algn="r">
              <a:buNone/>
              <a:defRPr sz="4200">
                <a:solidFill>
                  <a:schemeClr val="dk2"/>
                </a:solidFill>
              </a:defRPr>
            </a:lvl3pPr>
            <a:lvl4pPr lvl="3" algn="r">
              <a:buNone/>
              <a:defRPr sz="4200">
                <a:solidFill>
                  <a:schemeClr val="dk2"/>
                </a:solidFill>
              </a:defRPr>
            </a:lvl4pPr>
            <a:lvl5pPr lvl="4" algn="r">
              <a:buNone/>
              <a:defRPr sz="4200">
                <a:solidFill>
                  <a:schemeClr val="dk2"/>
                </a:solidFill>
              </a:defRPr>
            </a:lvl5pPr>
            <a:lvl6pPr lvl="5" algn="r">
              <a:buNone/>
              <a:defRPr sz="4200">
                <a:solidFill>
                  <a:schemeClr val="dk2"/>
                </a:solidFill>
              </a:defRPr>
            </a:lvl6pPr>
            <a:lvl7pPr lvl="6" algn="r">
              <a:buNone/>
              <a:defRPr sz="4200">
                <a:solidFill>
                  <a:schemeClr val="dk2"/>
                </a:solidFill>
              </a:defRPr>
            </a:lvl7pPr>
            <a:lvl8pPr lvl="7" algn="r">
              <a:buNone/>
              <a:defRPr sz="4200">
                <a:solidFill>
                  <a:schemeClr val="dk2"/>
                </a:solidFill>
              </a:defRPr>
            </a:lvl8pPr>
            <a:lvl9pPr lvl="8" algn="r">
              <a:buNone/>
              <a:defRPr sz="4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22" Type="http://schemas.openxmlformats.org/officeDocument/2006/relationships/image" Target="../media/image8.png"/><Relationship Id="rId21" Type="http://schemas.openxmlformats.org/officeDocument/2006/relationships/image" Target="../media/image9.png"/><Relationship Id="rId24" Type="http://schemas.openxmlformats.org/officeDocument/2006/relationships/image" Target="../media/image15.png"/><Relationship Id="rId23" Type="http://schemas.openxmlformats.org/officeDocument/2006/relationships/hyperlink" Target="http://devoworm.github.io/devozoo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26" Type="http://schemas.openxmlformats.org/officeDocument/2006/relationships/image" Target="../media/image22.png"/><Relationship Id="rId25" Type="http://schemas.openxmlformats.org/officeDocument/2006/relationships/image" Target="../media/image19.png"/><Relationship Id="rId28" Type="http://schemas.openxmlformats.org/officeDocument/2006/relationships/image" Target="../media/image21.png"/><Relationship Id="rId27" Type="http://schemas.openxmlformats.org/officeDocument/2006/relationships/image" Target="../media/image18.jpg"/><Relationship Id="rId5" Type="http://schemas.openxmlformats.org/officeDocument/2006/relationships/image" Target="../media/image11.png"/><Relationship Id="rId6" Type="http://schemas.openxmlformats.org/officeDocument/2006/relationships/hyperlink" Target="http://www.github.com/devoworm" TargetMode="External"/><Relationship Id="rId7" Type="http://schemas.openxmlformats.org/officeDocument/2006/relationships/hyperlink" Target="http://devoworm.github.io" TargetMode="External"/><Relationship Id="rId8" Type="http://schemas.openxmlformats.org/officeDocument/2006/relationships/hyperlink" Target="http://devoworm.weebly.com" TargetMode="External"/><Relationship Id="rId11" Type="http://schemas.openxmlformats.org/officeDocument/2006/relationships/image" Target="../media/image16.png"/><Relationship Id="rId10" Type="http://schemas.openxmlformats.org/officeDocument/2006/relationships/image" Target="../media/image7.png"/><Relationship Id="rId13" Type="http://schemas.openxmlformats.org/officeDocument/2006/relationships/image" Target="../media/image14.jpg"/><Relationship Id="rId12" Type="http://schemas.openxmlformats.org/officeDocument/2006/relationships/image" Target="../media/image12.jpg"/><Relationship Id="rId15" Type="http://schemas.openxmlformats.org/officeDocument/2006/relationships/image" Target="../media/image3.png"/><Relationship Id="rId14" Type="http://schemas.openxmlformats.org/officeDocument/2006/relationships/image" Target="../media/image5.png"/><Relationship Id="rId17" Type="http://schemas.openxmlformats.org/officeDocument/2006/relationships/image" Target="../media/image6.jpg"/><Relationship Id="rId16" Type="http://schemas.openxmlformats.org/officeDocument/2006/relationships/image" Target="../media/image10.png"/><Relationship Id="rId19" Type="http://schemas.openxmlformats.org/officeDocument/2006/relationships/image" Target="../media/image1.png"/><Relationship Id="rId1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182063" y="7832250"/>
            <a:ext cx="5456400" cy="54564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2587138" y="5845950"/>
            <a:ext cx="5456400" cy="54564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6414625" y="3656712"/>
            <a:ext cx="11923794" cy="2335176"/>
          </a:xfrm>
          <a:prstGeom prst="flowChartTerminator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178300" y="3541300"/>
            <a:ext cx="11923794" cy="2335176"/>
          </a:xfrm>
          <a:prstGeom prst="flowChartTerminator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659575" y="543600"/>
            <a:ext cx="12972900" cy="23352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184125" y="886525"/>
            <a:ext cx="119238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A New Kind of Developmental Biology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184125" y="1859050"/>
            <a:ext cx="11923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Bradly Alicea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950050" y="4015138"/>
            <a:ext cx="103803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Quantitative, high-throughput data generated by new measurement technologies. 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186350" y="4086000"/>
            <a:ext cx="103803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Public access to these multiple data types (behavioral, cellular, genomic).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" name="Google Shape;63;p13"/>
          <p:cNvCxnSpPr>
            <a:stCxn id="57" idx="2"/>
          </p:cNvCxnSpPr>
          <p:nvPr/>
        </p:nvCxnSpPr>
        <p:spPr>
          <a:xfrm>
            <a:off x="8140197" y="5876476"/>
            <a:ext cx="5051700" cy="64776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" name="Google Shape;64;p13"/>
          <p:cNvCxnSpPr/>
          <p:nvPr/>
        </p:nvCxnSpPr>
        <p:spPr>
          <a:xfrm flipH="1">
            <a:off x="17622475" y="5991888"/>
            <a:ext cx="4796700" cy="63309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3"/>
          <p:cNvSpPr/>
          <p:nvPr/>
        </p:nvSpPr>
        <p:spPr>
          <a:xfrm>
            <a:off x="8075700" y="12367375"/>
            <a:ext cx="14291400" cy="3321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736663" y="16236375"/>
            <a:ext cx="14064900" cy="6916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8335800" y="12541522"/>
            <a:ext cx="138048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Open Sans"/>
                <a:ea typeface="Open Sans"/>
                <a:cs typeface="Open Sans"/>
                <a:sym typeface="Open Sans"/>
              </a:rPr>
              <a:t>Distributed Developmental Science</a:t>
            </a:r>
            <a:endParaRPr b="1" sz="6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2479538" y="7621050"/>
            <a:ext cx="55173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Biological Data 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Science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3267850" y="9550350"/>
            <a:ext cx="54564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Participatory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Education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0875" y="428838"/>
            <a:ext cx="1387500" cy="13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22800" y="218538"/>
            <a:ext cx="1597800" cy="15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58950" y="305213"/>
            <a:ext cx="1387500" cy="1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1273900" y="16522413"/>
            <a:ext cx="129729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Embryogenetic Networks and Developmental Connectomics</a:t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9299625" y="1816350"/>
            <a:ext cx="103803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OpenWorm Foundation, DevoWorm group,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Orthogonal Research and Education Lab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5155913" y="16236375"/>
            <a:ext cx="14291400" cy="6916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15565550" y="16533475"/>
            <a:ext cx="134721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Participatory Education and Contribution Structure</a:t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727888" y="23633400"/>
            <a:ext cx="14064900" cy="6916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1171300" y="23872900"/>
            <a:ext cx="67104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Data Reuse, Extraction, and Discovery</a:t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5155888" y="23607250"/>
            <a:ext cx="14291400" cy="6916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15564625" y="23899350"/>
            <a:ext cx="54564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Digital Morphogenesis</a:t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9828925" y="13693650"/>
            <a:ext cx="10972800" cy="1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Github: </a:t>
            </a:r>
            <a:r>
              <a:rPr lang="en" sz="3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http://www.github.com/devoworm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Devozoo (open data): </a:t>
            </a:r>
            <a:r>
              <a:rPr lang="en" sz="3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http://devoworm.github.io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Web: </a:t>
            </a:r>
            <a:r>
              <a:rPr lang="en" sz="3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http://devoworm.weebly.com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111950" y="7621050"/>
            <a:ext cx="5456400" cy="54564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2311150" y="9550350"/>
            <a:ext cx="50517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Theoretical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Advances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25750" y="17590975"/>
            <a:ext cx="9906001" cy="19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431300" y="19757700"/>
            <a:ext cx="4905825" cy="31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839100" y="17917050"/>
            <a:ext cx="3197625" cy="28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690875" y="21209050"/>
            <a:ext cx="5517300" cy="16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432375" y="19610275"/>
            <a:ext cx="2950991" cy="31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090050" y="22248150"/>
            <a:ext cx="94851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As presented at Find Your Inner Modeler II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831951" y="19507975"/>
            <a:ext cx="37306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47125" y="18247950"/>
            <a:ext cx="4499001" cy="37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328550" y="17518050"/>
            <a:ext cx="4283100" cy="18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74638" y="20240638"/>
            <a:ext cx="4725673" cy="181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24500" y="17447863"/>
            <a:ext cx="4725673" cy="259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86424" y="23863850"/>
            <a:ext cx="6450351" cy="64776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1261450" y="29645150"/>
            <a:ext cx="7158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Systems Science of Biological Dynamics (SSBD) database: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http://ssbd.qbic.riken.jp/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9738167" y="24626548"/>
            <a:ext cx="1589058" cy="45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1510125" y="24626550"/>
            <a:ext cx="15978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2235850" y="23926600"/>
            <a:ext cx="67104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Comparative Development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Drosophila melanogaster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121525" y="23926610"/>
            <a:ext cx="580150" cy="5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1261450" y="27727650"/>
            <a:ext cx="65301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Openly-available Primary, Secondary, and Tertiary Datasets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23"/>
              </a:rPr>
              <a:t>devoworm.github.io/devozoo.htm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Segmented microscopy data, public repositories, literature mining.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423350" y="24892450"/>
            <a:ext cx="2464175" cy="27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5678150" y="25538825"/>
            <a:ext cx="6140600" cy="46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1948875" y="24892450"/>
            <a:ext cx="7158599" cy="545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5758502" y="24761675"/>
            <a:ext cx="6164735" cy="10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171300" y="25206700"/>
            <a:ext cx="4148690" cy="22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