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29"/>
  </p:notesMasterIdLst>
  <p:handoutMasterIdLst>
    <p:handoutMasterId r:id="rId30"/>
  </p:handoutMasterIdLst>
  <p:sldIdLst>
    <p:sldId id="355" r:id="rId2"/>
    <p:sldId id="350" r:id="rId3"/>
    <p:sldId id="368" r:id="rId4"/>
    <p:sldId id="369" r:id="rId5"/>
    <p:sldId id="371" r:id="rId6"/>
    <p:sldId id="372" r:id="rId7"/>
    <p:sldId id="373" r:id="rId8"/>
    <p:sldId id="375" r:id="rId9"/>
    <p:sldId id="376" r:id="rId10"/>
    <p:sldId id="377" r:id="rId11"/>
    <p:sldId id="378" r:id="rId12"/>
    <p:sldId id="383" r:id="rId13"/>
    <p:sldId id="384" r:id="rId14"/>
    <p:sldId id="386" r:id="rId15"/>
    <p:sldId id="388" r:id="rId16"/>
    <p:sldId id="387" r:id="rId17"/>
    <p:sldId id="389" r:id="rId18"/>
    <p:sldId id="379" r:id="rId19"/>
    <p:sldId id="390" r:id="rId20"/>
    <p:sldId id="391" r:id="rId21"/>
    <p:sldId id="392" r:id="rId22"/>
    <p:sldId id="393" r:id="rId23"/>
    <p:sldId id="394" r:id="rId24"/>
    <p:sldId id="395" r:id="rId25"/>
    <p:sldId id="396" r:id="rId26"/>
    <p:sldId id="374" r:id="rId27"/>
    <p:sldId id="3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393B6C-FAFF-41CA-A9D9-7A2993CD65AE}">
          <p14:sldIdLst>
            <p14:sldId id="355"/>
            <p14:sldId id="350"/>
            <p14:sldId id="368"/>
            <p14:sldId id="369"/>
            <p14:sldId id="371"/>
            <p14:sldId id="372"/>
            <p14:sldId id="373"/>
            <p14:sldId id="375"/>
            <p14:sldId id="376"/>
            <p14:sldId id="377"/>
            <p14:sldId id="378"/>
            <p14:sldId id="383"/>
            <p14:sldId id="384"/>
            <p14:sldId id="386"/>
            <p14:sldId id="388"/>
            <p14:sldId id="387"/>
            <p14:sldId id="389"/>
          </p14:sldIdLst>
        </p14:section>
        <p14:section name="Untitled Section" id="{150912B5-AFFA-420E-BC0C-FF6C1A8E9957}">
          <p14:sldIdLst>
            <p14:sldId id="379"/>
            <p14:sldId id="390"/>
            <p14:sldId id="391"/>
            <p14:sldId id="392"/>
            <p14:sldId id="393"/>
            <p14:sldId id="394"/>
            <p14:sldId id="395"/>
            <p14:sldId id="396"/>
            <p14:sldId id="374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B82D"/>
    <a:srgbClr val="CC006A"/>
    <a:srgbClr val="800080"/>
    <a:srgbClr val="193363"/>
    <a:srgbClr val="54256E"/>
    <a:srgbClr val="2D8EC3"/>
    <a:srgbClr val="AD1226"/>
    <a:srgbClr val="1F2D38"/>
    <a:srgbClr val="CD2E79"/>
    <a:srgbClr val="8CB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6205" autoAdjust="0"/>
  </p:normalViewPr>
  <p:slideViewPr>
    <p:cSldViewPr snapToGrid="0" snapToObjects="1">
      <p:cViewPr varScale="1">
        <p:scale>
          <a:sx n="88" d="100"/>
          <a:sy n="88" d="100"/>
        </p:scale>
        <p:origin x="611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77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Taylor" userId="dc7cc17c3b5c01db" providerId="LiveId" clId="{32348B16-DE12-4494-9035-551B1628372E}"/>
    <pc:docChg chg="undo custSel addSld delSld modSld sldOrd modSection">
      <pc:chgData name="Mike Taylor" userId="dc7cc17c3b5c01db" providerId="LiveId" clId="{32348B16-DE12-4494-9035-551B1628372E}" dt="2017-11-06T10:12:35.212" v="878" actId="20577"/>
      <pc:docMkLst>
        <pc:docMk/>
      </pc:docMkLst>
      <pc:sldChg chg="modAnim">
        <pc:chgData name="Mike Taylor" userId="dc7cc17c3b5c01db" providerId="LiveId" clId="{32348B16-DE12-4494-9035-551B1628372E}" dt="2017-11-06T09:57:49.970" v="471"/>
        <pc:sldMkLst>
          <pc:docMk/>
          <pc:sldMk cId="3690601114" sldId="355"/>
        </pc:sldMkLst>
      </pc:sldChg>
      <pc:sldChg chg="del">
        <pc:chgData name="Mike Taylor" userId="dc7cc17c3b5c01db" providerId="LiveId" clId="{32348B16-DE12-4494-9035-551B1628372E}" dt="2017-11-06T10:05:46.152" v="472" actId="2696"/>
        <pc:sldMkLst>
          <pc:docMk/>
          <pc:sldMk cId="2820891466" sldId="370"/>
        </pc:sldMkLst>
      </pc:sldChg>
      <pc:sldChg chg="modSp">
        <pc:chgData name="Mike Taylor" userId="dc7cc17c3b5c01db" providerId="LiveId" clId="{32348B16-DE12-4494-9035-551B1628372E}" dt="2017-11-06T10:12:35.212" v="878" actId="20577"/>
        <pc:sldMkLst>
          <pc:docMk/>
          <pc:sldMk cId="505928648" sldId="372"/>
        </pc:sldMkLst>
        <pc:spChg chg="mod">
          <ac:chgData name="Mike Taylor" userId="dc7cc17c3b5c01db" providerId="LiveId" clId="{32348B16-DE12-4494-9035-551B1628372E}" dt="2017-11-06T10:11:25.526" v="823" actId="6549"/>
          <ac:spMkLst>
            <pc:docMk/>
            <pc:sldMk cId="505928648" sldId="372"/>
            <ac:spMk id="2" creationId="{00000000-0000-0000-0000-000000000000}"/>
          </ac:spMkLst>
        </pc:spChg>
        <pc:spChg chg="mod">
          <ac:chgData name="Mike Taylor" userId="dc7cc17c3b5c01db" providerId="LiveId" clId="{32348B16-DE12-4494-9035-551B1628372E}" dt="2017-11-06T10:12:35.212" v="878" actId="20577"/>
          <ac:spMkLst>
            <pc:docMk/>
            <pc:sldMk cId="505928648" sldId="372"/>
            <ac:spMk id="3" creationId="{3934A3BD-7047-449D-8E54-491745D3C44B}"/>
          </ac:spMkLst>
        </pc:spChg>
      </pc:sldChg>
      <pc:sldChg chg="modSp">
        <pc:chgData name="Mike Taylor" userId="dc7cc17c3b5c01db" providerId="LiveId" clId="{32348B16-DE12-4494-9035-551B1628372E}" dt="2017-11-06T10:08:30.840" v="810" actId="14"/>
        <pc:sldMkLst>
          <pc:docMk/>
          <pc:sldMk cId="125207836" sldId="373"/>
        </pc:sldMkLst>
        <pc:spChg chg="mod">
          <ac:chgData name="Mike Taylor" userId="dc7cc17c3b5c01db" providerId="LiveId" clId="{32348B16-DE12-4494-9035-551B1628372E}" dt="2017-11-06T10:06:27.406" v="491" actId="20577"/>
          <ac:spMkLst>
            <pc:docMk/>
            <pc:sldMk cId="125207836" sldId="373"/>
            <ac:spMk id="2" creationId="{00000000-0000-0000-0000-000000000000}"/>
          </ac:spMkLst>
        </pc:spChg>
        <pc:spChg chg="mod">
          <ac:chgData name="Mike Taylor" userId="dc7cc17c3b5c01db" providerId="LiveId" clId="{32348B16-DE12-4494-9035-551B1628372E}" dt="2017-11-06T10:08:30.840" v="810" actId="14"/>
          <ac:spMkLst>
            <pc:docMk/>
            <pc:sldMk cId="125207836" sldId="373"/>
            <ac:spMk id="3" creationId="{3934A3BD-7047-449D-8E54-491745D3C44B}"/>
          </ac:spMkLst>
        </pc:spChg>
      </pc:sldChg>
      <pc:sldChg chg="modSp">
        <pc:chgData name="Mike Taylor" userId="dc7cc17c3b5c01db" providerId="LiveId" clId="{32348B16-DE12-4494-9035-551B1628372E}" dt="2017-11-06T09:51:57.947" v="467" actId="1076"/>
        <pc:sldMkLst>
          <pc:docMk/>
          <pc:sldMk cId="1471129536" sldId="374"/>
        </pc:sldMkLst>
        <pc:spChg chg="mod">
          <ac:chgData name="Mike Taylor" userId="dc7cc17c3b5c01db" providerId="LiveId" clId="{32348B16-DE12-4494-9035-551B1628372E}" dt="2017-11-06T09:51:09.812" v="323" actId="20577"/>
          <ac:spMkLst>
            <pc:docMk/>
            <pc:sldMk cId="1471129536" sldId="374"/>
            <ac:spMk id="2" creationId="{00000000-0000-0000-0000-000000000000}"/>
          </ac:spMkLst>
        </pc:spChg>
        <pc:spChg chg="mod">
          <ac:chgData name="Mike Taylor" userId="dc7cc17c3b5c01db" providerId="LiveId" clId="{32348B16-DE12-4494-9035-551B1628372E}" dt="2017-11-06T09:51:53.837" v="466" actId="20577"/>
          <ac:spMkLst>
            <pc:docMk/>
            <pc:sldMk cId="1471129536" sldId="374"/>
            <ac:spMk id="3" creationId="{3934A3BD-7047-449D-8E54-491745D3C44B}"/>
          </ac:spMkLst>
        </pc:spChg>
        <pc:picChg chg="mod">
          <ac:chgData name="Mike Taylor" userId="dc7cc17c3b5c01db" providerId="LiveId" clId="{32348B16-DE12-4494-9035-551B1628372E}" dt="2017-11-06T09:51:57.947" v="467" actId="1076"/>
          <ac:picMkLst>
            <pc:docMk/>
            <pc:sldMk cId="1471129536" sldId="374"/>
            <ac:picMk id="7" creationId="{BF4ACECE-A199-4407-9FEC-5F9D5D73D496}"/>
          </ac:picMkLst>
        </pc:picChg>
      </pc:sldChg>
      <pc:sldChg chg="modSp ord">
        <pc:chgData name="Mike Taylor" userId="dc7cc17c3b5c01db" providerId="LiveId" clId="{32348B16-DE12-4494-9035-551B1628372E}" dt="2017-11-05T20:48:53.091" v="187" actId="1076"/>
        <pc:sldMkLst>
          <pc:docMk/>
          <pc:sldMk cId="2078867427" sldId="379"/>
        </pc:sldMkLst>
        <pc:spChg chg="mod">
          <ac:chgData name="Mike Taylor" userId="dc7cc17c3b5c01db" providerId="LiveId" clId="{32348B16-DE12-4494-9035-551B1628372E}" dt="2017-11-05T20:48:49.650" v="186" actId="1076"/>
          <ac:spMkLst>
            <pc:docMk/>
            <pc:sldMk cId="2078867427" sldId="379"/>
            <ac:spMk id="3" creationId="{3934A3BD-7047-449D-8E54-491745D3C44B}"/>
          </ac:spMkLst>
        </pc:spChg>
        <pc:picChg chg="mod">
          <ac:chgData name="Mike Taylor" userId="dc7cc17c3b5c01db" providerId="LiveId" clId="{32348B16-DE12-4494-9035-551B1628372E}" dt="2017-11-05T20:48:53.091" v="187" actId="1076"/>
          <ac:picMkLst>
            <pc:docMk/>
            <pc:sldMk cId="2078867427" sldId="379"/>
            <ac:picMk id="6" creationId="{E2544F90-CE7A-45EF-8821-0DADF61EC4F1}"/>
          </ac:picMkLst>
        </pc:picChg>
      </pc:sldChg>
      <pc:sldChg chg="modSp">
        <pc:chgData name="Mike Taylor" userId="dc7cc17c3b5c01db" providerId="LiveId" clId="{32348B16-DE12-4494-9035-551B1628372E}" dt="2017-11-06T09:52:05.018" v="470" actId="20577"/>
        <pc:sldMkLst>
          <pc:docMk/>
          <pc:sldMk cId="2636771988" sldId="382"/>
        </pc:sldMkLst>
        <pc:spChg chg="mod">
          <ac:chgData name="Mike Taylor" userId="dc7cc17c3b5c01db" providerId="LiveId" clId="{32348B16-DE12-4494-9035-551B1628372E}" dt="2017-11-06T09:52:05.018" v="470" actId="20577"/>
          <ac:spMkLst>
            <pc:docMk/>
            <pc:sldMk cId="2636771988" sldId="382"/>
            <ac:spMk id="2" creationId="{00000000-0000-0000-0000-000000000000}"/>
          </ac:spMkLst>
        </pc:spChg>
      </pc:sldChg>
      <pc:sldChg chg="addSp delSp modSp delAnim">
        <pc:chgData name="Mike Taylor" userId="dc7cc17c3b5c01db" providerId="LiveId" clId="{32348B16-DE12-4494-9035-551B1628372E}" dt="2017-11-05T20:26:50.615" v="77" actId="931"/>
        <pc:sldMkLst>
          <pc:docMk/>
          <pc:sldMk cId="999409069" sldId="384"/>
        </pc:sldMkLst>
        <pc:spChg chg="del mod">
          <ac:chgData name="Mike Taylor" userId="dc7cc17c3b5c01db" providerId="LiveId" clId="{32348B16-DE12-4494-9035-551B1628372E}" dt="2017-11-05T20:26:24.320" v="75" actId="478"/>
          <ac:spMkLst>
            <pc:docMk/>
            <pc:sldMk cId="999409069" sldId="384"/>
            <ac:spMk id="2" creationId="{00000000-0000-0000-0000-000000000000}"/>
          </ac:spMkLst>
        </pc:spChg>
        <pc:spChg chg="del">
          <ac:chgData name="Mike Taylor" userId="dc7cc17c3b5c01db" providerId="LiveId" clId="{32348B16-DE12-4494-9035-551B1628372E}" dt="2017-11-05T20:24:32.919" v="1" actId="478"/>
          <ac:spMkLst>
            <pc:docMk/>
            <pc:sldMk cId="999409069" sldId="384"/>
            <ac:spMk id="3" creationId="{3934A3BD-7047-449D-8E54-491745D3C44B}"/>
          </ac:spMkLst>
        </pc:spChg>
        <pc:spChg chg="add del mod">
          <ac:chgData name="Mike Taylor" userId="dc7cc17c3b5c01db" providerId="LiveId" clId="{32348B16-DE12-4494-9035-551B1628372E}" dt="2017-11-05T20:26:28.692" v="76" actId="478"/>
          <ac:spMkLst>
            <pc:docMk/>
            <pc:sldMk cId="999409069" sldId="384"/>
            <ac:spMk id="8" creationId="{D17E4708-3650-4FD3-8B29-DF479DA4BBE3}"/>
          </ac:spMkLst>
        </pc:spChg>
        <pc:picChg chg="add del mod ord">
          <ac:chgData name="Mike Taylor" userId="dc7cc17c3b5c01db" providerId="LiveId" clId="{32348B16-DE12-4494-9035-551B1628372E}" dt="2017-11-05T20:26:19.882" v="74" actId="478"/>
          <ac:picMkLst>
            <pc:docMk/>
            <pc:sldMk cId="999409069" sldId="384"/>
            <ac:picMk id="6" creationId="{EB2651D7-6519-488E-A5A8-6874BF9A8AB4}"/>
          </ac:picMkLst>
        </pc:picChg>
        <pc:picChg chg="add mod">
          <ac:chgData name="Mike Taylor" userId="dc7cc17c3b5c01db" providerId="LiveId" clId="{32348B16-DE12-4494-9035-551B1628372E}" dt="2017-11-05T20:26:50.615" v="77" actId="931"/>
          <ac:picMkLst>
            <pc:docMk/>
            <pc:sldMk cId="999409069" sldId="384"/>
            <ac:picMk id="10" creationId="{60A66512-B8CA-42F8-8933-BBBA167BCDEC}"/>
          </ac:picMkLst>
        </pc:picChg>
      </pc:sldChg>
      <pc:sldChg chg="addSp delSp modSp del delAnim">
        <pc:chgData name="Mike Taylor" userId="dc7cc17c3b5c01db" providerId="LiveId" clId="{32348B16-DE12-4494-9035-551B1628372E}" dt="2017-11-06T09:41:05.096" v="236" actId="2696"/>
        <pc:sldMkLst>
          <pc:docMk/>
          <pc:sldMk cId="1064404910" sldId="385"/>
        </pc:sldMkLst>
        <pc:spChg chg="del">
          <ac:chgData name="Mike Taylor" userId="dc7cc17c3b5c01db" providerId="LiveId" clId="{32348B16-DE12-4494-9035-551B1628372E}" dt="2017-11-05T20:48:15.146" v="182" actId="478"/>
          <ac:spMkLst>
            <pc:docMk/>
            <pc:sldMk cId="1064404910" sldId="385"/>
            <ac:spMk id="2" creationId="{00000000-0000-0000-0000-000000000000}"/>
          </ac:spMkLst>
        </pc:spChg>
        <pc:spChg chg="del">
          <ac:chgData name="Mike Taylor" userId="dc7cc17c3b5c01db" providerId="LiveId" clId="{32348B16-DE12-4494-9035-551B1628372E}" dt="2017-11-05T20:48:10.506" v="181" actId="478"/>
          <ac:spMkLst>
            <pc:docMk/>
            <pc:sldMk cId="1064404910" sldId="385"/>
            <ac:spMk id="3" creationId="{3934A3BD-7047-449D-8E54-491745D3C44B}"/>
          </ac:spMkLst>
        </pc:spChg>
        <pc:spChg chg="add del mod">
          <ac:chgData name="Mike Taylor" userId="dc7cc17c3b5c01db" providerId="LiveId" clId="{32348B16-DE12-4494-9035-551B1628372E}" dt="2017-11-05T20:48:19.869" v="183" actId="478"/>
          <ac:spMkLst>
            <pc:docMk/>
            <pc:sldMk cId="1064404910" sldId="385"/>
            <ac:spMk id="6" creationId="{A0FA3CAB-9CA4-4491-A241-69E0338EF40D}"/>
          </ac:spMkLst>
        </pc:spChg>
      </pc:sldChg>
      <pc:sldChg chg="add">
        <pc:chgData name="Mike Taylor" userId="dc7cc17c3b5c01db" providerId="LiveId" clId="{32348B16-DE12-4494-9035-551B1628372E}" dt="2017-11-05T20:26:16.227" v="72" actId="14100"/>
        <pc:sldMkLst>
          <pc:docMk/>
          <pc:sldMk cId="2232441364" sldId="386"/>
        </pc:sldMkLst>
      </pc:sldChg>
      <pc:sldChg chg="addSp delSp modSp add modAnim">
        <pc:chgData name="Mike Taylor" userId="dc7cc17c3b5c01db" providerId="LiveId" clId="{32348B16-DE12-4494-9035-551B1628372E}" dt="2017-11-05T20:46:45.708" v="180" actId="1076"/>
        <pc:sldMkLst>
          <pc:docMk/>
          <pc:sldMk cId="2477288656" sldId="387"/>
        </pc:sldMkLst>
        <pc:spChg chg="mod">
          <ac:chgData name="Mike Taylor" userId="dc7cc17c3b5c01db" providerId="LiveId" clId="{32348B16-DE12-4494-9035-551B1628372E}" dt="2017-11-05T20:43:50.709" v="113" actId="1076"/>
          <ac:spMkLst>
            <pc:docMk/>
            <pc:sldMk cId="2477288656" sldId="387"/>
            <ac:spMk id="2" creationId="{00000000-0000-0000-0000-000000000000}"/>
          </ac:spMkLst>
        </pc:spChg>
        <pc:picChg chg="add del mod">
          <ac:chgData name="Mike Taylor" userId="dc7cc17c3b5c01db" providerId="LiveId" clId="{32348B16-DE12-4494-9035-551B1628372E}" dt="2017-11-05T20:42:50.263" v="92" actId="478"/>
          <ac:picMkLst>
            <pc:docMk/>
            <pc:sldMk cId="2477288656" sldId="387"/>
            <ac:picMk id="4" creationId="{2F0FE7B3-DC7F-49FA-A643-1F00CB1119D6}"/>
          </ac:picMkLst>
        </pc:picChg>
        <pc:picChg chg="del">
          <ac:chgData name="Mike Taylor" userId="dc7cc17c3b5c01db" providerId="LiveId" clId="{32348B16-DE12-4494-9035-551B1628372E}" dt="2017-11-05T20:39:44.105" v="81" actId="478"/>
          <ac:picMkLst>
            <pc:docMk/>
            <pc:sldMk cId="2477288656" sldId="387"/>
            <ac:picMk id="6" creationId="{EB2651D7-6519-488E-A5A8-6874BF9A8AB4}"/>
          </ac:picMkLst>
        </pc:picChg>
        <pc:picChg chg="add mod ord">
          <ac:chgData name="Mike Taylor" userId="dc7cc17c3b5c01db" providerId="LiveId" clId="{32348B16-DE12-4494-9035-551B1628372E}" dt="2017-11-05T20:43:39.920" v="95" actId="167"/>
          <ac:picMkLst>
            <pc:docMk/>
            <pc:sldMk cId="2477288656" sldId="387"/>
            <ac:picMk id="8" creationId="{83AF5825-77D5-4EBA-B201-B5E00D140367}"/>
          </ac:picMkLst>
        </pc:picChg>
        <pc:picChg chg="add mod">
          <ac:chgData name="Mike Taylor" userId="dc7cc17c3b5c01db" providerId="LiveId" clId="{32348B16-DE12-4494-9035-551B1628372E}" dt="2017-11-05T20:46:45.708" v="180" actId="1076"/>
          <ac:picMkLst>
            <pc:docMk/>
            <pc:sldMk cId="2477288656" sldId="387"/>
            <ac:picMk id="10" creationId="{57BB387C-47ED-444D-9F82-BC74DE692111}"/>
          </ac:picMkLst>
        </pc:picChg>
      </pc:sldChg>
      <pc:sldChg chg="addSp delSp modSp add del ord">
        <pc:chgData name="Mike Taylor" userId="dc7cc17c3b5c01db" providerId="LiveId" clId="{32348B16-DE12-4494-9035-551B1628372E}" dt="2017-11-05T20:44:55.815" v="145" actId="14100"/>
        <pc:sldMkLst>
          <pc:docMk/>
          <pc:sldMk cId="496819393" sldId="388"/>
        </pc:sldMkLst>
        <pc:spChg chg="mod">
          <ac:chgData name="Mike Taylor" userId="dc7cc17c3b5c01db" providerId="LiveId" clId="{32348B16-DE12-4494-9035-551B1628372E}" dt="2017-11-05T20:44:09.192" v="142" actId="20577"/>
          <ac:spMkLst>
            <pc:docMk/>
            <pc:sldMk cId="496819393" sldId="388"/>
            <ac:spMk id="2" creationId="{00000000-0000-0000-0000-000000000000}"/>
          </ac:spMkLst>
        </pc:spChg>
        <pc:picChg chg="add mod ord">
          <ac:chgData name="Mike Taylor" userId="dc7cc17c3b5c01db" providerId="LiveId" clId="{32348B16-DE12-4494-9035-551B1628372E}" dt="2017-11-05T20:44:32.948" v="144" actId="167"/>
          <ac:picMkLst>
            <pc:docMk/>
            <pc:sldMk cId="496819393" sldId="388"/>
            <ac:picMk id="4" creationId="{8FB29B45-A04A-46AD-9AB1-7053DC61B3EC}"/>
          </ac:picMkLst>
        </pc:picChg>
        <pc:picChg chg="del mod">
          <ac:chgData name="Mike Taylor" userId="dc7cc17c3b5c01db" providerId="LiveId" clId="{32348B16-DE12-4494-9035-551B1628372E}" dt="2017-11-05T20:39:51.101" v="85" actId="478"/>
          <ac:picMkLst>
            <pc:docMk/>
            <pc:sldMk cId="496819393" sldId="388"/>
            <ac:picMk id="6" creationId="{EB2651D7-6519-488E-A5A8-6874BF9A8AB4}"/>
          </ac:picMkLst>
        </pc:picChg>
      </pc:sldChg>
      <pc:sldChg chg="addSp delSp modSp add">
        <pc:chgData name="Mike Taylor" userId="dc7cc17c3b5c01db" providerId="LiveId" clId="{32348B16-DE12-4494-9035-551B1628372E}" dt="2017-11-05T20:45:30.472" v="173" actId="167"/>
        <pc:sldMkLst>
          <pc:docMk/>
          <pc:sldMk cId="663397270" sldId="389"/>
        </pc:sldMkLst>
        <pc:spChg chg="mod">
          <ac:chgData name="Mike Taylor" userId="dc7cc17c3b5c01db" providerId="LiveId" clId="{32348B16-DE12-4494-9035-551B1628372E}" dt="2017-11-05T20:45:06.535" v="171" actId="20577"/>
          <ac:spMkLst>
            <pc:docMk/>
            <pc:sldMk cId="663397270" sldId="389"/>
            <ac:spMk id="2" creationId="{00000000-0000-0000-0000-000000000000}"/>
          </ac:spMkLst>
        </pc:spChg>
        <pc:picChg chg="add del mod ord">
          <ac:chgData name="Mike Taylor" userId="dc7cc17c3b5c01db" providerId="LiveId" clId="{32348B16-DE12-4494-9035-551B1628372E}" dt="2017-11-05T20:40:47.044" v="90" actId="478"/>
          <ac:picMkLst>
            <pc:docMk/>
            <pc:sldMk cId="663397270" sldId="389"/>
            <ac:picMk id="4" creationId="{52BF4B33-18F3-40A0-A90D-1EDC9FA0D6EC}"/>
          </ac:picMkLst>
        </pc:picChg>
        <pc:picChg chg="del mod">
          <ac:chgData name="Mike Taylor" userId="dc7cc17c3b5c01db" providerId="LiveId" clId="{32348B16-DE12-4494-9035-551B1628372E}" dt="2017-11-05T20:39:54.888" v="87" actId="478"/>
          <ac:picMkLst>
            <pc:docMk/>
            <pc:sldMk cId="663397270" sldId="389"/>
            <ac:picMk id="6" creationId="{EB2651D7-6519-488E-A5A8-6874BF9A8AB4}"/>
          </ac:picMkLst>
        </pc:picChg>
        <pc:picChg chg="add mod ord">
          <ac:chgData name="Mike Taylor" userId="dc7cc17c3b5c01db" providerId="LiveId" clId="{32348B16-DE12-4494-9035-551B1628372E}" dt="2017-11-05T20:45:30.472" v="173" actId="167"/>
          <ac:picMkLst>
            <pc:docMk/>
            <pc:sldMk cId="663397270" sldId="389"/>
            <ac:picMk id="8" creationId="{2C339971-D3C2-4A94-B616-081A3A8A2E55}"/>
          </ac:picMkLst>
        </pc:picChg>
      </pc:sldChg>
      <pc:sldChg chg="addSp delSp modSp add delAnim modAnim">
        <pc:chgData name="Mike Taylor" userId="dc7cc17c3b5c01db" providerId="LiveId" clId="{32348B16-DE12-4494-9035-551B1628372E}" dt="2017-11-05T21:05:29.392" v="205" actId="14100"/>
        <pc:sldMkLst>
          <pc:docMk/>
          <pc:sldMk cId="1857543629" sldId="390"/>
        </pc:sldMkLst>
        <pc:spChg chg="mod">
          <ac:chgData name="Mike Taylor" userId="dc7cc17c3b5c01db" providerId="LiveId" clId="{32348B16-DE12-4494-9035-551B1628372E}" dt="2017-11-05T21:05:29.392" v="205" actId="14100"/>
          <ac:spMkLst>
            <pc:docMk/>
            <pc:sldMk cId="1857543629" sldId="390"/>
            <ac:spMk id="2" creationId="{00000000-0000-0000-0000-000000000000}"/>
          </ac:spMkLst>
        </pc:spChg>
        <pc:spChg chg="del">
          <ac:chgData name="Mike Taylor" userId="dc7cc17c3b5c01db" providerId="LiveId" clId="{32348B16-DE12-4494-9035-551B1628372E}" dt="2017-11-05T20:54:36.062" v="190" actId="478"/>
          <ac:spMkLst>
            <pc:docMk/>
            <pc:sldMk cId="1857543629" sldId="390"/>
            <ac:spMk id="3" creationId="{3934A3BD-7047-449D-8E54-491745D3C44B}"/>
          </ac:spMkLst>
        </pc:spChg>
        <pc:spChg chg="add del mod">
          <ac:chgData name="Mike Taylor" userId="dc7cc17c3b5c01db" providerId="LiveId" clId="{32348B16-DE12-4494-9035-551B1628372E}" dt="2017-11-05T21:05:24.036" v="204" actId="478"/>
          <ac:spMkLst>
            <pc:docMk/>
            <pc:sldMk cId="1857543629" sldId="390"/>
            <ac:spMk id="8" creationId="{6CE33372-4BB0-4ABA-886C-2984B61790F5}"/>
          </ac:spMkLst>
        </pc:spChg>
        <pc:picChg chg="del">
          <ac:chgData name="Mike Taylor" userId="dc7cc17c3b5c01db" providerId="LiveId" clId="{32348B16-DE12-4494-9035-551B1628372E}" dt="2017-11-05T20:54:33.218" v="189" actId="478"/>
          <ac:picMkLst>
            <pc:docMk/>
            <pc:sldMk cId="1857543629" sldId="390"/>
            <ac:picMk id="6" creationId="{E2544F90-CE7A-45EF-8821-0DADF61EC4F1}"/>
          </ac:picMkLst>
        </pc:picChg>
        <pc:picChg chg="add mod ord">
          <ac:chgData name="Mike Taylor" userId="dc7cc17c3b5c01db" providerId="LiveId" clId="{32348B16-DE12-4494-9035-551B1628372E}" dt="2017-11-05T20:57:06.959" v="194" actId="167"/>
          <ac:picMkLst>
            <pc:docMk/>
            <pc:sldMk cId="1857543629" sldId="390"/>
            <ac:picMk id="7" creationId="{CB391B6E-47DD-4716-AD32-3BA39532A780}"/>
          </ac:picMkLst>
        </pc:picChg>
        <pc:cxnChg chg="add del mod">
          <ac:chgData name="Mike Taylor" userId="dc7cc17c3b5c01db" providerId="LiveId" clId="{32348B16-DE12-4494-9035-551B1628372E}" dt="2017-11-05T21:05:20.604" v="203" actId="478"/>
          <ac:cxnSpMkLst>
            <pc:docMk/>
            <pc:sldMk cId="1857543629" sldId="390"/>
            <ac:cxnSpMk id="10" creationId="{0E19D040-F96E-4274-BE86-25393351684F}"/>
          </ac:cxnSpMkLst>
        </pc:cxnChg>
      </pc:sldChg>
      <pc:sldChg chg="addSp delSp modSp add delAnim">
        <pc:chgData name="Mike Taylor" userId="dc7cc17c3b5c01db" providerId="LiveId" clId="{32348B16-DE12-4494-9035-551B1628372E}" dt="2017-11-05T21:12:25.966" v="212" actId="478"/>
        <pc:sldMkLst>
          <pc:docMk/>
          <pc:sldMk cId="419834383" sldId="391"/>
        </pc:sldMkLst>
        <pc:spChg chg="del">
          <ac:chgData name="Mike Taylor" userId="dc7cc17c3b5c01db" providerId="LiveId" clId="{32348B16-DE12-4494-9035-551B1628372E}" dt="2017-11-05T21:06:04.459" v="206" actId="478"/>
          <ac:spMkLst>
            <pc:docMk/>
            <pc:sldMk cId="419834383" sldId="391"/>
            <ac:spMk id="8" creationId="{6CE33372-4BB0-4ABA-886C-2984B61790F5}"/>
          </ac:spMkLst>
        </pc:spChg>
        <pc:picChg chg="add mod">
          <ac:chgData name="Mike Taylor" userId="dc7cc17c3b5c01db" providerId="LiveId" clId="{32348B16-DE12-4494-9035-551B1628372E}" dt="2017-11-05T21:12:21.773" v="210" actId="1076"/>
          <ac:picMkLst>
            <pc:docMk/>
            <pc:sldMk cId="419834383" sldId="391"/>
            <ac:picMk id="4" creationId="{0A9AA472-BD48-4CC3-BF4A-7BA8367ABD26}"/>
          </ac:picMkLst>
        </pc:picChg>
        <pc:picChg chg="del">
          <ac:chgData name="Mike Taylor" userId="dc7cc17c3b5c01db" providerId="LiveId" clId="{32348B16-DE12-4494-9035-551B1628372E}" dt="2017-11-05T21:00:29.504" v="202" actId="478"/>
          <ac:picMkLst>
            <pc:docMk/>
            <pc:sldMk cId="419834383" sldId="391"/>
            <ac:picMk id="7" creationId="{CB391B6E-47DD-4716-AD32-3BA39532A780}"/>
          </ac:picMkLst>
        </pc:picChg>
        <pc:picChg chg="add del mod">
          <ac:chgData name="Mike Taylor" userId="dc7cc17c3b5c01db" providerId="LiveId" clId="{32348B16-DE12-4494-9035-551B1628372E}" dt="2017-11-05T21:12:25.966" v="212" actId="478"/>
          <ac:picMkLst>
            <pc:docMk/>
            <pc:sldMk cId="419834383" sldId="391"/>
            <ac:picMk id="9" creationId="{00E381C0-9C05-4AE8-A3AF-4EAF512A0416}"/>
          </ac:picMkLst>
        </pc:picChg>
        <pc:cxnChg chg="del">
          <ac:chgData name="Mike Taylor" userId="dc7cc17c3b5c01db" providerId="LiveId" clId="{32348B16-DE12-4494-9035-551B1628372E}" dt="2017-11-05T21:06:06.742" v="207" actId="478"/>
          <ac:cxnSpMkLst>
            <pc:docMk/>
            <pc:sldMk cId="419834383" sldId="391"/>
            <ac:cxnSpMk id="10" creationId="{0E19D040-F96E-4274-BE86-25393351684F}"/>
          </ac:cxnSpMkLst>
        </pc:cxnChg>
      </pc:sldChg>
      <pc:sldChg chg="addSp delSp modSp add">
        <pc:chgData name="Mike Taylor" userId="dc7cc17c3b5c01db" providerId="LiveId" clId="{32348B16-DE12-4494-9035-551B1628372E}" dt="2017-11-05T21:12:58.172" v="217" actId="1076"/>
        <pc:sldMkLst>
          <pc:docMk/>
          <pc:sldMk cId="528279651" sldId="392"/>
        </pc:sldMkLst>
        <pc:picChg chg="del">
          <ac:chgData name="Mike Taylor" userId="dc7cc17c3b5c01db" providerId="LiveId" clId="{32348B16-DE12-4494-9035-551B1628372E}" dt="2017-11-05T21:12:33.605" v="214" actId="478"/>
          <ac:picMkLst>
            <pc:docMk/>
            <pc:sldMk cId="528279651" sldId="392"/>
            <ac:picMk id="4" creationId="{0A9AA472-BD48-4CC3-BF4A-7BA8367ABD26}"/>
          </ac:picMkLst>
        </pc:picChg>
        <pc:picChg chg="add mod">
          <ac:chgData name="Mike Taylor" userId="dc7cc17c3b5c01db" providerId="LiveId" clId="{32348B16-DE12-4494-9035-551B1628372E}" dt="2017-11-05T21:12:58.172" v="217" actId="1076"/>
          <ac:picMkLst>
            <pc:docMk/>
            <pc:sldMk cId="528279651" sldId="392"/>
            <ac:picMk id="6" creationId="{E1901253-1257-44C6-8D9D-9735B5D7E1F4}"/>
          </ac:picMkLst>
        </pc:picChg>
      </pc:sldChg>
      <pc:sldChg chg="addSp delSp modSp add">
        <pc:chgData name="Mike Taylor" userId="dc7cc17c3b5c01db" providerId="LiveId" clId="{32348B16-DE12-4494-9035-551B1628372E}" dt="2017-11-05T21:13:26.270" v="222" actId="14100"/>
        <pc:sldMkLst>
          <pc:docMk/>
          <pc:sldMk cId="1356080476" sldId="393"/>
        </pc:sldMkLst>
        <pc:picChg chg="add mod">
          <ac:chgData name="Mike Taylor" userId="dc7cc17c3b5c01db" providerId="LiveId" clId="{32348B16-DE12-4494-9035-551B1628372E}" dt="2017-11-05T21:13:26.270" v="222" actId="14100"/>
          <ac:picMkLst>
            <pc:docMk/>
            <pc:sldMk cId="1356080476" sldId="393"/>
            <ac:picMk id="4" creationId="{B0F3214E-B602-43C4-8399-31ADAEB05E71}"/>
          </ac:picMkLst>
        </pc:picChg>
        <pc:picChg chg="del mod">
          <ac:chgData name="Mike Taylor" userId="dc7cc17c3b5c01db" providerId="LiveId" clId="{32348B16-DE12-4494-9035-551B1628372E}" dt="2017-11-05T21:13:03.596" v="220" actId="478"/>
          <ac:picMkLst>
            <pc:docMk/>
            <pc:sldMk cId="1356080476" sldId="393"/>
            <ac:picMk id="6" creationId="{E1901253-1257-44C6-8D9D-9735B5D7E1F4}"/>
          </ac:picMkLst>
        </pc:picChg>
      </pc:sldChg>
      <pc:sldChg chg="addSp delSp modSp add">
        <pc:chgData name="Mike Taylor" userId="dc7cc17c3b5c01db" providerId="LiveId" clId="{32348B16-DE12-4494-9035-551B1628372E}" dt="2017-11-05T21:28:07.642" v="228" actId="1076"/>
        <pc:sldMkLst>
          <pc:docMk/>
          <pc:sldMk cId="3302425574" sldId="394"/>
        </pc:sldMkLst>
        <pc:picChg chg="del mod">
          <ac:chgData name="Mike Taylor" userId="dc7cc17c3b5c01db" providerId="LiveId" clId="{32348B16-DE12-4494-9035-551B1628372E}" dt="2017-11-05T21:27:46.177" v="225" actId="478"/>
          <ac:picMkLst>
            <pc:docMk/>
            <pc:sldMk cId="3302425574" sldId="394"/>
            <ac:picMk id="4" creationId="{B0F3214E-B602-43C4-8399-31ADAEB05E71}"/>
          </ac:picMkLst>
        </pc:picChg>
        <pc:picChg chg="add mod">
          <ac:chgData name="Mike Taylor" userId="dc7cc17c3b5c01db" providerId="LiveId" clId="{32348B16-DE12-4494-9035-551B1628372E}" dt="2017-11-05T21:28:07.642" v="228" actId="1076"/>
          <ac:picMkLst>
            <pc:docMk/>
            <pc:sldMk cId="3302425574" sldId="394"/>
            <ac:picMk id="6" creationId="{D55F6FD8-BB95-4148-A00D-85F8D575FE5F}"/>
          </ac:picMkLst>
        </pc:picChg>
      </pc:sldChg>
      <pc:sldChg chg="addSp delSp modSp add">
        <pc:chgData name="Mike Taylor" userId="dc7cc17c3b5c01db" providerId="LiveId" clId="{32348B16-DE12-4494-9035-551B1628372E}" dt="2017-11-05T21:32:34.055" v="235" actId="14100"/>
        <pc:sldMkLst>
          <pc:docMk/>
          <pc:sldMk cId="2868027605" sldId="395"/>
        </pc:sldMkLst>
        <pc:picChg chg="add mod">
          <ac:chgData name="Mike Taylor" userId="dc7cc17c3b5c01db" providerId="LiveId" clId="{32348B16-DE12-4494-9035-551B1628372E}" dt="2017-11-05T21:32:34.055" v="235" actId="14100"/>
          <ac:picMkLst>
            <pc:docMk/>
            <pc:sldMk cId="2868027605" sldId="395"/>
            <ac:picMk id="4" creationId="{A3AAC576-0EB6-4F52-9BA4-A6BD2A8DF5EE}"/>
          </ac:picMkLst>
        </pc:picChg>
        <pc:picChg chg="del mod">
          <ac:chgData name="Mike Taylor" userId="dc7cc17c3b5c01db" providerId="LiveId" clId="{32348B16-DE12-4494-9035-551B1628372E}" dt="2017-11-05T21:32:04.960" v="231" actId="478"/>
          <ac:picMkLst>
            <pc:docMk/>
            <pc:sldMk cId="2868027605" sldId="395"/>
            <ac:picMk id="6" creationId="{D55F6FD8-BB95-4148-A00D-85F8D575FE5F}"/>
          </ac:picMkLst>
        </pc:picChg>
      </pc:sldChg>
      <pc:sldChg chg="addSp delSp modSp add modAnim">
        <pc:chgData name="Mike Taylor" userId="dc7cc17c3b5c01db" providerId="LiveId" clId="{32348B16-DE12-4494-9035-551B1628372E}" dt="2017-11-06T09:50:41.332" v="247"/>
        <pc:sldMkLst>
          <pc:docMk/>
          <pc:sldMk cId="1052031537" sldId="396"/>
        </pc:sldMkLst>
        <pc:picChg chg="del mod">
          <ac:chgData name="Mike Taylor" userId="dc7cc17c3b5c01db" providerId="LiveId" clId="{32348B16-DE12-4494-9035-551B1628372E}" dt="2017-11-06T09:41:18.932" v="239" actId="478"/>
          <ac:picMkLst>
            <pc:docMk/>
            <pc:sldMk cId="1052031537" sldId="396"/>
            <ac:picMk id="4" creationId="{A3AAC576-0EB6-4F52-9BA4-A6BD2A8DF5EE}"/>
          </ac:picMkLst>
        </pc:picChg>
        <pc:picChg chg="add mod">
          <ac:chgData name="Mike Taylor" userId="dc7cc17c3b5c01db" providerId="LiveId" clId="{32348B16-DE12-4494-9035-551B1628372E}" dt="2017-11-06T09:49:54.044" v="241" actId="1076"/>
          <ac:picMkLst>
            <pc:docMk/>
            <pc:sldMk cId="1052031537" sldId="396"/>
            <ac:picMk id="6" creationId="{6E863B4A-D037-450F-8D16-2AF6FCC20EAD}"/>
          </ac:picMkLst>
        </pc:picChg>
        <pc:picChg chg="add mod">
          <ac:chgData name="Mike Taylor" userId="dc7cc17c3b5c01db" providerId="LiveId" clId="{32348B16-DE12-4494-9035-551B1628372E}" dt="2017-11-06T09:50:15.747" v="243" actId="1076"/>
          <ac:picMkLst>
            <pc:docMk/>
            <pc:sldMk cId="1052031537" sldId="396"/>
            <ac:picMk id="8" creationId="{093B726D-3560-4584-A926-ED072CD015F6}"/>
          </ac:picMkLst>
        </pc:picChg>
        <pc:picChg chg="add mod">
          <ac:chgData name="Mike Taylor" userId="dc7cc17c3b5c01db" providerId="LiveId" clId="{32348B16-DE12-4494-9035-551B1628372E}" dt="2017-11-06T09:50:37.355" v="246" actId="1076"/>
          <ac:picMkLst>
            <pc:docMk/>
            <pc:sldMk cId="1052031537" sldId="396"/>
            <ac:picMk id="10" creationId="{C1448108-707E-468F-9CE9-1328FA85A223}"/>
          </ac:picMkLst>
        </pc:picChg>
      </pc:sldChg>
    </pc:docChg>
  </pc:docChgLst>
  <pc:docChgLst>
    <pc:chgData name="Mike Taylor" userId="dc7cc17c3b5c01db" providerId="LiveId" clId="{C28CB39C-A652-4C97-A321-7BD3847C3067}"/>
    <pc:docChg chg="undo custSel addSld delSld modSld sldOrd modSection">
      <pc:chgData name="Mike Taylor" userId="dc7cc17c3b5c01db" providerId="LiveId" clId="{C28CB39C-A652-4C97-A321-7BD3847C3067}" dt="2017-11-05T19:32:20.077" v="1195" actId="1076"/>
      <pc:docMkLst>
        <pc:docMk/>
      </pc:docMkLst>
      <pc:sldChg chg="modSp">
        <pc:chgData name="Mike Taylor" userId="dc7cc17c3b5c01db" providerId="LiveId" clId="{C28CB39C-A652-4C97-A321-7BD3847C3067}" dt="2017-11-02T17:01:28.692" v="6" actId="20577"/>
        <pc:sldMkLst>
          <pc:docMk/>
          <pc:sldMk cId="3690601114" sldId="355"/>
        </pc:sldMkLst>
        <pc:spChg chg="mod">
          <ac:chgData name="Mike Taylor" userId="dc7cc17c3b5c01db" providerId="LiveId" clId="{C28CB39C-A652-4C97-A321-7BD3847C3067}" dt="2017-11-02T17:01:28.692" v="6" actId="20577"/>
          <ac:spMkLst>
            <pc:docMk/>
            <pc:sldMk cId="3690601114" sldId="355"/>
            <ac:spMk id="2" creationId="{00000000-0000-0000-0000-000000000000}"/>
          </ac:spMkLst>
        </pc:spChg>
      </pc:sldChg>
      <pc:sldChg chg="del">
        <pc:chgData name="Mike Taylor" userId="dc7cc17c3b5c01db" providerId="LiveId" clId="{C28CB39C-A652-4C97-A321-7BD3847C3067}" dt="2017-11-03T13:11:53" v="864" actId="2696"/>
        <pc:sldMkLst>
          <pc:docMk/>
          <pc:sldMk cId="543566628" sldId="367"/>
        </pc:sldMkLst>
      </pc:sldChg>
      <pc:sldChg chg="delSp delAnim">
        <pc:chgData name="Mike Taylor" userId="dc7cc17c3b5c01db" providerId="LiveId" clId="{C28CB39C-A652-4C97-A321-7BD3847C3067}" dt="2017-11-03T12:47:01.482" v="8" actId="478"/>
        <pc:sldMkLst>
          <pc:docMk/>
          <pc:sldMk cId="2820891466" sldId="370"/>
        </pc:sldMkLst>
        <pc:spChg chg="del">
          <ac:chgData name="Mike Taylor" userId="dc7cc17c3b5c01db" providerId="LiveId" clId="{C28CB39C-A652-4C97-A321-7BD3847C3067}" dt="2017-11-03T12:47:01.482" v="8" actId="478"/>
          <ac:spMkLst>
            <pc:docMk/>
            <pc:sldMk cId="2820891466" sldId="370"/>
            <ac:spMk id="10" creationId="{47EA3E35-FA49-4532-8852-C679BE3F1A52}"/>
          </ac:spMkLst>
        </pc:spChg>
      </pc:sldChg>
      <pc:sldChg chg="ord">
        <pc:chgData name="Mike Taylor" userId="dc7cc17c3b5c01db" providerId="LiveId" clId="{C28CB39C-A652-4C97-A321-7BD3847C3067}" dt="2017-11-03T12:46:25.869" v="7" actId="1076"/>
        <pc:sldMkLst>
          <pc:docMk/>
          <pc:sldMk cId="380046332" sldId="371"/>
        </pc:sldMkLst>
      </pc:sldChg>
      <pc:sldChg chg="modSp">
        <pc:chgData name="Mike Taylor" userId="dc7cc17c3b5c01db" providerId="LiveId" clId="{C28CB39C-A652-4C97-A321-7BD3847C3067}" dt="2017-11-03T13:04:07.996" v="94" actId="113"/>
        <pc:sldMkLst>
          <pc:docMk/>
          <pc:sldMk cId="505928648" sldId="372"/>
        </pc:sldMkLst>
        <pc:spChg chg="mod">
          <ac:chgData name="Mike Taylor" userId="dc7cc17c3b5c01db" providerId="LiveId" clId="{C28CB39C-A652-4C97-A321-7BD3847C3067}" dt="2017-11-03T13:04:07.996" v="94" actId="113"/>
          <ac:spMkLst>
            <pc:docMk/>
            <pc:sldMk cId="505928648" sldId="372"/>
            <ac:spMk id="3" creationId="{3934A3BD-7047-449D-8E54-491745D3C44B}"/>
          </ac:spMkLst>
        </pc:spChg>
      </pc:sldChg>
      <pc:sldChg chg="modSp modAnim">
        <pc:chgData name="Mike Taylor" userId="dc7cc17c3b5c01db" providerId="LiveId" clId="{C28CB39C-A652-4C97-A321-7BD3847C3067}" dt="2017-11-03T13:05:08.523" v="288" actId="20577"/>
        <pc:sldMkLst>
          <pc:docMk/>
          <pc:sldMk cId="125207836" sldId="373"/>
        </pc:sldMkLst>
        <pc:spChg chg="mod">
          <ac:chgData name="Mike Taylor" userId="dc7cc17c3b5c01db" providerId="LiveId" clId="{C28CB39C-A652-4C97-A321-7BD3847C3067}" dt="2017-11-03T13:04:26.575" v="134" actId="20577"/>
          <ac:spMkLst>
            <pc:docMk/>
            <pc:sldMk cId="125207836" sldId="373"/>
            <ac:spMk id="2" creationId="{00000000-0000-0000-0000-000000000000}"/>
          </ac:spMkLst>
        </pc:spChg>
        <pc:spChg chg="mod">
          <ac:chgData name="Mike Taylor" userId="dc7cc17c3b5c01db" providerId="LiveId" clId="{C28CB39C-A652-4C97-A321-7BD3847C3067}" dt="2017-11-03T13:05:08.523" v="288" actId="20577"/>
          <ac:spMkLst>
            <pc:docMk/>
            <pc:sldMk cId="125207836" sldId="373"/>
            <ac:spMk id="3" creationId="{3934A3BD-7047-449D-8E54-491745D3C44B}"/>
          </ac:spMkLst>
        </pc:spChg>
      </pc:sldChg>
      <pc:sldChg chg="modSp ord">
        <pc:chgData name="Mike Taylor" userId="dc7cc17c3b5c01db" providerId="LiveId" clId="{C28CB39C-A652-4C97-A321-7BD3847C3067}" dt="2017-11-03T13:11:50.864" v="863" actId="1076"/>
        <pc:sldMkLst>
          <pc:docMk/>
          <pc:sldMk cId="1471129536" sldId="374"/>
        </pc:sldMkLst>
        <pc:spChg chg="mod">
          <ac:chgData name="Mike Taylor" userId="dc7cc17c3b5c01db" providerId="LiveId" clId="{C28CB39C-A652-4C97-A321-7BD3847C3067}" dt="2017-11-03T13:10:56.121" v="812" actId="20577"/>
          <ac:spMkLst>
            <pc:docMk/>
            <pc:sldMk cId="1471129536" sldId="374"/>
            <ac:spMk id="2" creationId="{00000000-0000-0000-0000-000000000000}"/>
          </ac:spMkLst>
        </pc:spChg>
      </pc:sldChg>
      <pc:sldChg chg="modSp">
        <pc:chgData name="Mike Taylor" userId="dc7cc17c3b5c01db" providerId="LiveId" clId="{C28CB39C-A652-4C97-A321-7BD3847C3067}" dt="2017-11-03T13:11:39.399" v="862" actId="14100"/>
        <pc:sldMkLst>
          <pc:docMk/>
          <pc:sldMk cId="2528376495" sldId="375"/>
        </pc:sldMkLst>
        <pc:spChg chg="mod">
          <ac:chgData name="Mike Taylor" userId="dc7cc17c3b5c01db" providerId="LiveId" clId="{C28CB39C-A652-4C97-A321-7BD3847C3067}" dt="2017-11-03T13:11:39.399" v="862" actId="14100"/>
          <ac:spMkLst>
            <pc:docMk/>
            <pc:sldMk cId="2528376495" sldId="375"/>
            <ac:spMk id="2" creationId="{00000000-0000-0000-0000-000000000000}"/>
          </ac:spMkLst>
        </pc:spChg>
        <pc:spChg chg="mod">
          <ac:chgData name="Mike Taylor" userId="dc7cc17c3b5c01db" providerId="LiveId" clId="{C28CB39C-A652-4C97-A321-7BD3847C3067}" dt="2017-11-03T13:11:23.813" v="815" actId="1076"/>
          <ac:spMkLst>
            <pc:docMk/>
            <pc:sldMk cId="2528376495" sldId="375"/>
            <ac:spMk id="3" creationId="{3934A3BD-7047-449D-8E54-491745D3C44B}"/>
          </ac:spMkLst>
        </pc:spChg>
        <pc:picChg chg="mod">
          <ac:chgData name="Mike Taylor" userId="dc7cc17c3b5c01db" providerId="LiveId" clId="{C28CB39C-A652-4C97-A321-7BD3847C3067}" dt="2017-11-03T13:11:10.346" v="813" actId="1076"/>
          <ac:picMkLst>
            <pc:docMk/>
            <pc:sldMk cId="2528376495" sldId="375"/>
            <ac:picMk id="8" creationId="{14997A35-58D8-4817-BF2D-A4EC49AECB33}"/>
          </ac:picMkLst>
        </pc:picChg>
      </pc:sldChg>
      <pc:sldChg chg="modSp">
        <pc:chgData name="Mike Taylor" userId="dc7cc17c3b5c01db" providerId="LiveId" clId="{C28CB39C-A652-4C97-A321-7BD3847C3067}" dt="2017-11-03T13:09:30.315" v="749" actId="20577"/>
        <pc:sldMkLst>
          <pc:docMk/>
          <pc:sldMk cId="3903136878" sldId="376"/>
        </pc:sldMkLst>
        <pc:spChg chg="mod">
          <ac:chgData name="Mike Taylor" userId="dc7cc17c3b5c01db" providerId="LiveId" clId="{C28CB39C-A652-4C97-A321-7BD3847C3067}" dt="2017-11-03T13:09:07.043" v="674" actId="20577"/>
          <ac:spMkLst>
            <pc:docMk/>
            <pc:sldMk cId="3903136878" sldId="376"/>
            <ac:spMk id="2" creationId="{00000000-0000-0000-0000-000000000000}"/>
          </ac:spMkLst>
        </pc:spChg>
        <pc:spChg chg="mod">
          <ac:chgData name="Mike Taylor" userId="dc7cc17c3b5c01db" providerId="LiveId" clId="{C28CB39C-A652-4C97-A321-7BD3847C3067}" dt="2017-11-03T13:09:30.315" v="749" actId="20577"/>
          <ac:spMkLst>
            <pc:docMk/>
            <pc:sldMk cId="3903136878" sldId="376"/>
            <ac:spMk id="3" creationId="{3934A3BD-7047-449D-8E54-491745D3C44B}"/>
          </ac:spMkLst>
        </pc:spChg>
      </pc:sldChg>
      <pc:sldChg chg="modSp">
        <pc:chgData name="Mike Taylor" userId="dc7cc17c3b5c01db" providerId="LiveId" clId="{C28CB39C-A652-4C97-A321-7BD3847C3067}" dt="2017-11-03T13:10:08.438" v="802" actId="20577"/>
        <pc:sldMkLst>
          <pc:docMk/>
          <pc:sldMk cId="495261241" sldId="377"/>
        </pc:sldMkLst>
        <pc:spChg chg="mod">
          <ac:chgData name="Mike Taylor" userId="dc7cc17c3b5c01db" providerId="LiveId" clId="{C28CB39C-A652-4C97-A321-7BD3847C3067}" dt="2017-11-03T13:10:08.438" v="802" actId="20577"/>
          <ac:spMkLst>
            <pc:docMk/>
            <pc:sldMk cId="495261241" sldId="377"/>
            <ac:spMk id="3" creationId="{3934A3BD-7047-449D-8E54-491745D3C44B}"/>
          </ac:spMkLst>
        </pc:spChg>
      </pc:sldChg>
      <pc:sldChg chg="modSp">
        <pc:chgData name="Mike Taylor" userId="dc7cc17c3b5c01db" providerId="LiveId" clId="{C28CB39C-A652-4C97-A321-7BD3847C3067}" dt="2017-11-03T13:12:40.927" v="880" actId="20577"/>
        <pc:sldMkLst>
          <pc:docMk/>
          <pc:sldMk cId="1097291139" sldId="378"/>
        </pc:sldMkLst>
        <pc:spChg chg="mod">
          <ac:chgData name="Mike Taylor" userId="dc7cc17c3b5c01db" providerId="LiveId" clId="{C28CB39C-A652-4C97-A321-7BD3847C3067}" dt="2017-11-03T13:12:09.737" v="865" actId="20577"/>
          <ac:spMkLst>
            <pc:docMk/>
            <pc:sldMk cId="1097291139" sldId="378"/>
            <ac:spMk id="2" creationId="{00000000-0000-0000-0000-000000000000}"/>
          </ac:spMkLst>
        </pc:spChg>
        <pc:spChg chg="mod">
          <ac:chgData name="Mike Taylor" userId="dc7cc17c3b5c01db" providerId="LiveId" clId="{C28CB39C-A652-4C97-A321-7BD3847C3067}" dt="2017-11-03T13:12:40.927" v="880" actId="20577"/>
          <ac:spMkLst>
            <pc:docMk/>
            <pc:sldMk cId="1097291139" sldId="378"/>
            <ac:spMk id="3" creationId="{3934A3BD-7047-449D-8E54-491745D3C44B}"/>
          </ac:spMkLst>
        </pc:spChg>
      </pc:sldChg>
      <pc:sldChg chg="modSp add del">
        <pc:chgData name="Mike Taylor" userId="dc7cc17c3b5c01db" providerId="LiveId" clId="{C28CB39C-A652-4C97-A321-7BD3847C3067}" dt="2017-11-03T18:00:15.414" v="1140" actId="1037"/>
        <pc:sldMkLst>
          <pc:docMk/>
          <pc:sldMk cId="2078867427" sldId="379"/>
        </pc:sldMkLst>
        <pc:picChg chg="mod">
          <ac:chgData name="Mike Taylor" userId="dc7cc17c3b5c01db" providerId="LiveId" clId="{C28CB39C-A652-4C97-A321-7BD3847C3067}" dt="2017-11-03T18:00:15.414" v="1140" actId="1037"/>
          <ac:picMkLst>
            <pc:docMk/>
            <pc:sldMk cId="2078867427" sldId="379"/>
            <ac:picMk id="6" creationId="{E2544F90-CE7A-45EF-8821-0DADF61EC4F1}"/>
          </ac:picMkLst>
        </pc:picChg>
      </pc:sldChg>
      <pc:sldChg chg="del">
        <pc:chgData name="Mike Taylor" userId="dc7cc17c3b5c01db" providerId="LiveId" clId="{C28CB39C-A652-4C97-A321-7BD3847C3067}" dt="2017-11-03T13:34:33.781" v="1129" actId="2696"/>
        <pc:sldMkLst>
          <pc:docMk/>
          <pc:sldMk cId="2219647330" sldId="380"/>
        </pc:sldMkLst>
      </pc:sldChg>
      <pc:sldChg chg="del">
        <pc:chgData name="Mike Taylor" userId="dc7cc17c3b5c01db" providerId="LiveId" clId="{C28CB39C-A652-4C97-A321-7BD3847C3067}" dt="2017-11-03T13:34:37.551" v="1130" actId="2696"/>
        <pc:sldMkLst>
          <pc:docMk/>
          <pc:sldMk cId="3446156547" sldId="381"/>
        </pc:sldMkLst>
      </pc:sldChg>
      <pc:sldChg chg="modSp">
        <pc:chgData name="Mike Taylor" userId="dc7cc17c3b5c01db" providerId="LiveId" clId="{C28CB39C-A652-4C97-A321-7BD3847C3067}" dt="2017-11-03T13:34:54.177" v="1139" actId="20577"/>
        <pc:sldMkLst>
          <pc:docMk/>
          <pc:sldMk cId="2636771988" sldId="382"/>
        </pc:sldMkLst>
        <pc:spChg chg="mod">
          <ac:chgData name="Mike Taylor" userId="dc7cc17c3b5c01db" providerId="LiveId" clId="{C28CB39C-A652-4C97-A321-7BD3847C3067}" dt="2017-11-03T13:34:54.177" v="1139" actId="20577"/>
          <ac:spMkLst>
            <pc:docMk/>
            <pc:sldMk cId="2636771988" sldId="382"/>
            <ac:spMk id="2" creationId="{00000000-0000-0000-0000-000000000000}"/>
          </ac:spMkLst>
        </pc:spChg>
      </pc:sldChg>
      <pc:sldChg chg="addSp delSp modSp add modAnim">
        <pc:chgData name="Mike Taylor" userId="dc7cc17c3b5c01db" providerId="LiveId" clId="{C28CB39C-A652-4C97-A321-7BD3847C3067}" dt="2017-11-05T19:32:20.077" v="1195" actId="1076"/>
        <pc:sldMkLst>
          <pc:docMk/>
          <pc:sldMk cId="3466049393" sldId="383"/>
        </pc:sldMkLst>
        <pc:spChg chg="mod">
          <ac:chgData name="Mike Taylor" userId="dc7cc17c3b5c01db" providerId="LiveId" clId="{C28CB39C-A652-4C97-A321-7BD3847C3067}" dt="2017-11-05T19:30:40.069" v="1191" actId="1076"/>
          <ac:spMkLst>
            <pc:docMk/>
            <pc:sldMk cId="3466049393" sldId="383"/>
            <ac:spMk id="2" creationId="{00000000-0000-0000-0000-000000000000}"/>
          </ac:spMkLst>
        </pc:spChg>
        <pc:spChg chg="mod">
          <ac:chgData name="Mike Taylor" userId="dc7cc17c3b5c01db" providerId="LiveId" clId="{C28CB39C-A652-4C97-A321-7BD3847C3067}" dt="2017-11-05T19:30:52.554" v="1193" actId="1076"/>
          <ac:spMkLst>
            <pc:docMk/>
            <pc:sldMk cId="3466049393" sldId="383"/>
            <ac:spMk id="3" creationId="{3934A3BD-7047-449D-8E54-491745D3C44B}"/>
          </ac:spMkLst>
        </pc:spChg>
        <pc:picChg chg="add mod">
          <ac:chgData name="Mike Taylor" userId="dc7cc17c3b5c01db" providerId="LiveId" clId="{C28CB39C-A652-4C97-A321-7BD3847C3067}" dt="2017-11-05T19:32:20.077" v="1195" actId="1076"/>
          <ac:picMkLst>
            <pc:docMk/>
            <pc:sldMk cId="3466049393" sldId="383"/>
            <ac:picMk id="6" creationId="{8C5FE7C8-4860-4224-BF3F-52D908E76104}"/>
          </ac:picMkLst>
        </pc:picChg>
        <pc:picChg chg="del">
          <ac:chgData name="Mike Taylor" userId="dc7cc17c3b5c01db" providerId="LiveId" clId="{C28CB39C-A652-4C97-A321-7BD3847C3067}" dt="2017-11-03T13:13:02.436" v="921" actId="478"/>
          <ac:picMkLst>
            <pc:docMk/>
            <pc:sldMk cId="3466049393" sldId="383"/>
            <ac:picMk id="8" creationId="{D6BEDCB6-9AE1-49F8-953A-1E07C2E7B178}"/>
          </ac:picMkLst>
        </pc:picChg>
      </pc:sldChg>
      <pc:sldChg chg="delSp modSp add">
        <pc:chgData name="Mike Taylor" userId="dc7cc17c3b5c01db" providerId="LiveId" clId="{C28CB39C-A652-4C97-A321-7BD3847C3067}" dt="2017-11-03T18:06:39.656" v="1168" actId="20577"/>
        <pc:sldMkLst>
          <pc:docMk/>
          <pc:sldMk cId="999409069" sldId="384"/>
        </pc:sldMkLst>
        <pc:spChg chg="mod">
          <ac:chgData name="Mike Taylor" userId="dc7cc17c3b5c01db" providerId="LiveId" clId="{C28CB39C-A652-4C97-A321-7BD3847C3067}" dt="2017-11-03T18:06:39.656" v="1168" actId="20577"/>
          <ac:spMkLst>
            <pc:docMk/>
            <pc:sldMk cId="999409069" sldId="384"/>
            <ac:spMk id="2" creationId="{00000000-0000-0000-0000-000000000000}"/>
          </ac:spMkLst>
        </pc:spChg>
        <pc:picChg chg="del">
          <ac:chgData name="Mike Taylor" userId="dc7cc17c3b5c01db" providerId="LiveId" clId="{C28CB39C-A652-4C97-A321-7BD3847C3067}" dt="2017-11-03T18:06:28.659" v="1142" actId="478"/>
          <ac:picMkLst>
            <pc:docMk/>
            <pc:sldMk cId="999409069" sldId="384"/>
            <ac:picMk id="6" creationId="{E2544F90-CE7A-45EF-8821-0DADF61EC4F1}"/>
          </ac:picMkLst>
        </pc:picChg>
      </pc:sldChg>
      <pc:sldChg chg="modSp add">
        <pc:chgData name="Mike Taylor" userId="dc7cc17c3b5c01db" providerId="LiveId" clId="{C28CB39C-A652-4C97-A321-7BD3847C3067}" dt="2017-11-03T18:07:00.408" v="1190" actId="20577"/>
        <pc:sldMkLst>
          <pc:docMk/>
          <pc:sldMk cId="1064404910" sldId="385"/>
        </pc:sldMkLst>
        <pc:spChg chg="mod">
          <ac:chgData name="Mike Taylor" userId="dc7cc17c3b5c01db" providerId="LiveId" clId="{C28CB39C-A652-4C97-A321-7BD3847C3067}" dt="2017-11-03T18:07:00.408" v="1190" actId="20577"/>
          <ac:spMkLst>
            <pc:docMk/>
            <pc:sldMk cId="1064404910" sldId="385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7E106-1D51-7046-AEFD-A9D882ABC0F2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C041D-2F63-B34C-AF50-98BB5867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19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F1910-1EF1-438C-A3AA-AE59B0AD95B0}" type="datetimeFigureOut">
              <a:rPr lang="en-GB" smtClean="0"/>
              <a:t>06/11/2017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FB305-0F64-4B98-8067-2B10DEBFE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48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785556"/>
            <a:ext cx="9144000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DS_white.wmf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1" y="6184279"/>
            <a:ext cx="1715912" cy="47255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943663" y="6422790"/>
            <a:ext cx="2883902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0"/>
            <a:r>
              <a:rPr lang="en-GB" sz="2800" b="0" i="0" u="none" strike="noStrike" kern="1200" baseline="30000" dirty="0">
                <a:solidFill>
                  <a:schemeClr val="bg1"/>
                </a:solidFill>
                <a:latin typeface="Gill Sans Light"/>
                <a:ea typeface="+mn-ea"/>
                <a:cs typeface="Gill Sans Light"/>
              </a:rPr>
              <a:t>Work smart. Discover more.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10821" y="5885534"/>
            <a:ext cx="838691" cy="235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GB" sz="1400" b="0" i="0" u="none" strike="noStrike" kern="1200" baseline="30000" dirty="0">
                <a:solidFill>
                  <a:schemeClr val="bg1"/>
                </a:solidFill>
                <a:latin typeface="Gill Sans Light"/>
                <a:ea typeface="+mn-ea"/>
                <a:cs typeface="Gill Sans Light"/>
              </a:rPr>
              <a:t>Supported by</a:t>
            </a:r>
          </a:p>
        </p:txBody>
      </p:sp>
      <p:sp>
        <p:nvSpPr>
          <p:cNvPr id="8" name="Title 3"/>
          <p:cNvSpPr>
            <a:spLocks noGrp="1"/>
          </p:cNvSpPr>
          <p:nvPr>
            <p:ph type="ctrTitle" idx="4294967295"/>
          </p:nvPr>
        </p:nvSpPr>
        <p:spPr>
          <a:xfrm>
            <a:off x="3664857" y="290287"/>
            <a:ext cx="5224929" cy="846666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Gill Sans Light"/>
                <a:cs typeface="Gill Sans Light"/>
              </a:rPr>
              <a:t>Gather the insight you need for </a:t>
            </a:r>
            <a:r>
              <a:rPr lang="en-GB" sz="2000" dirty="0">
                <a:solidFill>
                  <a:srgbClr val="AD1226"/>
                </a:solidFill>
                <a:latin typeface="Gill Sans"/>
                <a:cs typeface="Gill Sans"/>
              </a:rPr>
              <a:t>effective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Gill Sans Light"/>
                <a:cs typeface="Gill Sans Light"/>
              </a:rPr>
              <a:t> internal and external assessments</a:t>
            </a:r>
          </a:p>
        </p:txBody>
      </p:sp>
    </p:spTree>
    <p:extLst>
      <p:ext uri="{BB962C8B-B14F-4D97-AF65-F5344CB8AC3E}">
        <p14:creationId xmlns:p14="http://schemas.microsoft.com/office/powerpoint/2010/main" val="383656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785556"/>
            <a:ext cx="9144000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241" y="345722"/>
            <a:ext cx="8239545" cy="1129897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0" i="0" cap="none">
                <a:solidFill>
                  <a:schemeClr val="bg1">
                    <a:lumMod val="50000"/>
                  </a:schemeClr>
                </a:solidFill>
                <a:latin typeface="Gill Sans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DS_white.wm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1" y="6184279"/>
            <a:ext cx="1715912" cy="47255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943663" y="6422790"/>
            <a:ext cx="2883902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0"/>
            <a:r>
              <a:rPr lang="en-GB" sz="2800" b="0" i="0" u="none" strike="noStrike" kern="1200" baseline="30000" dirty="0">
                <a:solidFill>
                  <a:schemeClr val="bg1"/>
                </a:solidFill>
                <a:latin typeface="Gill Sans Light"/>
                <a:ea typeface="+mn-ea"/>
                <a:cs typeface="Gill Sans Light"/>
              </a:rPr>
              <a:t>Work smart. Discover more.</a:t>
            </a:r>
          </a:p>
        </p:txBody>
      </p:sp>
    </p:spTree>
    <p:extLst>
      <p:ext uri="{BB962C8B-B14F-4D97-AF65-F5344CB8AC3E}">
        <p14:creationId xmlns:p14="http://schemas.microsoft.com/office/powerpoint/2010/main" val="30657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27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bit.ly/2yI5ho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241" y="1248090"/>
            <a:ext cx="8239545" cy="4142969"/>
          </a:xfrm>
        </p:spPr>
        <p:txBody>
          <a:bodyPr/>
          <a:lstStyle/>
          <a:p>
            <a:r>
              <a:rPr lang="en-GB" dirty="0"/>
              <a:t>Understanding Global Impact Trends with </a:t>
            </a:r>
            <a:br>
              <a:rPr lang="en-GB" dirty="0"/>
            </a:br>
            <a:r>
              <a:rPr lang="en-GB" dirty="0"/>
              <a:t>Innovative Data and Metrics</a:t>
            </a:r>
            <a:br>
              <a:rPr lang="en-GB" dirty="0"/>
            </a:br>
            <a:br>
              <a:rPr lang="en-GB" dirty="0"/>
            </a:br>
            <a:r>
              <a:rPr lang="en-US" sz="2400" dirty="0">
                <a:solidFill>
                  <a:srgbClr val="CC006A"/>
                </a:solidFill>
                <a:latin typeface="Gill Sans"/>
                <a:cs typeface="Gill Sans"/>
              </a:rPr>
              <a:t>Michael Taylor</a:t>
            </a:r>
            <a:br>
              <a:rPr lang="en-US" sz="2400" dirty="0">
                <a:solidFill>
                  <a:srgbClr val="CC006A"/>
                </a:solidFill>
                <a:latin typeface="Gill Sans"/>
                <a:cs typeface="Gill Sans"/>
              </a:rPr>
            </a:br>
            <a:r>
              <a:rPr lang="en-US" sz="2400" dirty="0">
                <a:solidFill>
                  <a:srgbClr val="92B82D"/>
                </a:solidFill>
                <a:latin typeface="Gill Sans"/>
                <a:cs typeface="Gill Sans"/>
              </a:rPr>
              <a:t>Head of Metrics Development</a:t>
            </a:r>
            <a:br>
              <a:rPr lang="en-US" sz="2400" dirty="0">
                <a:solidFill>
                  <a:srgbClr val="92B82D"/>
                </a:solidFill>
                <a:latin typeface="Gill Sans"/>
                <a:cs typeface="Gill Sans"/>
              </a:rPr>
            </a:br>
            <a:r>
              <a:rPr lang="en-US" sz="2400" dirty="0">
                <a:solidFill>
                  <a:srgbClr val="92B82D"/>
                </a:solidFill>
                <a:latin typeface="Gill Sans"/>
                <a:cs typeface="Gill Sans"/>
              </a:rPr>
              <a:t>Digital Science</a:t>
            </a:r>
          </a:p>
        </p:txBody>
      </p:sp>
    </p:spTree>
    <p:extLst>
      <p:ext uri="{BB962C8B-B14F-4D97-AF65-F5344CB8AC3E}">
        <p14:creationId xmlns:p14="http://schemas.microsoft.com/office/powerpoint/2010/main" val="369060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9C738E-32EB-4F0C-87CF-46979D745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58" b="11228"/>
          <a:stretch/>
        </p:blipFill>
        <p:spPr>
          <a:xfrm>
            <a:off x="4434473" y="1289785"/>
            <a:ext cx="4847053" cy="3676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242684"/>
            <a:ext cx="8590547" cy="101297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How will we use metrics, what stories and analytics do they support?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4A3BD-7047-449D-8E54-491745D3C44B}"/>
              </a:ext>
            </a:extLst>
          </p:cNvPr>
          <p:cNvSpPr txBox="1"/>
          <p:nvPr/>
        </p:nvSpPr>
        <p:spPr>
          <a:xfrm>
            <a:off x="365761" y="1453413"/>
            <a:ext cx="5433460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expect to research the richness and depth of the </a:t>
            </a:r>
            <a:r>
              <a:rPr lang="en-GB" sz="2000" dirty="0" err="1"/>
              <a:t>disciplinarity</a:t>
            </a:r>
            <a:r>
              <a:rPr lang="en-GB" sz="2000" dirty="0"/>
              <a:t>, and benchmark these against the field of the article, the funding of the research, the publishing journal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Paper publishing next year, with metrics eventually appearing on 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These measures have the promise of indicating not only if there's a difference in impact, but also which are the important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From the start, we are looking not only with an academic perspective, but how can this be incorporated into our platforms - how can we demonstrate utility for our users?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8FBE1-3EFE-4CCC-814F-1851738A8346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2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430376"/>
            <a:ext cx="4028173" cy="1205918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Broader impact with patent analysis in Dimensions: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BEDCB6-9AE1-49F8-953A-1E07C2E7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428" y="-168442"/>
            <a:ext cx="832084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34A3BD-7047-449D-8E54-491745D3C44B}"/>
              </a:ext>
            </a:extLst>
          </p:cNvPr>
          <p:cNvSpPr txBox="1"/>
          <p:nvPr/>
        </p:nvSpPr>
        <p:spPr>
          <a:xfrm>
            <a:off x="365761" y="1897004"/>
            <a:ext cx="5938786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Evidence of industrial impact can be found in patent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creation of patents, the citation of patents, the citation of research by patents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degree of collaboration between industry and academia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Digital Science is expanding its Dimensions platform to include patents next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launch will cover </a:t>
            </a:r>
            <a:r>
              <a:rPr lang="en-GB" dirty="0"/>
              <a:t>US, EP, WIPO, DE, CA, IN, AU, GB, FR, Hong Kong</a:t>
            </a:r>
            <a:r>
              <a:rPr lang="en-GB" sz="2000" dirty="0"/>
              <a:t> patent offices, and 35 million patents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Russia and others will be added in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29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276372"/>
            <a:ext cx="7945655" cy="1205918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Understanding the funding context and broader impact with Dimensions and Altmetric 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4A3BD-7047-449D-8E54-491745D3C44B}"/>
              </a:ext>
            </a:extLst>
          </p:cNvPr>
          <p:cNvSpPr txBox="1"/>
          <p:nvPr/>
        </p:nvSpPr>
        <p:spPr>
          <a:xfrm>
            <a:off x="423512" y="1482290"/>
            <a:ext cx="82969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Using throughout data comparing the research into dengue and zika, and the impact from publications with Brazilian-affiliated researchers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FE7C8-4860-4224-BF3F-52D908E76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5745"/>
            <a:ext cx="9144000" cy="47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4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A66512-B8CA-42F8-8933-BBBA167BC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941"/>
            <a:ext cx="9144000" cy="63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0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2651D7-6519-488E-A5A8-6874BF9A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8175" y="-146505"/>
            <a:ext cx="10312175" cy="6160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424" y="430376"/>
            <a:ext cx="7220064" cy="44552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Dengue and zika: funding and publications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4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B29B45-A04A-46AD-9AB1-7053DC61B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961"/>
            <a:ext cx="9144000" cy="62160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424" y="430376"/>
            <a:ext cx="7220064" cy="44552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Top zika institutions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81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AF5825-77D5-4EBA-B201-B5E00D140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4929" cy="5453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4865" y="122209"/>
            <a:ext cx="7220064" cy="44552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Top zika journals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BB387C-47ED-444D-9F82-BC74DE692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684" y="4867599"/>
            <a:ext cx="6469965" cy="201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8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339971-D3C2-4A94-B616-081A3A8A2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293"/>
            <a:ext cx="9144000" cy="6211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424" y="430376"/>
            <a:ext cx="7220064" cy="44552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Top Brazilian journals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3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430376"/>
            <a:ext cx="8460606" cy="44552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Broader impact with Altmetric Explorer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4A3BD-7047-449D-8E54-491745D3C44B}"/>
              </a:ext>
            </a:extLst>
          </p:cNvPr>
          <p:cNvSpPr txBox="1"/>
          <p:nvPr/>
        </p:nvSpPr>
        <p:spPr>
          <a:xfrm>
            <a:off x="293570" y="1034983"/>
            <a:ext cx="810928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Altmetrics (aka ‘alternative metrics’) have been part of the research community for twenty years (‘webometrics’) – although the term is new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Altmetric discovers highly impactful documents that link or cite scholarly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Eg</a:t>
            </a:r>
            <a:r>
              <a:rPr lang="en-GB" dirty="0"/>
              <a:t>, policy papers, mainstream media, blogs, Wikipedia, social media</a:t>
            </a:r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44F90-CE7A-45EF-8821-0DADF61EC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3" y="2344001"/>
            <a:ext cx="9144000" cy="45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391B6E-47DD-4716-AD32-3BA39532A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5403" y="105879"/>
            <a:ext cx="10323664" cy="55845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430376"/>
            <a:ext cx="6328611" cy="44552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Broader impact with Altmetric Explorer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4116A1-766F-459E-8418-7E84DA34F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7519" y="-1618500"/>
            <a:ext cx="6062258" cy="8790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8471" y="242685"/>
            <a:ext cx="3056022" cy="1480237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Introduction – </a:t>
            </a:r>
            <a:br>
              <a:rPr lang="en-US" sz="2800" dirty="0">
                <a:solidFill>
                  <a:srgbClr val="8CBD2E"/>
                </a:solidFill>
                <a:latin typeface="Gill Sans"/>
              </a:rPr>
            </a:br>
            <a:r>
              <a:rPr lang="en-US" sz="2800" dirty="0">
                <a:solidFill>
                  <a:srgbClr val="8CBD2E"/>
                </a:solidFill>
                <a:latin typeface="Gill Sans"/>
              </a:rPr>
              <a:t>“The Map and the Territory”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FA1E1-1A82-4F3F-9D11-F091873B9189}"/>
              </a:ext>
            </a:extLst>
          </p:cNvPr>
          <p:cNvSpPr txBox="1"/>
          <p:nvPr/>
        </p:nvSpPr>
        <p:spPr>
          <a:xfrm>
            <a:off x="5818471" y="2391447"/>
            <a:ext cx="2714325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Maps are not exact models of the territory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They are limited by knowledge, technology, cultural and international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https://en.wikipedia.org/wiki/Psalter_world_map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B1B63F-D94A-4D80-A230-396DCC0DFD73}"/>
              </a:ext>
            </a:extLst>
          </p:cNvPr>
          <p:cNvSpPr txBox="1"/>
          <p:nvPr/>
        </p:nvSpPr>
        <p:spPr>
          <a:xfrm>
            <a:off x="880712" y="4446872"/>
            <a:ext cx="1636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Nile delta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B1F8F-F579-4925-B6B2-39897CD769CF}"/>
              </a:ext>
            </a:extLst>
          </p:cNvPr>
          <p:cNvSpPr txBox="1"/>
          <p:nvPr/>
        </p:nvSpPr>
        <p:spPr>
          <a:xfrm>
            <a:off x="142775" y="1586578"/>
            <a:ext cx="8101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Italy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CBF61-65EA-4973-AFAF-5A1597D7D877}"/>
              </a:ext>
            </a:extLst>
          </p:cNvPr>
          <p:cNvSpPr txBox="1"/>
          <p:nvPr/>
        </p:nvSpPr>
        <p:spPr>
          <a:xfrm>
            <a:off x="4737221" y="1849671"/>
            <a:ext cx="1538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Mesopotamia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EAEF7C-20E2-4C18-8963-9F1DC385853C}"/>
              </a:ext>
            </a:extLst>
          </p:cNvPr>
          <p:cNvCxnSpPr>
            <a:stCxn id="7" idx="3"/>
          </p:cNvCxnSpPr>
          <p:nvPr/>
        </p:nvCxnSpPr>
        <p:spPr>
          <a:xfrm>
            <a:off x="952901" y="1771244"/>
            <a:ext cx="1641107" cy="238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DF6C9B-03EE-48EE-80B5-C58FA961E58B}"/>
              </a:ext>
            </a:extLst>
          </p:cNvPr>
          <p:cNvCxnSpPr>
            <a:stCxn id="8" idx="1"/>
          </p:cNvCxnSpPr>
          <p:nvPr/>
        </p:nvCxnSpPr>
        <p:spPr>
          <a:xfrm flipH="1">
            <a:off x="4379495" y="2034337"/>
            <a:ext cx="357726" cy="482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984E9D-F25B-449A-81EA-2ACAD4020D64}"/>
              </a:ext>
            </a:extLst>
          </p:cNvPr>
          <p:cNvCxnSpPr/>
          <p:nvPr/>
        </p:nvCxnSpPr>
        <p:spPr>
          <a:xfrm flipV="1">
            <a:off x="2271562" y="3147461"/>
            <a:ext cx="168442" cy="14774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4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430376"/>
            <a:ext cx="8460606" cy="44552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Broader impact with Altmetric Explorer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AA472-BD48-4CC3-BF4A-7BA8367AB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755" y="0"/>
            <a:ext cx="10615770" cy="602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430376"/>
            <a:ext cx="8460606" cy="44552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Broader impact with Altmetric Explorer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901253-1257-44C6-8D9D-9735B5D7E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5848" y="38501"/>
            <a:ext cx="10543734" cy="59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7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430376"/>
            <a:ext cx="8460606" cy="44552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Broader impact with Altmetric Explorer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3214E-B602-43C4-8399-31ADAEB05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8476" y="-72189"/>
            <a:ext cx="10742476" cy="609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8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430376"/>
            <a:ext cx="8460606" cy="44552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Broader impact with Altmetric Explorer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F6FD8-BB95-4148-A00D-85F8D575F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77"/>
            <a:ext cx="10958018" cy="588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430376"/>
            <a:ext cx="8460606" cy="44552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Broader impact with Altmetric Explorer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AC576-0EB6-4F52-9BA4-A6BD2A8D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882727" cy="594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430376"/>
            <a:ext cx="8460606" cy="44552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Broader impact with Altmetric Explorer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63B4A-D037-450F-8D16-2AF6FCC20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36"/>
            <a:ext cx="7235564" cy="6130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3B726D-3560-4584-A926-ED072CD01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73" y="268784"/>
            <a:ext cx="6024697" cy="5999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448108-707E-468F-9CE9-1328FA85A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4831"/>
            <a:ext cx="9144000" cy="43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246">
            <a:extLst>
              <a:ext uri="{FF2B5EF4-FFF2-40B4-BE49-F238E27FC236}">
                <a16:creationId xmlns:a16="http://schemas.microsoft.com/office/drawing/2014/main" id="{BF4ACECE-A199-4407-9FEC-5F9D5D73D496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2">
            <a:alphaModFix/>
          </a:blip>
          <a:srcRect l="-32340" r="-32340"/>
          <a:stretch/>
        </p:blipFill>
        <p:spPr>
          <a:xfrm>
            <a:off x="-1747678" y="1165410"/>
            <a:ext cx="8500500" cy="43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242685"/>
            <a:ext cx="8590547" cy="767968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  <a:cs typeface="Gill Sans Light"/>
              </a:rPr>
              <a:t>Combining complex novel metrics and broader data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4A3BD-7047-449D-8E54-491745D3C44B}"/>
              </a:ext>
            </a:extLst>
          </p:cNvPr>
          <p:cNvSpPr txBox="1"/>
          <p:nvPr/>
        </p:nvSpPr>
        <p:spPr>
          <a:xfrm>
            <a:off x="3975234" y="1078029"/>
            <a:ext cx="5048451" cy="461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SOPHIA was an experiment with University Ireland in creating complex, heterogenous graph networks; computing complex metrics but surfacing the results in easy-to-use user-interfaces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Evidence is that complex networks can provide real insights into trends that go beyond a ‘spreadsheet’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Experiments used interactive network charts, word clouds, graphs and connectivity wheels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https://link.springer.com/article/10.1007/s13278-017-0466-x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8FBE1-3EFE-4CCC-814F-1851738A8346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112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242684"/>
            <a:ext cx="8590547" cy="101297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In conclusion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4A3BD-7047-449D-8E54-491745D3C44B}"/>
              </a:ext>
            </a:extLst>
          </p:cNvPr>
          <p:cNvSpPr txBox="1"/>
          <p:nvPr/>
        </p:nvSpPr>
        <p:spPr>
          <a:xfrm>
            <a:off x="365760" y="1159842"/>
            <a:ext cx="7911965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Metrics have strengths and weaknesses, and need context and analysis to support their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Assumptions on international / discipline analysis can often be misleading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There is a tension between ‘simple, everyone understands’ metrics and complex, sophisticated tools (Alta Vista </a:t>
            </a:r>
            <a:r>
              <a:rPr lang="en-GB" sz="2000" i="1" dirty="0"/>
              <a:t>vs</a:t>
            </a:r>
            <a:r>
              <a:rPr lang="en-GB" sz="2000" dirty="0"/>
              <a:t> Google, 25 years later…)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can calculate complexity: but can we make it usability and of utility?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There is much work to be done, and insights to be won, through existing data, and with new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are at the beginning of understanding ‘broader impact’, moving from a partial to a fuller view depends on commercial investment, open science and well-adopted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Insights into the mechanics of scholarly communication are in an early stage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8FBE1-3EFE-4CCC-814F-1851738A8346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677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A67C7F-A107-4A9D-BD20-B11F94233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062" y="-182880"/>
            <a:ext cx="9579062" cy="5986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8471" y="242685"/>
            <a:ext cx="3031958" cy="1314032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Metrics are not telemetry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FA1E1-1A82-4F3F-9D11-F091873B9189}"/>
              </a:ext>
            </a:extLst>
          </p:cNvPr>
          <p:cNvSpPr txBox="1"/>
          <p:nvPr/>
        </p:nvSpPr>
        <p:spPr>
          <a:xfrm>
            <a:off x="5818471" y="1501110"/>
            <a:ext cx="3031958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Research isn’t ‘launched’ with precise  target – we have questions and objectives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Researchers are aware of how they are being measured, and will react to measurement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Researchers have human ambitions and desires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Researchers are rooted in time, location and culture</a:t>
            </a:r>
          </a:p>
        </p:txBody>
      </p:sp>
    </p:spTree>
    <p:extLst>
      <p:ext uri="{BB962C8B-B14F-4D97-AF65-F5344CB8AC3E}">
        <p14:creationId xmlns:p14="http://schemas.microsoft.com/office/powerpoint/2010/main" val="15618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B1D511-0C27-4EA6-81CD-684FEEAD8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535" y="-203835"/>
            <a:ext cx="8412737" cy="6011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8471" y="242685"/>
            <a:ext cx="3031958" cy="1239606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The ‘map’ is necessarily partial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FA1E1-1A82-4F3F-9D11-F091873B9189}"/>
              </a:ext>
            </a:extLst>
          </p:cNvPr>
          <p:cNvSpPr txBox="1"/>
          <p:nvPr/>
        </p:nvSpPr>
        <p:spPr>
          <a:xfrm>
            <a:off x="5818471" y="1452984"/>
            <a:ext cx="3031958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Our infrastructure is only partially shared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ORCID and DOIs are open and international: but some parts of the world and research lag behind (and place different cultural focus on the importance of personal attribution)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Languages and countries are not universally indexed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Qualitative information supports quantitative analysis</a:t>
            </a:r>
          </a:p>
        </p:txBody>
      </p:sp>
    </p:spTree>
    <p:extLst>
      <p:ext uri="{BB962C8B-B14F-4D97-AF65-F5344CB8AC3E}">
        <p14:creationId xmlns:p14="http://schemas.microsoft.com/office/powerpoint/2010/main" val="19736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242685"/>
            <a:ext cx="8590547" cy="767968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Concluding thoughts from the introduction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4A3BD-7047-449D-8E54-491745D3C44B}"/>
              </a:ext>
            </a:extLst>
          </p:cNvPr>
          <p:cNvSpPr txBox="1"/>
          <p:nvPr/>
        </p:nvSpPr>
        <p:spPr>
          <a:xfrm>
            <a:off x="389823" y="1371600"/>
            <a:ext cx="75702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Absence of evidence is not evidence of absence</a:t>
            </a:r>
            <a:br>
              <a:rPr lang="en-GB" sz="2000" dirty="0"/>
            </a:b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Metrics (when used internationally, and between disciplines) have to be accompanied by dialogue, and dialectic.</a:t>
            </a:r>
            <a:br>
              <a:rPr lang="en-GB" sz="2000" dirty="0"/>
            </a:b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Metrics can be qualitative, as well as quantitative.</a:t>
            </a:r>
            <a:br>
              <a:rPr lang="en-GB" sz="2000" dirty="0"/>
            </a:b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Metrics need to be sympathetic to international and cultural differences.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004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242685"/>
            <a:ext cx="8590547" cy="767968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Themes in metrics creation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4A3BD-7047-449D-8E54-491745D3C44B}"/>
              </a:ext>
            </a:extLst>
          </p:cNvPr>
          <p:cNvSpPr txBox="1"/>
          <p:nvPr/>
        </p:nvSpPr>
        <p:spPr>
          <a:xfrm>
            <a:off x="389823" y="1102093"/>
            <a:ext cx="75702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common practice is to use metrics of comfort, reputation and antiquity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Metrics such as H-Index and Journal Impact Factor can be read easily, and many people believe they are comfortable with their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These metrics have dominated, despite criticism and methodological weakness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‘metrics’ that drive Google and Amazon search results are complex, closed – and highly used, whether understood or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challenge for metrics creation is to find a middle route – metrics that are </a:t>
            </a:r>
            <a:r>
              <a:rPr lang="en-GB" sz="2000"/>
              <a:t>as usable as G, </a:t>
            </a:r>
            <a:r>
              <a:rPr lang="en-GB" sz="2000" dirty="0"/>
              <a:t>and the challenge for providers is to provide the </a:t>
            </a:r>
            <a:r>
              <a:rPr lang="en-GB" sz="2000" b="1" dirty="0"/>
              <a:t>context</a:t>
            </a:r>
            <a:r>
              <a:rPr lang="en-GB" sz="2000" dirty="0"/>
              <a:t> and </a:t>
            </a:r>
            <a:r>
              <a:rPr lang="en-GB" sz="2000" b="1" dirty="0"/>
              <a:t>utility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059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242685"/>
            <a:ext cx="8590547" cy="767968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Context and utility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4A3BD-7047-449D-8E54-491745D3C44B}"/>
              </a:ext>
            </a:extLst>
          </p:cNvPr>
          <p:cNvSpPr txBox="1"/>
          <p:nvPr/>
        </p:nvSpPr>
        <p:spPr>
          <a:xfrm>
            <a:off x="389823" y="1078029"/>
            <a:ext cx="78542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Research is not a linear pipeline, but is part of society: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Funded by society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Answering societal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Questions of broader context require broader sources of data: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Patents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Clinical case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Policy papers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Open data / publications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Mainstream media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Blogs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520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242684"/>
            <a:ext cx="8590547" cy="1080789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Questions of interdisciplinarity and internationality: making existing data work harder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4A3BD-7047-449D-8E54-491745D3C44B}"/>
              </a:ext>
            </a:extLst>
          </p:cNvPr>
          <p:cNvSpPr txBox="1"/>
          <p:nvPr/>
        </p:nvSpPr>
        <p:spPr>
          <a:xfrm>
            <a:off x="365761" y="1501539"/>
            <a:ext cx="5183203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My big project for 2018 focus on metrics for </a:t>
            </a:r>
            <a:r>
              <a:rPr lang="en-GB" sz="2000" b="1" dirty="0"/>
              <a:t>internationality</a:t>
            </a:r>
            <a:r>
              <a:rPr lang="en-GB" sz="2000" dirty="0"/>
              <a:t> and </a:t>
            </a:r>
            <a:r>
              <a:rPr lang="en-GB" sz="2000" b="1" dirty="0"/>
              <a:t>interdisciplinarity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Two particular pieces of work have lead us to investigate the meaning and impact of interdisciplinary work: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Builds on the work by Professor Jonathan Adams of Digital Science Consultancy - </a:t>
            </a:r>
            <a:r>
              <a:rPr lang="en-GB" sz="2000" dirty="0">
                <a:hlinkClick r:id="rId2"/>
              </a:rPr>
              <a:t>http://bit.ly/2yI5hox</a:t>
            </a: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Professor Robert </a:t>
            </a:r>
            <a:r>
              <a:rPr lang="en-GB" sz="2000" dirty="0" err="1"/>
              <a:t>Frodeman</a:t>
            </a:r>
            <a:r>
              <a:rPr lang="en-GB" sz="2000" dirty="0"/>
              <a:t> - </a:t>
            </a:r>
            <a:r>
              <a:rPr lang="en-GB" sz="2000" i="1" dirty="0"/>
              <a:t>Sustainable Knowledge</a:t>
            </a:r>
            <a:r>
              <a:rPr lang="en-GB" sz="2000" dirty="0"/>
              <a:t>, a Theory of Interdisciplinarity, Palgrave http://www.palgrave.com/us/book/9781137303011</a:t>
            </a:r>
            <a:endParaRPr lang="en-GB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8FBE1-3EFE-4CCC-814F-1851738A8346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997A35-58D8-4817-BF2D-A4EC49AEC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807" y="1661809"/>
            <a:ext cx="3021622" cy="35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82" y="242685"/>
            <a:ext cx="8590547" cy="767968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sz="2800" dirty="0">
                <a:solidFill>
                  <a:srgbClr val="8CBD2E"/>
                </a:solidFill>
                <a:latin typeface="Gill Sans"/>
              </a:rPr>
              <a:t>What is ‘interdisciplinarity’, ‘transnationality’ </a:t>
            </a:r>
            <a:r>
              <a:rPr lang="en-US" sz="2800" dirty="0" err="1">
                <a:solidFill>
                  <a:srgbClr val="8CBD2E"/>
                </a:solidFill>
                <a:latin typeface="Gill Sans"/>
              </a:rPr>
              <a:t>etc</a:t>
            </a:r>
            <a:endParaRPr lang="en-GB" sz="2800" dirty="0">
              <a:solidFill>
                <a:srgbClr val="92D050"/>
              </a:solidFill>
              <a:cs typeface="Gill Sans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4A3BD-7047-449D-8E54-491745D3C44B}"/>
              </a:ext>
            </a:extLst>
          </p:cNvPr>
          <p:cNvSpPr txBox="1"/>
          <p:nvPr/>
        </p:nvSpPr>
        <p:spPr>
          <a:xfrm>
            <a:off x="365760" y="1078028"/>
            <a:ext cx="8090033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There is considerable movement towards funding interdisciplinarity, but the evidence for whether it is effective is scarce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evidence for the success of international collaboration is stronger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Research partnership with NIH, also seeking partnerships with non-biomedical organization, and to duplicate the work with international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Focus is on identify the different stages at which disciplines and nations are mixed and combined (after </a:t>
            </a:r>
            <a:r>
              <a:rPr lang="en-GB" sz="2000" dirty="0" err="1"/>
              <a:t>Frodeman</a:t>
            </a:r>
            <a:r>
              <a:rPr lang="en-GB" sz="2000" dirty="0"/>
              <a:t>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 mix of the author team - "</a:t>
            </a:r>
            <a:r>
              <a:rPr lang="en-GB" dirty="0" err="1"/>
              <a:t>multidisciplinarity</a:t>
            </a:r>
            <a:r>
              <a:rPr lang="en-GB" dirty="0"/>
              <a:t>"	/  “</a:t>
            </a:r>
            <a:r>
              <a:rPr lang="en-GB" dirty="0" err="1"/>
              <a:t>multinationality</a:t>
            </a:r>
            <a:r>
              <a:rPr lang="en-GB" dirty="0"/>
              <a:t>”?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 mix of the reference list - "interdisciplinarity“ / “internationality”?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 mix of the citing articles - "</a:t>
            </a:r>
            <a:r>
              <a:rPr lang="en-GB" dirty="0" err="1"/>
              <a:t>transdisciplinarity</a:t>
            </a:r>
            <a:r>
              <a:rPr lang="en-GB" dirty="0"/>
              <a:t>“ / “transnationality”?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Our research is made possible by the machine learning classification systems used by Dimensions, and GRID, our open institutional taxonomy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62E07-2BD8-42E8-AE3D-2633007D38F7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8FBE1-3EFE-4CCC-814F-1851738A8346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1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25">
      <a:dk1>
        <a:sysClr val="windowText" lastClr="000000"/>
      </a:dk1>
      <a:lt1>
        <a:sysClr val="window" lastClr="FFFFFF"/>
      </a:lt1>
      <a:dk2>
        <a:srgbClr val="6E6F6F"/>
      </a:dk2>
      <a:lt2>
        <a:srgbClr val="646565"/>
      </a:lt2>
      <a:accent1>
        <a:srgbClr val="2892A0"/>
      </a:accent1>
      <a:accent2>
        <a:srgbClr val="278F9D"/>
      </a:accent2>
      <a:accent3>
        <a:srgbClr val="CF122B"/>
      </a:accent3>
      <a:accent4>
        <a:srgbClr val="C9112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22159</TotalTime>
  <Words>983</Words>
  <Application>Microsoft Office PowerPoint</Application>
  <PresentationFormat>On-screen Show (4:3)</PresentationFormat>
  <Paragraphs>135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Gill Sans</vt:lpstr>
      <vt:lpstr>Gill Sans Light</vt:lpstr>
      <vt:lpstr>Custom Design</vt:lpstr>
      <vt:lpstr>Understanding Global Impact Trends with  Innovative Data and Metrics  Michael Taylor Head of Metrics Development Digital Science</vt:lpstr>
      <vt:lpstr>Introduction –  “The Map and the Territory”</vt:lpstr>
      <vt:lpstr>Metrics are not telemetry</vt:lpstr>
      <vt:lpstr>The ‘map’ is necessarily partial</vt:lpstr>
      <vt:lpstr>Concluding thoughts from the introduction</vt:lpstr>
      <vt:lpstr>Themes in metrics creation</vt:lpstr>
      <vt:lpstr>Context and utility</vt:lpstr>
      <vt:lpstr>Questions of interdisciplinarity and internationality: making existing data work harder</vt:lpstr>
      <vt:lpstr>What is ‘interdisciplinarity’, ‘transnationality’ etc</vt:lpstr>
      <vt:lpstr>How will we use metrics, what stories and analytics do they support?</vt:lpstr>
      <vt:lpstr>Broader impact with patent analysis in Dimensions:</vt:lpstr>
      <vt:lpstr>Understanding the funding context and broader impact with Dimensions and Altmetric </vt:lpstr>
      <vt:lpstr>PowerPoint Presentation</vt:lpstr>
      <vt:lpstr>Dengue and zika: funding and publications</vt:lpstr>
      <vt:lpstr>Top zika institutions</vt:lpstr>
      <vt:lpstr>Top zika journals</vt:lpstr>
      <vt:lpstr>Top Brazilian journals</vt:lpstr>
      <vt:lpstr>Broader impact with Altmetric Explorer</vt:lpstr>
      <vt:lpstr>Broader impact with Altmetric Explorer</vt:lpstr>
      <vt:lpstr>Broader impact with Altmetric Explorer</vt:lpstr>
      <vt:lpstr>Broader impact with Altmetric Explorer</vt:lpstr>
      <vt:lpstr>Broader impact with Altmetric Explorer</vt:lpstr>
      <vt:lpstr>Broader impact with Altmetric Explorer</vt:lpstr>
      <vt:lpstr>Broader impact with Altmetric Explorer</vt:lpstr>
      <vt:lpstr>Broader impact with Altmetric Explorer</vt:lpstr>
      <vt:lpstr>Combining complex novel metrics and broader data</vt:lpstr>
      <vt:lpstr>In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McIntyre</dc:creator>
  <cp:lastModifiedBy>Mike Taylor</cp:lastModifiedBy>
  <cp:revision>256</cp:revision>
  <dcterms:created xsi:type="dcterms:W3CDTF">2013-11-15T15:46:50Z</dcterms:created>
  <dcterms:modified xsi:type="dcterms:W3CDTF">2017-11-06T10:12:35Z</dcterms:modified>
</cp:coreProperties>
</file>