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	<Relationship Id="rId3" Type="http://schemas.openxmlformats.org/officeDocument/2006/relationships/image" Target="../media/image16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image" Target="../media/image22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	<Relationship Id="rId3" Type="http://schemas.openxmlformats.org/officeDocument/2006/relationships/image" Target="../media/image24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7.jpeg" />
	<Relationship Id="rId3" Type="http://schemas.openxmlformats.org/officeDocument/2006/relationships/image" Target="../media/image28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9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0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1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2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600" y="228600"/>
            <a:ext cx="4432300" cy="6438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419100"/>
            <a:ext cx="10414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080000"/>
            <a:ext cx="2857500" cy="685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215900"/>
            <a:ext cx="1041400" cy="595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60500" y="825500"/>
            <a:ext cx="4978400" cy="140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“….Until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society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abandons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'paper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quals'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to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order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'life'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-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schools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must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get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the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best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2222500"/>
            <a:ext cx="52832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paper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-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outcomes.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Games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fill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the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rest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home.”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40100" y="3568700"/>
            <a:ext cx="3568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deangroom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(@deangroom)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83100" y="3924300"/>
            <a:ext cx="2438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16/10/10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8:17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PM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83200" y="4279900"/>
            <a:ext cx="1638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@Darcy1968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0"/>
            <a:ext cx="51435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177800"/>
            <a:ext cx="1041400" cy="648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0"/>
            <a:ext cx="51435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342900"/>
            <a:ext cx="1041400" cy="598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0"/>
            <a:ext cx="51435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368300"/>
            <a:ext cx="1041400" cy="618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0"/>
            <a:ext cx="51435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596900"/>
            <a:ext cx="1041400" cy="551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762000"/>
            <a:ext cx="5346700" cy="5384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0"/>
            <a:ext cx="825500" cy="668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0"/>
            <a:ext cx="81280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77800"/>
            <a:ext cx="8166100" cy="615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927100"/>
            <a:ext cx="7581900" cy="5016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254000"/>
            <a:ext cx="711200" cy="629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0" y="203200"/>
            <a:ext cx="673100" cy="6197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36600" y="2082800"/>
            <a:ext cx="66040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63500" algn="l"/>
              </a:tabLst>
            </a:pP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What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risks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are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inherent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with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allowing</a:t>
            </a:r>
          </a:p>
          <a:p>
            <a:pPr>
              <a:lnSpc>
                <a:spcPts val="3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students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to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upload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rich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media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video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87500" y="2984500"/>
            <a:ext cx="48768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evidence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using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any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internet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33700" y="3441700"/>
            <a:ext cx="21971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connection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0" y="419100"/>
            <a:ext cx="10414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39800" y="2806700"/>
            <a:ext cx="2768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Phd.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Candidate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" y="3276600"/>
            <a:ext cx="4508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University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of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Wollongong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" y="3759200"/>
            <a:ext cx="62230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Information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Systems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&amp;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Technology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Faculty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of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Informatics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" y="4711700"/>
            <a:ext cx="55880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Innovation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in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Business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&amp;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Social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Research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3200" dirty="0" smtClean="0">
                <a:solidFill>
                  <a:srgbClr val="7f7f7f"/>
                </a:solidFill>
                <a:latin typeface="Lucida Grande" pitchFamily="18" charset="0"/>
                <a:cs typeface="Lucida Grande" pitchFamily="18" charset="0"/>
              </a:rPr>
              <a:t> 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0" y="203200"/>
            <a:ext cx="673100" cy="6197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22400" y="1943100"/>
            <a:ext cx="5207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What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advantages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are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there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2400300"/>
            <a:ext cx="6362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enabling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teachers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with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technologies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36900" y="2857500"/>
            <a:ext cx="1790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that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allow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3314700"/>
            <a:ext cx="6362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e-portfolio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video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based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competency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57500" y="3771900"/>
            <a:ext cx="23495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assessment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0" y="203200"/>
            <a:ext cx="673100" cy="6197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77900" y="1943100"/>
            <a:ext cx="59563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What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do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these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technologies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mean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87500" y="2413000"/>
            <a:ext cx="47371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for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our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current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models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of</a:t>
            </a:r>
          </a:p>
          <a:p>
            <a:pPr>
              <a:lnSpc>
                <a:spcPts val="3500"/>
              </a:lnSpc>
              <a:tabLst>
                <a:tab pos="139700" algn="l"/>
              </a:tabLst>
            </a:pP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assessment,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validation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11500" y="3314700"/>
            <a:ext cx="16891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auditing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0"/>
            <a:ext cx="5232400" cy="680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0" y="419100"/>
            <a:ext cx="10414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58800" y="3048000"/>
            <a:ext cx="14732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Director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8800" y="3505200"/>
            <a:ext cx="22225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Streamfolio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Lucida Grande" pitchFamily="18" charset="0"/>
                <a:cs typeface="Lucida Grande" pitchFamily="18" charset="0"/>
              </a:rPr>
              <a:t> 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8800" y="3987800"/>
            <a:ext cx="2895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EDUPOV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Pty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Ltd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8800" y="4470400"/>
            <a:ext cx="44196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Perth,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Western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Australia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3200" dirty="0" smtClean="0">
                <a:solidFill>
                  <a:srgbClr val="7f7f7f"/>
                </a:solidFill>
                <a:latin typeface="Lucida Grande" pitchFamily="18" charset="0"/>
                <a:cs typeface="Lucida Grande" pitchFamily="18" charset="0"/>
              </a:rPr>
              <a:t>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78062"/>
            <a:ext cx="9144000" cy="1568450"/>
          </a:xfrm>
          <a:custGeom>
            <a:avLst/>
            <a:gdLst>
              <a:gd name="connsiteX0" fmla="*/ 0 w 9144000"/>
              <a:gd name="connsiteY0" fmla="*/ 0 h 1568450"/>
              <a:gd name="connsiteX1" fmla="*/ 9144000 w 9144000"/>
              <a:gd name="connsiteY1" fmla="*/ 0 h 1568450"/>
              <a:gd name="connsiteX2" fmla="*/ 9144000 w 9144000"/>
              <a:gd name="connsiteY2" fmla="*/ 1568450 h 1568450"/>
              <a:gd name="connsiteX3" fmla="*/ 0 w 9144000"/>
              <a:gd name="connsiteY3" fmla="*/ 1568450 h 1568450"/>
              <a:gd name="connsiteX4" fmla="*/ 0 w 9144000"/>
              <a:gd name="connsiteY4" fmla="*/ 0 h 1568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568450">
                <a:moveTo>
                  <a:pt x="0" y="0"/>
                </a:moveTo>
                <a:lnTo>
                  <a:pt x="9144000" y="0"/>
                </a:lnTo>
                <a:lnTo>
                  <a:pt x="9144000" y="1568450"/>
                </a:lnTo>
                <a:lnTo>
                  <a:pt x="0" y="15684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2271712"/>
            <a:ext cx="9156702" cy="1581150"/>
          </a:xfrm>
          <a:custGeom>
            <a:avLst/>
            <a:gdLst>
              <a:gd name="connsiteX0" fmla="*/ 6350 w 9156702"/>
              <a:gd name="connsiteY0" fmla="*/ 6350 h 1581150"/>
              <a:gd name="connsiteX1" fmla="*/ 9150352 w 9156702"/>
              <a:gd name="connsiteY1" fmla="*/ 6350 h 1581150"/>
              <a:gd name="connsiteX2" fmla="*/ 9150352 w 9156702"/>
              <a:gd name="connsiteY2" fmla="*/ 1574800 h 1581150"/>
              <a:gd name="connsiteX3" fmla="*/ 6350 w 9156702"/>
              <a:gd name="connsiteY3" fmla="*/ 1574800 h 1581150"/>
              <a:gd name="connsiteX4" fmla="*/ 6350 w 9156702"/>
              <a:gd name="connsiteY4" fmla="*/ 6350 h 1581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56702" h="1581150">
                <a:moveTo>
                  <a:pt x="6350" y="6350"/>
                </a:moveTo>
                <a:lnTo>
                  <a:pt x="9150352" y="6350"/>
                </a:lnTo>
                <a:lnTo>
                  <a:pt x="9150352" y="1574800"/>
                </a:lnTo>
                <a:lnTo>
                  <a:pt x="6350" y="157480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47900"/>
            <a:ext cx="9105900" cy="167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71600" y="4343400"/>
            <a:ext cx="73533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>
							</a:tabLst>
            </a:pPr>
            <a:r>
              <a:rPr lang="en-US" altLang="zh-CN" sz="36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http://mobilizethis.wikispaces.com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994400" y="6184900"/>
            <a:ext cx="2971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image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|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woodchipmedia.com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6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629400" y="6070600"/>
            <a:ext cx="2108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image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|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7f7f7f"/>
                </a:solidFill>
                <a:latin typeface="Trebuchet MS" pitchFamily="18" charset="0"/>
                <a:cs typeface="Trebuchet MS" pitchFamily="18" charset="0"/>
              </a:rPr>
              <a:t>looxcie.com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5400" y="419100"/>
            <a:ext cx="4064000" cy="6096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0"/>
            <a:ext cx="901700" cy="665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0" y="241300"/>
            <a:ext cx="1028700" cy="6388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87400" y="2209800"/>
            <a:ext cx="4546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“...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poses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inevitable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7400" y="2628900"/>
            <a:ext cx="64262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“happening”...that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is,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POV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education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training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both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shocking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7400" y="3467100"/>
            <a:ext cx="6629400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unbelievable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consider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however,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is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going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happen,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now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possible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it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constructively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usable.”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46700" y="5181600"/>
            <a:ext cx="2120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October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12</a:t>
            </a:r>
            <a:r>
              <a:rPr lang="en-US" altLang="zh-CN" sz="133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3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th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,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2010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864100"/>
            <a:ext cx="2857500" cy="685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215900"/>
            <a:ext cx="1041400" cy="595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60500" y="1371600"/>
            <a:ext cx="51562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“….I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don’t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want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laptop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for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my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kid.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I’ll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just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have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2298700"/>
            <a:ext cx="4851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successful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teacher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please”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40100" y="3302000"/>
            <a:ext cx="3568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deangroom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(@deangroom)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83100" y="3657600"/>
            <a:ext cx="2438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16/10/10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2:12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rebuchet MS" pitchFamily="18" charset="0"/>
                <a:cs typeface="Trebuchet MS" pitchFamily="18" charset="0"/>
              </a:rPr>
              <a:t>PM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