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796" r:id="rId4"/>
    <p:sldMasterId id="2147483797" r:id="rId5"/>
    <p:sldMasterId id="2147483798" r:id="rId6"/>
    <p:sldMasterId id="2147483799" r:id="rId7"/>
    <p:sldMasterId id="2147483800" r:id="rId8"/>
    <p:sldMasterId id="2147483801" r:id="rId9"/>
    <p:sldMasterId id="2147483802"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Lst>
  <p:sldSz cy="5143500" cx="9144000"/>
  <p:notesSz cx="6858000" cy="9144000"/>
  <p:embeddedFontLst>
    <p:embeddedFont>
      <p:font typeface="Raleway"/>
      <p:regular r:id="rId110"/>
      <p:bold r:id="rId111"/>
      <p:italic r:id="rId112"/>
      <p:boldItalic r:id="rId113"/>
    </p:embeddedFont>
    <p:embeddedFont>
      <p:font typeface="Raleway SemiBold"/>
      <p:regular r:id="rId114"/>
      <p:bold r:id="rId115"/>
      <p:italic r:id="rId116"/>
      <p:boldItalic r:id="rId117"/>
    </p:embeddedFont>
    <p:embeddedFont>
      <p:font typeface="Lato"/>
      <p:regular r:id="rId118"/>
      <p:bold r:id="rId119"/>
      <p:italic r:id="rId120"/>
      <p:boldItalic r:id="rId121"/>
    </p:embeddedFont>
    <p:embeddedFont>
      <p:font typeface="Lato Black"/>
      <p:bold r:id="rId122"/>
      <p:boldItalic r:id="rId123"/>
    </p:embeddedFont>
    <p:embeddedFont>
      <p:font typeface="Raleway Medium"/>
      <p:regular r:id="rId124"/>
      <p:bold r:id="rId125"/>
      <p:italic r:id="rId126"/>
      <p:boldItalic r:id="rId1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44A2779-C17A-48E4-ACD2-B8187F853686}">
  <a:tblStyle styleId="{F44A2779-C17A-48E4-ACD2-B8187F853686}" styleName="Table_0">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slide" Target="slides/slide96.xml"/><Relationship Id="rId106" Type="http://schemas.openxmlformats.org/officeDocument/2006/relationships/slide" Target="slides/slide95.xml"/><Relationship Id="rId105" Type="http://schemas.openxmlformats.org/officeDocument/2006/relationships/slide" Target="slides/slide94.xml"/><Relationship Id="rId104" Type="http://schemas.openxmlformats.org/officeDocument/2006/relationships/slide" Target="slides/slide93.xml"/><Relationship Id="rId109" Type="http://schemas.openxmlformats.org/officeDocument/2006/relationships/slide" Target="slides/slide98.xml"/><Relationship Id="rId108" Type="http://schemas.openxmlformats.org/officeDocument/2006/relationships/slide" Target="slides/slide97.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3" Type="http://schemas.openxmlformats.org/officeDocument/2006/relationships/slide" Target="slides/slide92.xml"/><Relationship Id="rId102" Type="http://schemas.openxmlformats.org/officeDocument/2006/relationships/slide" Target="slides/slide91.xml"/><Relationship Id="rId101" Type="http://schemas.openxmlformats.org/officeDocument/2006/relationships/slide" Target="slides/slide90.xml"/><Relationship Id="rId100" Type="http://schemas.openxmlformats.org/officeDocument/2006/relationships/slide" Target="slides/slide89.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27" Type="http://schemas.openxmlformats.org/officeDocument/2006/relationships/font" Target="fonts/RalewayMedium-boldItalic.fntdata"/><Relationship Id="rId126" Type="http://schemas.openxmlformats.org/officeDocument/2006/relationships/font" Target="fonts/RalewayMedium-italic.fntdata"/><Relationship Id="rId26" Type="http://schemas.openxmlformats.org/officeDocument/2006/relationships/slide" Target="slides/slide15.xml"/><Relationship Id="rId121" Type="http://schemas.openxmlformats.org/officeDocument/2006/relationships/font" Target="fonts/Lato-boldItalic.fntdata"/><Relationship Id="rId25" Type="http://schemas.openxmlformats.org/officeDocument/2006/relationships/slide" Target="slides/slide14.xml"/><Relationship Id="rId120" Type="http://schemas.openxmlformats.org/officeDocument/2006/relationships/font" Target="fonts/Lato-italic.fntdata"/><Relationship Id="rId28" Type="http://schemas.openxmlformats.org/officeDocument/2006/relationships/slide" Target="slides/slide17.xml"/><Relationship Id="rId27" Type="http://schemas.openxmlformats.org/officeDocument/2006/relationships/slide" Target="slides/slide16.xml"/><Relationship Id="rId125" Type="http://schemas.openxmlformats.org/officeDocument/2006/relationships/font" Target="fonts/RalewayMedium-bold.fntdata"/><Relationship Id="rId29" Type="http://schemas.openxmlformats.org/officeDocument/2006/relationships/slide" Target="slides/slide18.xml"/><Relationship Id="rId124" Type="http://schemas.openxmlformats.org/officeDocument/2006/relationships/font" Target="fonts/RalewayMedium-regular.fntdata"/><Relationship Id="rId123" Type="http://schemas.openxmlformats.org/officeDocument/2006/relationships/font" Target="fonts/LatoBlack-boldItalic.fntdata"/><Relationship Id="rId122" Type="http://schemas.openxmlformats.org/officeDocument/2006/relationships/font" Target="fonts/LatoBlack-bold.fntdata"/><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slide" Target="slides/slide86.xml"/><Relationship Id="rId96" Type="http://schemas.openxmlformats.org/officeDocument/2006/relationships/slide" Target="slides/slide85.xml"/><Relationship Id="rId11" Type="http://schemas.openxmlformats.org/officeDocument/2006/relationships/notesMaster" Target="notesMasters/notesMaster1.xml"/><Relationship Id="rId99" Type="http://schemas.openxmlformats.org/officeDocument/2006/relationships/slide" Target="slides/slide88.xml"/><Relationship Id="rId10" Type="http://schemas.openxmlformats.org/officeDocument/2006/relationships/slideMaster" Target="slideMasters/slideMaster7.xml"/><Relationship Id="rId98" Type="http://schemas.openxmlformats.org/officeDocument/2006/relationships/slide" Target="slides/slide87.xml"/><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18" Type="http://schemas.openxmlformats.org/officeDocument/2006/relationships/font" Target="fonts/Lato-regular.fntdata"/><Relationship Id="rId117" Type="http://schemas.openxmlformats.org/officeDocument/2006/relationships/font" Target="fonts/RalewaySemiBold-boldItalic.fntdata"/><Relationship Id="rId116" Type="http://schemas.openxmlformats.org/officeDocument/2006/relationships/font" Target="fonts/RalewaySemiBold-italic.fntdata"/><Relationship Id="rId115" Type="http://schemas.openxmlformats.org/officeDocument/2006/relationships/font" Target="fonts/RalewaySemiBold-bold.fntdata"/><Relationship Id="rId119" Type="http://schemas.openxmlformats.org/officeDocument/2006/relationships/font" Target="fonts/Lato-bold.fntdata"/><Relationship Id="rId15" Type="http://schemas.openxmlformats.org/officeDocument/2006/relationships/slide" Target="slides/slide4.xml"/><Relationship Id="rId110" Type="http://schemas.openxmlformats.org/officeDocument/2006/relationships/font" Target="fonts/Raleway-regular.fntdata"/><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14" Type="http://schemas.openxmlformats.org/officeDocument/2006/relationships/font" Target="fonts/RalewaySemiBold-regular.fntdata"/><Relationship Id="rId18" Type="http://schemas.openxmlformats.org/officeDocument/2006/relationships/slide" Target="slides/slide7.xml"/><Relationship Id="rId113" Type="http://schemas.openxmlformats.org/officeDocument/2006/relationships/font" Target="fonts/Raleway-boldItalic.fntdata"/><Relationship Id="rId112" Type="http://schemas.openxmlformats.org/officeDocument/2006/relationships/font" Target="fonts/Raleway-italic.fntdata"/><Relationship Id="rId111" Type="http://schemas.openxmlformats.org/officeDocument/2006/relationships/font" Target="fonts/Raleway-bold.fntdata"/><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54" Type="http://schemas.openxmlformats.org/officeDocument/2006/relationships/slide" Target="slides/slide43.xml"/><Relationship Id="rId57" Type="http://schemas.openxmlformats.org/officeDocument/2006/relationships/slide" Target="slides/slide46.xml"/><Relationship Id="rId56" Type="http://schemas.openxmlformats.org/officeDocument/2006/relationships/slide" Target="slides/slide45.xml"/><Relationship Id="rId59" Type="http://schemas.openxmlformats.org/officeDocument/2006/relationships/slide" Target="slides/slide48.xml"/><Relationship Id="rId58"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6" name="Shape 1456"/>
        <p:cNvGrpSpPr/>
        <p:nvPr/>
      </p:nvGrpSpPr>
      <p:grpSpPr>
        <a:xfrm>
          <a:off x="0" y="0"/>
          <a:ext cx="0" cy="0"/>
          <a:chOff x="0" y="0"/>
          <a:chExt cx="0" cy="0"/>
        </a:xfrm>
      </p:grpSpPr>
      <p:sp>
        <p:nvSpPr>
          <p:cNvPr id="1457" name="Google Shape;1457;g5d753fe20b_0_3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58" name="Google Shape;1458;g5d753fe20b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9" name="Shape 1529"/>
        <p:cNvGrpSpPr/>
        <p:nvPr/>
      </p:nvGrpSpPr>
      <p:grpSpPr>
        <a:xfrm>
          <a:off x="0" y="0"/>
          <a:ext cx="0" cy="0"/>
          <a:chOff x="0" y="0"/>
          <a:chExt cx="0" cy="0"/>
        </a:xfrm>
      </p:grpSpPr>
      <p:sp>
        <p:nvSpPr>
          <p:cNvPr id="1530" name="Google Shape;1530;g5be20445f0_0_75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31" name="Google Shape;1531;g5be20445f0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7" name="Shape 1537"/>
        <p:cNvGrpSpPr/>
        <p:nvPr/>
      </p:nvGrpSpPr>
      <p:grpSpPr>
        <a:xfrm>
          <a:off x="0" y="0"/>
          <a:ext cx="0" cy="0"/>
          <a:chOff x="0" y="0"/>
          <a:chExt cx="0" cy="0"/>
        </a:xfrm>
      </p:grpSpPr>
      <p:sp>
        <p:nvSpPr>
          <p:cNvPr id="1538" name="Google Shape;1538;g5be20445f0_0_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39" name="Google Shape;1539;g5be20445f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3" name="Shape 1543"/>
        <p:cNvGrpSpPr/>
        <p:nvPr/>
      </p:nvGrpSpPr>
      <p:grpSpPr>
        <a:xfrm>
          <a:off x="0" y="0"/>
          <a:ext cx="0" cy="0"/>
          <a:chOff x="0" y="0"/>
          <a:chExt cx="0" cy="0"/>
        </a:xfrm>
      </p:grpSpPr>
      <p:sp>
        <p:nvSpPr>
          <p:cNvPr id="1544" name="Google Shape;1544;g5d6e855b5f_0_2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45" name="Google Shape;1545;g5d6e855b5f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2" name="Shape 1552"/>
        <p:cNvGrpSpPr/>
        <p:nvPr/>
      </p:nvGrpSpPr>
      <p:grpSpPr>
        <a:xfrm>
          <a:off x="0" y="0"/>
          <a:ext cx="0" cy="0"/>
          <a:chOff x="0" y="0"/>
          <a:chExt cx="0" cy="0"/>
        </a:xfrm>
      </p:grpSpPr>
      <p:sp>
        <p:nvSpPr>
          <p:cNvPr id="1553" name="Google Shape;1553;g5be20445f0_0_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54" name="Google Shape;1554;g5be20445f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minimum unit is really that you as the original author can reproduce your results and so all the tools we present are foremost for you as research to become more reproducible in your own work. Only if you can reproduce your own results can others build on it. Also you are your most likely future collaborator. What we of course all aim for is at least robustness and hopefully replicability.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0" name="Shape 1560"/>
        <p:cNvGrpSpPr/>
        <p:nvPr/>
      </p:nvGrpSpPr>
      <p:grpSpPr>
        <a:xfrm>
          <a:off x="0" y="0"/>
          <a:ext cx="0" cy="0"/>
          <a:chOff x="0" y="0"/>
          <a:chExt cx="0" cy="0"/>
        </a:xfrm>
      </p:grpSpPr>
      <p:sp>
        <p:nvSpPr>
          <p:cNvPr id="1561" name="Google Shape;1561;g5be20445f0_0_1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62" name="Google Shape;1562;g5be20445f0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6" name="Shape 1566"/>
        <p:cNvGrpSpPr/>
        <p:nvPr/>
      </p:nvGrpSpPr>
      <p:grpSpPr>
        <a:xfrm>
          <a:off x="0" y="0"/>
          <a:ext cx="0" cy="0"/>
          <a:chOff x="0" y="0"/>
          <a:chExt cx="0" cy="0"/>
        </a:xfrm>
      </p:grpSpPr>
      <p:sp>
        <p:nvSpPr>
          <p:cNvPr id="1567" name="Google Shape;1567;g5be20445f0_0_1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68" name="Google Shape;1568;g5be20445f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4" name="Shape 1574"/>
        <p:cNvGrpSpPr/>
        <p:nvPr/>
      </p:nvGrpSpPr>
      <p:grpSpPr>
        <a:xfrm>
          <a:off x="0" y="0"/>
          <a:ext cx="0" cy="0"/>
          <a:chOff x="0" y="0"/>
          <a:chExt cx="0" cy="0"/>
        </a:xfrm>
      </p:grpSpPr>
      <p:sp>
        <p:nvSpPr>
          <p:cNvPr id="1575" name="Google Shape;1575;g5be20445f0_0_8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76" name="Google Shape;1576;g5be20445f0_0_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6" name="Shape 1586"/>
        <p:cNvGrpSpPr/>
        <p:nvPr/>
      </p:nvGrpSpPr>
      <p:grpSpPr>
        <a:xfrm>
          <a:off x="0" y="0"/>
          <a:ext cx="0" cy="0"/>
          <a:chOff x="0" y="0"/>
          <a:chExt cx="0" cy="0"/>
        </a:xfrm>
      </p:grpSpPr>
      <p:sp>
        <p:nvSpPr>
          <p:cNvPr id="1587" name="Google Shape;1587;g5d6e855b5f_0_4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8" name="Google Shape;1588;g5d6e855b5f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(Lenny can now set up the workshop goal - science works but can be faster; this workshop is about simple tools &amp; tips to help you save time for yourself and later others)</a:t>
            </a:r>
            <a:endParaRPr sz="1400">
              <a:solidFill>
                <a:schemeClr val="dk1"/>
              </a:solidFill>
            </a:endParaRPr>
          </a:p>
          <a:p>
            <a:pPr indent="0" lvl="0" marL="0" rtl="0" algn="l">
              <a:spcBef>
                <a:spcPts val="0"/>
              </a:spcBef>
              <a:spcAft>
                <a:spcPts val="0"/>
              </a:spcAft>
              <a:buClr>
                <a:schemeClr val="dk1"/>
              </a:buClr>
              <a:buFont typeface="Arial"/>
              <a:buNone/>
            </a:pPr>
            <a:r>
              <a:rPr lang="en" sz="1400">
                <a:solidFill>
                  <a:schemeClr val="dk1"/>
                </a:solidFill>
              </a:rPr>
              <a:t>Now connect with the audience pulling in data from the survey</a:t>
            </a:r>
            <a:endParaRPr sz="1400">
              <a:solidFill>
                <a:schemeClr val="dk1"/>
              </a:solidFill>
            </a:endParaRPr>
          </a:p>
          <a:p>
            <a:pPr indent="0" lvl="0" marL="0" rtl="0" algn="l">
              <a:spcBef>
                <a:spcPts val="0"/>
              </a:spcBef>
              <a:spcAft>
                <a:spcPts val="0"/>
              </a:spcAft>
              <a:buClr>
                <a:schemeClr val="dk1"/>
              </a:buClr>
              <a:buFont typeface="Arial"/>
              <a:buNone/>
            </a:pPr>
            <a:r>
              <a:t/>
            </a:r>
            <a:endParaRPr sz="1400">
              <a:solidFill>
                <a:schemeClr val="dk1"/>
              </a:solidFill>
            </a:endParaRPr>
          </a:p>
          <a:p>
            <a:pPr indent="0" lvl="0" marL="0" rtl="0" algn="l">
              <a:spcBef>
                <a:spcPts val="0"/>
              </a:spcBef>
              <a:spcAft>
                <a:spcPts val="0"/>
              </a:spcAft>
              <a:buClr>
                <a:schemeClr val="dk1"/>
              </a:buClr>
              <a:buFont typeface="Arial"/>
              <a:buNone/>
            </a:pPr>
            <a:r>
              <a:rPr lang="en" sz="1400">
                <a:solidFill>
                  <a:schemeClr val="dk1"/>
                </a:solidFill>
              </a:rPr>
              <a:t>First up introducing the concept of reproducible workflows will improve your own research</a:t>
            </a:r>
            <a:endParaRPr sz="1400">
              <a:solidFill>
                <a:schemeClr val="dk1"/>
              </a:solidFill>
            </a:endParaRPr>
          </a:p>
          <a:p>
            <a:pPr indent="0" lvl="0" marL="0" rtl="0" algn="l">
              <a:spcBef>
                <a:spcPts val="0"/>
              </a:spcBef>
              <a:spcAft>
                <a:spcPts val="0"/>
              </a:spcAft>
              <a:buClr>
                <a:schemeClr val="dk1"/>
              </a:buClr>
              <a:buFont typeface="Arial"/>
              <a:buNone/>
            </a:pPr>
            <a:r>
              <a:rPr lang="en" sz="1400">
                <a:solidFill>
                  <a:schemeClr val="dk1"/>
                </a:solidFill>
              </a:rPr>
              <a:t>That every little helps. You don’t need to become a superhero overnight.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1" name="Shape 1591"/>
        <p:cNvGrpSpPr/>
        <p:nvPr/>
      </p:nvGrpSpPr>
      <p:grpSpPr>
        <a:xfrm>
          <a:off x="0" y="0"/>
          <a:ext cx="0" cy="0"/>
          <a:chOff x="0" y="0"/>
          <a:chExt cx="0" cy="0"/>
        </a:xfrm>
      </p:grpSpPr>
      <p:sp>
        <p:nvSpPr>
          <p:cNvPr id="1592" name="Google Shape;1592;g5d6e855b5f_0_4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93" name="Google Shape;1593;g5d6e855b5f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9" name="Shape 1599"/>
        <p:cNvGrpSpPr/>
        <p:nvPr/>
      </p:nvGrpSpPr>
      <p:grpSpPr>
        <a:xfrm>
          <a:off x="0" y="0"/>
          <a:ext cx="0" cy="0"/>
          <a:chOff x="0" y="0"/>
          <a:chExt cx="0" cy="0"/>
        </a:xfrm>
      </p:grpSpPr>
      <p:sp>
        <p:nvSpPr>
          <p:cNvPr id="1600" name="Google Shape;1600;g5d6e855b5f_0_4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01" name="Google Shape;1601;g5d6e855b5f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2" name="Shape 1462"/>
        <p:cNvGrpSpPr/>
        <p:nvPr/>
      </p:nvGrpSpPr>
      <p:grpSpPr>
        <a:xfrm>
          <a:off x="0" y="0"/>
          <a:ext cx="0" cy="0"/>
          <a:chOff x="0" y="0"/>
          <a:chExt cx="0" cy="0"/>
        </a:xfrm>
      </p:grpSpPr>
      <p:sp>
        <p:nvSpPr>
          <p:cNvPr id="1463" name="Google Shape;1463;g5d753fe20b_0_3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64" name="Google Shape;1464;g5d753fe20b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6" name="Shape 1606"/>
        <p:cNvGrpSpPr/>
        <p:nvPr/>
      </p:nvGrpSpPr>
      <p:grpSpPr>
        <a:xfrm>
          <a:off x="0" y="0"/>
          <a:ext cx="0" cy="0"/>
          <a:chOff x="0" y="0"/>
          <a:chExt cx="0" cy="0"/>
        </a:xfrm>
      </p:grpSpPr>
      <p:sp>
        <p:nvSpPr>
          <p:cNvPr id="1607" name="Google Shape;1607;g5d6e855b5f_0_4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08" name="Google Shape;1608;g5d6e855b5f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3" name="Shape 1613"/>
        <p:cNvGrpSpPr/>
        <p:nvPr/>
      </p:nvGrpSpPr>
      <p:grpSpPr>
        <a:xfrm>
          <a:off x="0" y="0"/>
          <a:ext cx="0" cy="0"/>
          <a:chOff x="0" y="0"/>
          <a:chExt cx="0" cy="0"/>
        </a:xfrm>
      </p:grpSpPr>
      <p:sp>
        <p:nvSpPr>
          <p:cNvPr id="1614" name="Google Shape;1614;g5d6e855b5f_0_46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15" name="Google Shape;1615;g5d6e855b5f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0" name="Shape 1620"/>
        <p:cNvGrpSpPr/>
        <p:nvPr/>
      </p:nvGrpSpPr>
      <p:grpSpPr>
        <a:xfrm>
          <a:off x="0" y="0"/>
          <a:ext cx="0" cy="0"/>
          <a:chOff x="0" y="0"/>
          <a:chExt cx="0" cy="0"/>
        </a:xfrm>
      </p:grpSpPr>
      <p:sp>
        <p:nvSpPr>
          <p:cNvPr id="1621" name="Google Shape;1621;g5d6e855b5f_0_4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22" name="Google Shape;1622;g5d6e855b5f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7" name="Shape 1627"/>
        <p:cNvGrpSpPr/>
        <p:nvPr/>
      </p:nvGrpSpPr>
      <p:grpSpPr>
        <a:xfrm>
          <a:off x="0" y="0"/>
          <a:ext cx="0" cy="0"/>
          <a:chOff x="0" y="0"/>
          <a:chExt cx="0" cy="0"/>
        </a:xfrm>
      </p:grpSpPr>
      <p:sp>
        <p:nvSpPr>
          <p:cNvPr id="1628" name="Google Shape;1628;g5d6e855b5f_0_4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29" name="Google Shape;1629;g5d6e855b5f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4" name="Shape 1634"/>
        <p:cNvGrpSpPr/>
        <p:nvPr/>
      </p:nvGrpSpPr>
      <p:grpSpPr>
        <a:xfrm>
          <a:off x="0" y="0"/>
          <a:ext cx="0" cy="0"/>
          <a:chOff x="0" y="0"/>
          <a:chExt cx="0" cy="0"/>
        </a:xfrm>
      </p:grpSpPr>
      <p:sp>
        <p:nvSpPr>
          <p:cNvPr id="1635" name="Google Shape;1635;g5be20445f0_0_19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36" name="Google Shape;1636;g5be20445f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2" name="Shape 1642"/>
        <p:cNvGrpSpPr/>
        <p:nvPr/>
      </p:nvGrpSpPr>
      <p:grpSpPr>
        <a:xfrm>
          <a:off x="0" y="0"/>
          <a:ext cx="0" cy="0"/>
          <a:chOff x="0" y="0"/>
          <a:chExt cx="0" cy="0"/>
        </a:xfrm>
      </p:grpSpPr>
      <p:sp>
        <p:nvSpPr>
          <p:cNvPr id="1643" name="Google Shape;1643;g5be20445f0_0_2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44" name="Google Shape;1644;g5be20445f0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1" name="Shape 1651"/>
        <p:cNvGrpSpPr/>
        <p:nvPr/>
      </p:nvGrpSpPr>
      <p:grpSpPr>
        <a:xfrm>
          <a:off x="0" y="0"/>
          <a:ext cx="0" cy="0"/>
          <a:chOff x="0" y="0"/>
          <a:chExt cx="0" cy="0"/>
        </a:xfrm>
      </p:grpSpPr>
      <p:sp>
        <p:nvSpPr>
          <p:cNvPr id="1652" name="Google Shape;1652;g5be20445f0_0_2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53" name="Google Shape;1653;g5be20445f0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a:t>
            </a:r>
            <a:endParaRPr/>
          </a:p>
          <a:p>
            <a:pPr indent="0" lvl="0" marL="0" rtl="0" algn="l">
              <a:spcBef>
                <a:spcPts val="0"/>
              </a:spcBef>
              <a:spcAft>
                <a:spcPts val="0"/>
              </a:spcAft>
              <a:buNone/>
            </a:pPr>
            <a:r>
              <a:rPr lang="en"/>
              <a:t>What are major improvements that could lead to more reproducibility? </a:t>
            </a:r>
            <a:endParaRPr/>
          </a:p>
          <a:p>
            <a:pPr indent="0" lvl="0" marL="0" rtl="0" algn="l">
              <a:spcBef>
                <a:spcPts val="0"/>
              </a:spcBef>
              <a:spcAft>
                <a:spcPts val="0"/>
              </a:spcAft>
              <a:buNone/>
            </a:pPr>
            <a:r>
              <a:rPr lang="en"/>
              <a:t>Answers (multiple possible):</a:t>
            </a:r>
            <a:endParaRPr/>
          </a:p>
          <a:p>
            <a:pPr indent="0" lvl="0" marL="0" rtl="0" algn="l">
              <a:spcBef>
                <a:spcPts val="0"/>
              </a:spcBef>
              <a:spcAft>
                <a:spcPts val="0"/>
              </a:spcAft>
              <a:buNone/>
            </a:pPr>
            <a:r>
              <a:rPr lang="en"/>
              <a:t>Better and more detailed methods, description of performed analysis, and record keeping</a:t>
            </a:r>
            <a:endParaRPr/>
          </a:p>
          <a:p>
            <a:pPr indent="0" lvl="0" marL="0" rtl="0" algn="l">
              <a:spcBef>
                <a:spcPts val="0"/>
              </a:spcBef>
              <a:spcAft>
                <a:spcPts val="0"/>
              </a:spcAft>
              <a:buNone/>
            </a:pPr>
            <a:r>
              <a:rPr lang="en"/>
              <a:t>More publicly available data including meta-data</a:t>
            </a:r>
            <a:endParaRPr/>
          </a:p>
          <a:p>
            <a:pPr indent="0" lvl="0" marL="0" rtl="0" algn="l">
              <a:spcBef>
                <a:spcPts val="0"/>
              </a:spcBef>
              <a:spcAft>
                <a:spcPts val="0"/>
              </a:spcAft>
              <a:buNone/>
            </a:pPr>
            <a:r>
              <a:rPr lang="en"/>
              <a:t>increased statistical power in experiments</a:t>
            </a:r>
            <a:endParaRPr/>
          </a:p>
          <a:p>
            <a:pPr indent="0" lvl="0" marL="0" rtl="0" algn="l">
              <a:spcBef>
                <a:spcPts val="0"/>
              </a:spcBef>
              <a:spcAft>
                <a:spcPts val="0"/>
              </a:spcAft>
              <a:buNone/>
            </a:pPr>
            <a:r>
              <a:rPr lang="en"/>
              <a:t>less pressure to publish (reach p &lt; 0.05)</a:t>
            </a:r>
            <a:endParaRPr/>
          </a:p>
          <a:p>
            <a:pPr indent="0" lvl="0" marL="0" rtl="0" algn="l">
              <a:spcBef>
                <a:spcPts val="0"/>
              </a:spcBef>
              <a:spcAft>
                <a:spcPts val="0"/>
              </a:spcAft>
              <a:buNone/>
            </a:pPr>
            <a:r>
              <a:rPr lang="en"/>
              <a:t>Fewer incentives to be first rather than right</a:t>
            </a:r>
            <a:endParaRPr/>
          </a:p>
          <a:p>
            <a:pPr indent="0" lvl="0" marL="0" rtl="0" algn="l">
              <a:spcBef>
                <a:spcPts val="0"/>
              </a:spcBef>
              <a:spcAft>
                <a:spcPts val="0"/>
              </a:spcAft>
              <a:buNone/>
            </a:pPr>
            <a:r>
              <a:rPr lang="en"/>
              <a:t>Better 'wet lab' reagent sharing e.g. plasmids, antibodies, etc.</a:t>
            </a:r>
            <a:endParaRPr/>
          </a:p>
          <a:p>
            <a:pPr indent="0" lvl="0" marL="0" rtl="0" algn="l">
              <a:spcBef>
                <a:spcPts val="0"/>
              </a:spcBef>
              <a:spcAft>
                <a:spcPts val="0"/>
              </a:spcAft>
              <a:buNone/>
            </a:pPr>
            <a:r>
              <a:rPr lang="en"/>
              <a:t>Better ‘dry lab’ analysis sharing e.g. code sharing</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7" name="Shape 1657"/>
        <p:cNvGrpSpPr/>
        <p:nvPr/>
      </p:nvGrpSpPr>
      <p:grpSpPr>
        <a:xfrm>
          <a:off x="0" y="0"/>
          <a:ext cx="0" cy="0"/>
          <a:chOff x="0" y="0"/>
          <a:chExt cx="0" cy="0"/>
        </a:xfrm>
      </p:grpSpPr>
      <p:sp>
        <p:nvSpPr>
          <p:cNvPr id="1658" name="Google Shape;1658;g5d6e855b5f_0_6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59" name="Google Shape;1659;g5d6e855b5f_0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a:t>
            </a:r>
            <a:endParaRPr/>
          </a:p>
          <a:p>
            <a:pPr indent="0" lvl="0" marL="0" rtl="0" algn="l">
              <a:spcBef>
                <a:spcPts val="0"/>
              </a:spcBef>
              <a:spcAft>
                <a:spcPts val="0"/>
              </a:spcAft>
              <a:buNone/>
            </a:pPr>
            <a:r>
              <a:rPr lang="en"/>
              <a:t>What are major improvements that could lead to more reproducibility? </a:t>
            </a:r>
            <a:endParaRPr/>
          </a:p>
          <a:p>
            <a:pPr indent="0" lvl="0" marL="0" rtl="0" algn="l">
              <a:spcBef>
                <a:spcPts val="0"/>
              </a:spcBef>
              <a:spcAft>
                <a:spcPts val="0"/>
              </a:spcAft>
              <a:buNone/>
            </a:pPr>
            <a:r>
              <a:rPr lang="en"/>
              <a:t>Answers (multiple possible):</a:t>
            </a:r>
            <a:endParaRPr/>
          </a:p>
          <a:p>
            <a:pPr indent="0" lvl="0" marL="0" rtl="0" algn="l">
              <a:spcBef>
                <a:spcPts val="0"/>
              </a:spcBef>
              <a:spcAft>
                <a:spcPts val="0"/>
              </a:spcAft>
              <a:buNone/>
            </a:pPr>
            <a:r>
              <a:rPr lang="en"/>
              <a:t>Better and more detailed methods, description of performed analysis, and record keeping</a:t>
            </a:r>
            <a:endParaRPr/>
          </a:p>
          <a:p>
            <a:pPr indent="0" lvl="0" marL="0" rtl="0" algn="l">
              <a:spcBef>
                <a:spcPts val="0"/>
              </a:spcBef>
              <a:spcAft>
                <a:spcPts val="0"/>
              </a:spcAft>
              <a:buNone/>
            </a:pPr>
            <a:r>
              <a:rPr lang="en"/>
              <a:t>More publicly available data including meta-data</a:t>
            </a:r>
            <a:endParaRPr/>
          </a:p>
          <a:p>
            <a:pPr indent="0" lvl="0" marL="0" rtl="0" algn="l">
              <a:spcBef>
                <a:spcPts val="0"/>
              </a:spcBef>
              <a:spcAft>
                <a:spcPts val="0"/>
              </a:spcAft>
              <a:buNone/>
            </a:pPr>
            <a:r>
              <a:rPr lang="en"/>
              <a:t>increased statistical power in experiments</a:t>
            </a:r>
            <a:endParaRPr/>
          </a:p>
          <a:p>
            <a:pPr indent="0" lvl="0" marL="0" rtl="0" algn="l">
              <a:spcBef>
                <a:spcPts val="0"/>
              </a:spcBef>
              <a:spcAft>
                <a:spcPts val="0"/>
              </a:spcAft>
              <a:buNone/>
            </a:pPr>
            <a:r>
              <a:rPr lang="en"/>
              <a:t>less pressure to publish (reach p &lt; 0.05)</a:t>
            </a:r>
            <a:endParaRPr/>
          </a:p>
          <a:p>
            <a:pPr indent="0" lvl="0" marL="0" rtl="0" algn="l">
              <a:spcBef>
                <a:spcPts val="0"/>
              </a:spcBef>
              <a:spcAft>
                <a:spcPts val="0"/>
              </a:spcAft>
              <a:buNone/>
            </a:pPr>
            <a:r>
              <a:rPr lang="en"/>
              <a:t>Fewer incentives to be first rather than right</a:t>
            </a:r>
            <a:endParaRPr/>
          </a:p>
          <a:p>
            <a:pPr indent="0" lvl="0" marL="0" rtl="0" algn="l">
              <a:spcBef>
                <a:spcPts val="0"/>
              </a:spcBef>
              <a:spcAft>
                <a:spcPts val="0"/>
              </a:spcAft>
              <a:buNone/>
            </a:pPr>
            <a:r>
              <a:rPr lang="en"/>
              <a:t>Better 'wet lab' reagent sharing e.g. plasmids, antibodies, etc.</a:t>
            </a:r>
            <a:endParaRPr/>
          </a:p>
          <a:p>
            <a:pPr indent="0" lvl="0" marL="0" rtl="0" algn="l">
              <a:spcBef>
                <a:spcPts val="0"/>
              </a:spcBef>
              <a:spcAft>
                <a:spcPts val="0"/>
              </a:spcAft>
              <a:buNone/>
            </a:pPr>
            <a:r>
              <a:rPr lang="en"/>
              <a:t>Better ‘dry lab’ analysis sharing e.g. code sharing</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5" name="Shape 1665"/>
        <p:cNvGrpSpPr/>
        <p:nvPr/>
      </p:nvGrpSpPr>
      <p:grpSpPr>
        <a:xfrm>
          <a:off x="0" y="0"/>
          <a:ext cx="0" cy="0"/>
          <a:chOff x="0" y="0"/>
          <a:chExt cx="0" cy="0"/>
        </a:xfrm>
      </p:grpSpPr>
      <p:sp>
        <p:nvSpPr>
          <p:cNvPr id="1666" name="Google Shape;1666;g5be20445f0_0_2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67" name="Google Shape;1667;g5be20445f0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7" name="Shape 1677"/>
        <p:cNvGrpSpPr/>
        <p:nvPr/>
      </p:nvGrpSpPr>
      <p:grpSpPr>
        <a:xfrm>
          <a:off x="0" y="0"/>
          <a:ext cx="0" cy="0"/>
          <a:chOff x="0" y="0"/>
          <a:chExt cx="0" cy="0"/>
        </a:xfrm>
      </p:grpSpPr>
      <p:sp>
        <p:nvSpPr>
          <p:cNvPr id="1678" name="Google Shape;1678;g5be20445f0_0_203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79" name="Google Shape;1679;g5be20445f0_0_2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9" name="Shape 1479"/>
        <p:cNvGrpSpPr/>
        <p:nvPr/>
      </p:nvGrpSpPr>
      <p:grpSpPr>
        <a:xfrm>
          <a:off x="0" y="0"/>
          <a:ext cx="0" cy="0"/>
          <a:chOff x="0" y="0"/>
          <a:chExt cx="0" cy="0"/>
        </a:xfrm>
      </p:grpSpPr>
      <p:sp>
        <p:nvSpPr>
          <p:cNvPr id="1480" name="Google Shape;1480;g5be20445f0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81" name="Google Shape;1481;g5be20445f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6" name="Shape 1686"/>
        <p:cNvGrpSpPr/>
        <p:nvPr/>
      </p:nvGrpSpPr>
      <p:grpSpPr>
        <a:xfrm>
          <a:off x="0" y="0"/>
          <a:ext cx="0" cy="0"/>
          <a:chOff x="0" y="0"/>
          <a:chExt cx="0" cy="0"/>
        </a:xfrm>
      </p:grpSpPr>
      <p:sp>
        <p:nvSpPr>
          <p:cNvPr id="1687" name="Google Shape;1687;g5be20445f0_0_14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88" name="Google Shape;1688;g5be20445f0_0_1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1" name="Shape 1691"/>
        <p:cNvGrpSpPr/>
        <p:nvPr/>
      </p:nvGrpSpPr>
      <p:grpSpPr>
        <a:xfrm>
          <a:off x="0" y="0"/>
          <a:ext cx="0" cy="0"/>
          <a:chOff x="0" y="0"/>
          <a:chExt cx="0" cy="0"/>
        </a:xfrm>
      </p:grpSpPr>
      <p:sp>
        <p:nvSpPr>
          <p:cNvPr id="1692" name="Google Shape;1692;g5be20445f0_0_20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93" name="Google Shape;1693;g5be20445f0_0_2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4" name="Shape 1704"/>
        <p:cNvGrpSpPr/>
        <p:nvPr/>
      </p:nvGrpSpPr>
      <p:grpSpPr>
        <a:xfrm>
          <a:off x="0" y="0"/>
          <a:ext cx="0" cy="0"/>
          <a:chOff x="0" y="0"/>
          <a:chExt cx="0" cy="0"/>
        </a:xfrm>
      </p:grpSpPr>
      <p:sp>
        <p:nvSpPr>
          <p:cNvPr id="1705" name="Google Shape;1705;g5bdeefba2c_1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06" name="Google Shape;1706;g5bdeefba2c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4" name="Shape 1714"/>
        <p:cNvGrpSpPr/>
        <p:nvPr/>
      </p:nvGrpSpPr>
      <p:grpSpPr>
        <a:xfrm>
          <a:off x="0" y="0"/>
          <a:ext cx="0" cy="0"/>
          <a:chOff x="0" y="0"/>
          <a:chExt cx="0" cy="0"/>
        </a:xfrm>
      </p:grpSpPr>
      <p:sp>
        <p:nvSpPr>
          <p:cNvPr id="1715" name="Google Shape;1715;g5bdeefba2c_1_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16" name="Google Shape;1716;g5bdeefba2c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6" name="Shape 1726"/>
        <p:cNvGrpSpPr/>
        <p:nvPr/>
      </p:nvGrpSpPr>
      <p:grpSpPr>
        <a:xfrm>
          <a:off x="0" y="0"/>
          <a:ext cx="0" cy="0"/>
          <a:chOff x="0" y="0"/>
          <a:chExt cx="0" cy="0"/>
        </a:xfrm>
      </p:grpSpPr>
      <p:sp>
        <p:nvSpPr>
          <p:cNvPr id="1727" name="Google Shape;1727;g5bdeefba2c_1_1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28" name="Google Shape;1728;g5bdeefba2c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2" name="Shape 1742"/>
        <p:cNvGrpSpPr/>
        <p:nvPr/>
      </p:nvGrpSpPr>
      <p:grpSpPr>
        <a:xfrm>
          <a:off x="0" y="0"/>
          <a:ext cx="0" cy="0"/>
          <a:chOff x="0" y="0"/>
          <a:chExt cx="0" cy="0"/>
        </a:xfrm>
      </p:grpSpPr>
      <p:sp>
        <p:nvSpPr>
          <p:cNvPr id="1743" name="Google Shape;1743;g5bdeefba2c_1_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44" name="Google Shape;1744;g5bdeefba2c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2" name="Shape 1752"/>
        <p:cNvGrpSpPr/>
        <p:nvPr/>
      </p:nvGrpSpPr>
      <p:grpSpPr>
        <a:xfrm>
          <a:off x="0" y="0"/>
          <a:ext cx="0" cy="0"/>
          <a:chOff x="0" y="0"/>
          <a:chExt cx="0" cy="0"/>
        </a:xfrm>
      </p:grpSpPr>
      <p:sp>
        <p:nvSpPr>
          <p:cNvPr id="1753" name="Google Shape;1753;g5bdeefba2c_1_1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54" name="Google Shape;1754;g5bdeefba2c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3" name="Shape 1763"/>
        <p:cNvGrpSpPr/>
        <p:nvPr/>
      </p:nvGrpSpPr>
      <p:grpSpPr>
        <a:xfrm>
          <a:off x="0" y="0"/>
          <a:ext cx="0" cy="0"/>
          <a:chOff x="0" y="0"/>
          <a:chExt cx="0" cy="0"/>
        </a:xfrm>
      </p:grpSpPr>
      <p:sp>
        <p:nvSpPr>
          <p:cNvPr id="1764" name="Google Shape;1764;g5be20445f0_0_8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65" name="Google Shape;1765;g5be20445f0_0_8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8" name="Shape 1768"/>
        <p:cNvGrpSpPr/>
        <p:nvPr/>
      </p:nvGrpSpPr>
      <p:grpSpPr>
        <a:xfrm>
          <a:off x="0" y="0"/>
          <a:ext cx="0" cy="0"/>
          <a:chOff x="0" y="0"/>
          <a:chExt cx="0" cy="0"/>
        </a:xfrm>
      </p:grpSpPr>
      <p:sp>
        <p:nvSpPr>
          <p:cNvPr id="1769" name="Google Shape;1769;g5bdeefba2c_1_5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70" name="Google Shape;1770;g5bdeefba2c_1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3" name="Shape 1783"/>
        <p:cNvGrpSpPr/>
        <p:nvPr/>
      </p:nvGrpSpPr>
      <p:grpSpPr>
        <a:xfrm>
          <a:off x="0" y="0"/>
          <a:ext cx="0" cy="0"/>
          <a:chOff x="0" y="0"/>
          <a:chExt cx="0" cy="0"/>
        </a:xfrm>
      </p:grpSpPr>
      <p:sp>
        <p:nvSpPr>
          <p:cNvPr id="1784" name="Google Shape;1784;g5bdeefba2c_1_1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85" name="Google Shape;1785;g5bdeefba2c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5" name="Shape 1485"/>
        <p:cNvGrpSpPr/>
        <p:nvPr/>
      </p:nvGrpSpPr>
      <p:grpSpPr>
        <a:xfrm>
          <a:off x="0" y="0"/>
          <a:ext cx="0" cy="0"/>
          <a:chOff x="0" y="0"/>
          <a:chExt cx="0" cy="0"/>
        </a:xfrm>
      </p:grpSpPr>
      <p:sp>
        <p:nvSpPr>
          <p:cNvPr id="1486" name="Google Shape;1486;g5be20445f0_0_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87" name="Google Shape;1487;g5be20445f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Have you ever had problems reproducing your own or someone else’s research?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Answers: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Yes, my own research.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Yes, someone else’s research.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Yes, both.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 I have never had problems reproducing published results.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3" name="Shape 1793"/>
        <p:cNvGrpSpPr/>
        <p:nvPr/>
      </p:nvGrpSpPr>
      <p:grpSpPr>
        <a:xfrm>
          <a:off x="0" y="0"/>
          <a:ext cx="0" cy="0"/>
          <a:chOff x="0" y="0"/>
          <a:chExt cx="0" cy="0"/>
        </a:xfrm>
      </p:grpSpPr>
      <p:sp>
        <p:nvSpPr>
          <p:cNvPr id="1794" name="Google Shape;1794;g5bdeefba2c_1_15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95" name="Google Shape;1795;g5bdeefba2c_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7" name="Shape 1807"/>
        <p:cNvGrpSpPr/>
        <p:nvPr/>
      </p:nvGrpSpPr>
      <p:grpSpPr>
        <a:xfrm>
          <a:off x="0" y="0"/>
          <a:ext cx="0" cy="0"/>
          <a:chOff x="0" y="0"/>
          <a:chExt cx="0" cy="0"/>
        </a:xfrm>
      </p:grpSpPr>
      <p:sp>
        <p:nvSpPr>
          <p:cNvPr id="1808" name="Google Shape;1808;g5bdeefba2c_1_1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09" name="Google Shape;1809;g5bdeefba2c_1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9" name="Shape 1819"/>
        <p:cNvGrpSpPr/>
        <p:nvPr/>
      </p:nvGrpSpPr>
      <p:grpSpPr>
        <a:xfrm>
          <a:off x="0" y="0"/>
          <a:ext cx="0" cy="0"/>
          <a:chOff x="0" y="0"/>
          <a:chExt cx="0" cy="0"/>
        </a:xfrm>
      </p:grpSpPr>
      <p:sp>
        <p:nvSpPr>
          <p:cNvPr id="1820" name="Google Shape;1820;g5d753fe20b_0_3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21" name="Google Shape;1821;g5d753fe20b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a:t>
            </a:r>
            <a:endParaRPr/>
          </a:p>
          <a:p>
            <a:pPr indent="0" lvl="0" marL="0" rtl="0" algn="l">
              <a:spcBef>
                <a:spcPts val="0"/>
              </a:spcBef>
              <a:spcAft>
                <a:spcPts val="0"/>
              </a:spcAft>
              <a:buNone/>
            </a:pPr>
            <a:r>
              <a:rPr lang="en"/>
              <a:t>What did you call the last file you saved?</a:t>
            </a:r>
            <a:endParaRPr/>
          </a:p>
          <a:p>
            <a:pPr indent="0" lvl="0" marL="0" rtl="0" algn="l">
              <a:spcBef>
                <a:spcPts val="0"/>
              </a:spcBef>
              <a:spcAft>
                <a:spcPts val="0"/>
              </a:spcAft>
              <a:buNone/>
            </a:pPr>
            <a:r>
              <a:rPr lang="en"/>
              <a:t>Answers:</a:t>
            </a:r>
            <a:endParaRPr/>
          </a:p>
          <a:p>
            <a:pPr indent="0" lvl="0" marL="0" rtl="0" algn="l">
              <a:spcBef>
                <a:spcPts val="0"/>
              </a:spcBef>
              <a:spcAft>
                <a:spcPts val="0"/>
              </a:spcAft>
              <a:buNone/>
            </a:pPr>
            <a:r>
              <a:rPr lang="en"/>
              <a:t>Document 1</a:t>
            </a:r>
            <a:endParaRPr/>
          </a:p>
          <a:p>
            <a:pPr indent="0" lvl="0" marL="0" rtl="0" algn="l">
              <a:spcBef>
                <a:spcPts val="0"/>
              </a:spcBef>
              <a:spcAft>
                <a:spcPts val="0"/>
              </a:spcAft>
              <a:buNone/>
            </a:pPr>
            <a:r>
              <a:rPr lang="en"/>
              <a:t>Final version BS</a:t>
            </a:r>
            <a:endParaRPr/>
          </a:p>
          <a:p>
            <a:pPr indent="0" lvl="0" marL="0" rtl="0" algn="l">
              <a:spcBef>
                <a:spcPts val="0"/>
              </a:spcBef>
              <a:spcAft>
                <a:spcPts val="0"/>
              </a:spcAft>
              <a:buNone/>
            </a:pPr>
            <a:r>
              <a:rPr lang="en"/>
              <a:t>20190619_ASM2019_talk</a:t>
            </a:r>
            <a:endParaRPr/>
          </a:p>
          <a:p>
            <a:pPr indent="0" lvl="0" marL="0" rtl="0" algn="l">
              <a:spcBef>
                <a:spcPts val="0"/>
              </a:spcBef>
              <a:spcAft>
                <a:spcPts val="0"/>
              </a:spcAft>
              <a:buNone/>
            </a:pPr>
            <a:r>
              <a:rPr lang="en"/>
              <a:t>Cover letter Nature</a:t>
            </a:r>
            <a:endParaRPr/>
          </a:p>
          <a:p>
            <a:pPr indent="0" lvl="0" marL="0" rtl="0" algn="l">
              <a:spcBef>
                <a:spcPts val="0"/>
              </a:spcBef>
              <a:spcAft>
                <a:spcPts val="0"/>
              </a:spcAft>
              <a:buNone/>
            </a:pPr>
            <a:r>
              <a:rPr lang="en"/>
              <a:t>Cover letter mBio</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6" name="Shape 1826"/>
        <p:cNvGrpSpPr/>
        <p:nvPr/>
      </p:nvGrpSpPr>
      <p:grpSpPr>
        <a:xfrm>
          <a:off x="0" y="0"/>
          <a:ext cx="0" cy="0"/>
          <a:chOff x="0" y="0"/>
          <a:chExt cx="0" cy="0"/>
        </a:xfrm>
      </p:grpSpPr>
      <p:sp>
        <p:nvSpPr>
          <p:cNvPr id="1827" name="Google Shape;1827;g5bdeefba2c_1_19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28" name="Google Shape;1828;g5bdeefba2c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a:t>
            </a:r>
            <a:endParaRPr/>
          </a:p>
          <a:p>
            <a:pPr indent="0" lvl="0" marL="0" rtl="0" algn="l">
              <a:spcBef>
                <a:spcPts val="0"/>
              </a:spcBef>
              <a:spcAft>
                <a:spcPts val="0"/>
              </a:spcAft>
              <a:buNone/>
            </a:pPr>
            <a:r>
              <a:rPr lang="en"/>
              <a:t>What did you call the last file you saved?</a:t>
            </a:r>
            <a:endParaRPr/>
          </a:p>
          <a:p>
            <a:pPr indent="0" lvl="0" marL="0" rtl="0" algn="l">
              <a:spcBef>
                <a:spcPts val="0"/>
              </a:spcBef>
              <a:spcAft>
                <a:spcPts val="0"/>
              </a:spcAft>
              <a:buNone/>
            </a:pPr>
            <a:r>
              <a:rPr lang="en"/>
              <a:t>Answers:</a:t>
            </a:r>
            <a:endParaRPr/>
          </a:p>
          <a:p>
            <a:pPr indent="0" lvl="0" marL="0" rtl="0" algn="l">
              <a:spcBef>
                <a:spcPts val="0"/>
              </a:spcBef>
              <a:spcAft>
                <a:spcPts val="0"/>
              </a:spcAft>
              <a:buNone/>
            </a:pPr>
            <a:r>
              <a:rPr lang="en"/>
              <a:t>Document 1</a:t>
            </a:r>
            <a:endParaRPr/>
          </a:p>
          <a:p>
            <a:pPr indent="0" lvl="0" marL="0" rtl="0" algn="l">
              <a:spcBef>
                <a:spcPts val="0"/>
              </a:spcBef>
              <a:spcAft>
                <a:spcPts val="0"/>
              </a:spcAft>
              <a:buNone/>
            </a:pPr>
            <a:r>
              <a:rPr lang="en"/>
              <a:t>Final version BS</a:t>
            </a:r>
            <a:endParaRPr/>
          </a:p>
          <a:p>
            <a:pPr indent="0" lvl="0" marL="0" rtl="0" algn="l">
              <a:spcBef>
                <a:spcPts val="0"/>
              </a:spcBef>
              <a:spcAft>
                <a:spcPts val="0"/>
              </a:spcAft>
              <a:buNone/>
            </a:pPr>
            <a:r>
              <a:rPr lang="en"/>
              <a:t>20190619_ASM2019_talk</a:t>
            </a:r>
            <a:endParaRPr/>
          </a:p>
          <a:p>
            <a:pPr indent="0" lvl="0" marL="0" rtl="0" algn="l">
              <a:spcBef>
                <a:spcPts val="0"/>
              </a:spcBef>
              <a:spcAft>
                <a:spcPts val="0"/>
              </a:spcAft>
              <a:buNone/>
            </a:pPr>
            <a:r>
              <a:rPr lang="en"/>
              <a:t>Cover letter Nature</a:t>
            </a:r>
            <a:endParaRPr/>
          </a:p>
          <a:p>
            <a:pPr indent="0" lvl="0" marL="0" rtl="0" algn="l">
              <a:spcBef>
                <a:spcPts val="0"/>
              </a:spcBef>
              <a:spcAft>
                <a:spcPts val="0"/>
              </a:spcAft>
              <a:buNone/>
            </a:pPr>
            <a:r>
              <a:rPr lang="en"/>
              <a:t>Cover letter mBio</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4" name="Shape 1834"/>
        <p:cNvGrpSpPr/>
        <p:nvPr/>
      </p:nvGrpSpPr>
      <p:grpSpPr>
        <a:xfrm>
          <a:off x="0" y="0"/>
          <a:ext cx="0" cy="0"/>
          <a:chOff x="0" y="0"/>
          <a:chExt cx="0" cy="0"/>
        </a:xfrm>
      </p:grpSpPr>
      <p:sp>
        <p:nvSpPr>
          <p:cNvPr id="1835" name="Google Shape;1835;g5bdeefba2c_1_20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36" name="Google Shape;1836;g5bdeefba2c_1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3" name="Shape 1843"/>
        <p:cNvGrpSpPr/>
        <p:nvPr/>
      </p:nvGrpSpPr>
      <p:grpSpPr>
        <a:xfrm>
          <a:off x="0" y="0"/>
          <a:ext cx="0" cy="0"/>
          <a:chOff x="0" y="0"/>
          <a:chExt cx="0" cy="0"/>
        </a:xfrm>
      </p:grpSpPr>
      <p:sp>
        <p:nvSpPr>
          <p:cNvPr id="1844" name="Google Shape;1844;g5bdeefba2c_1_2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45" name="Google Shape;1845;g5bdeefba2c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1" name="Shape 1861"/>
        <p:cNvGrpSpPr/>
        <p:nvPr/>
      </p:nvGrpSpPr>
      <p:grpSpPr>
        <a:xfrm>
          <a:off x="0" y="0"/>
          <a:ext cx="0" cy="0"/>
          <a:chOff x="0" y="0"/>
          <a:chExt cx="0" cy="0"/>
        </a:xfrm>
      </p:grpSpPr>
      <p:sp>
        <p:nvSpPr>
          <p:cNvPr id="1862" name="Google Shape;1862;g5bdeefba2c_1_2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63" name="Google Shape;1863;g5bdeefba2c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3" name="Shape 1883"/>
        <p:cNvGrpSpPr/>
        <p:nvPr/>
      </p:nvGrpSpPr>
      <p:grpSpPr>
        <a:xfrm>
          <a:off x="0" y="0"/>
          <a:ext cx="0" cy="0"/>
          <a:chOff x="0" y="0"/>
          <a:chExt cx="0" cy="0"/>
        </a:xfrm>
      </p:grpSpPr>
      <p:sp>
        <p:nvSpPr>
          <p:cNvPr id="1884" name="Google Shape;1884;g5d6e855b5f_0_10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85" name="Google Shape;1885;g5d6e855b5f_0_1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8" name="Shape 1888"/>
        <p:cNvGrpSpPr/>
        <p:nvPr/>
      </p:nvGrpSpPr>
      <p:grpSpPr>
        <a:xfrm>
          <a:off x="0" y="0"/>
          <a:ext cx="0" cy="0"/>
          <a:chOff x="0" y="0"/>
          <a:chExt cx="0" cy="0"/>
        </a:xfrm>
      </p:grpSpPr>
      <p:sp>
        <p:nvSpPr>
          <p:cNvPr id="1889" name="Google Shape;1889;g5d77389de8_0_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90" name="Google Shape;1890;g5d77389de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3" name="Shape 1893"/>
        <p:cNvGrpSpPr/>
        <p:nvPr/>
      </p:nvGrpSpPr>
      <p:grpSpPr>
        <a:xfrm>
          <a:off x="0" y="0"/>
          <a:ext cx="0" cy="0"/>
          <a:chOff x="0" y="0"/>
          <a:chExt cx="0" cy="0"/>
        </a:xfrm>
      </p:grpSpPr>
      <p:sp>
        <p:nvSpPr>
          <p:cNvPr id="1894" name="Google Shape;1894;g5d6e855b5f_0_7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95" name="Google Shape;1895;g5d6e855b5f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0" name="Shape 1490"/>
        <p:cNvGrpSpPr/>
        <p:nvPr/>
      </p:nvGrpSpPr>
      <p:grpSpPr>
        <a:xfrm>
          <a:off x="0" y="0"/>
          <a:ext cx="0" cy="0"/>
          <a:chOff x="0" y="0"/>
          <a:chExt cx="0" cy="0"/>
        </a:xfrm>
      </p:grpSpPr>
      <p:sp>
        <p:nvSpPr>
          <p:cNvPr id="1491" name="Google Shape;1491;g5d6e855b5f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92" name="Google Shape;1492;g5d6e855b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Have you ever had problems reproducing your own or someone else’s research?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Answers: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Yes, my own research.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Yes, someone else’s research.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Yes, both.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 I have never had problems reproducing published results.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5" name="Shape 1915"/>
        <p:cNvGrpSpPr/>
        <p:nvPr/>
      </p:nvGrpSpPr>
      <p:grpSpPr>
        <a:xfrm>
          <a:off x="0" y="0"/>
          <a:ext cx="0" cy="0"/>
          <a:chOff x="0" y="0"/>
          <a:chExt cx="0" cy="0"/>
        </a:xfrm>
      </p:grpSpPr>
      <p:sp>
        <p:nvSpPr>
          <p:cNvPr id="1916" name="Google Shape;1916;g5d6e855b5f_0_7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17" name="Google Shape;1917;g5d6e855b5f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6" name="Shape 1926"/>
        <p:cNvGrpSpPr/>
        <p:nvPr/>
      </p:nvGrpSpPr>
      <p:grpSpPr>
        <a:xfrm>
          <a:off x="0" y="0"/>
          <a:ext cx="0" cy="0"/>
          <a:chOff x="0" y="0"/>
          <a:chExt cx="0" cy="0"/>
        </a:xfrm>
      </p:grpSpPr>
      <p:sp>
        <p:nvSpPr>
          <p:cNvPr id="1927" name="Google Shape;1927;g5d6e855b5f_0_7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28" name="Google Shape;1928;g5d6e855b5f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6" name="Shape 1966"/>
        <p:cNvGrpSpPr/>
        <p:nvPr/>
      </p:nvGrpSpPr>
      <p:grpSpPr>
        <a:xfrm>
          <a:off x="0" y="0"/>
          <a:ext cx="0" cy="0"/>
          <a:chOff x="0" y="0"/>
          <a:chExt cx="0" cy="0"/>
        </a:xfrm>
      </p:grpSpPr>
      <p:sp>
        <p:nvSpPr>
          <p:cNvPr id="1967" name="Google Shape;1967;g5d6e855b5f_0_79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68" name="Google Shape;1968;g5d6e855b5f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0" name="Shape 1980"/>
        <p:cNvGrpSpPr/>
        <p:nvPr/>
      </p:nvGrpSpPr>
      <p:grpSpPr>
        <a:xfrm>
          <a:off x="0" y="0"/>
          <a:ext cx="0" cy="0"/>
          <a:chOff x="0" y="0"/>
          <a:chExt cx="0" cy="0"/>
        </a:xfrm>
      </p:grpSpPr>
      <p:sp>
        <p:nvSpPr>
          <p:cNvPr id="1981" name="Google Shape;1981;g5d6e855b5f_0_8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82" name="Google Shape;1982;g5d6e855b5f_0_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0" name="Shape 1990"/>
        <p:cNvGrpSpPr/>
        <p:nvPr/>
      </p:nvGrpSpPr>
      <p:grpSpPr>
        <a:xfrm>
          <a:off x="0" y="0"/>
          <a:ext cx="0" cy="0"/>
          <a:chOff x="0" y="0"/>
          <a:chExt cx="0" cy="0"/>
        </a:xfrm>
      </p:grpSpPr>
      <p:sp>
        <p:nvSpPr>
          <p:cNvPr id="1991" name="Google Shape;1991;g5d6e855b5f_0_8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92" name="Google Shape;1992;g5d6e855b5f_0_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0" name="Shape 2000"/>
        <p:cNvGrpSpPr/>
        <p:nvPr/>
      </p:nvGrpSpPr>
      <p:grpSpPr>
        <a:xfrm>
          <a:off x="0" y="0"/>
          <a:ext cx="0" cy="0"/>
          <a:chOff x="0" y="0"/>
          <a:chExt cx="0" cy="0"/>
        </a:xfrm>
      </p:grpSpPr>
      <p:sp>
        <p:nvSpPr>
          <p:cNvPr id="2001" name="Google Shape;2001;g5d6e855b5f_0_12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02" name="Google Shape;2002;g5d6e855b5f_0_1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5" name="Shape 2005"/>
        <p:cNvGrpSpPr/>
        <p:nvPr/>
      </p:nvGrpSpPr>
      <p:grpSpPr>
        <a:xfrm>
          <a:off x="0" y="0"/>
          <a:ext cx="0" cy="0"/>
          <a:chOff x="0" y="0"/>
          <a:chExt cx="0" cy="0"/>
        </a:xfrm>
      </p:grpSpPr>
      <p:sp>
        <p:nvSpPr>
          <p:cNvPr id="2006" name="Google Shape;2006;g5d6e855b5f_0_127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07" name="Google Shape;2007;g5d6e855b5f_0_1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7" name="Shape 2017"/>
        <p:cNvGrpSpPr/>
        <p:nvPr/>
      </p:nvGrpSpPr>
      <p:grpSpPr>
        <a:xfrm>
          <a:off x="0" y="0"/>
          <a:ext cx="0" cy="0"/>
          <a:chOff x="0" y="0"/>
          <a:chExt cx="0" cy="0"/>
        </a:xfrm>
      </p:grpSpPr>
      <p:sp>
        <p:nvSpPr>
          <p:cNvPr id="2018" name="Google Shape;2018;g5d6e855b5f_0_129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19" name="Google Shape;2019;g5d6e855b5f_0_1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1" name="Shape 2031"/>
        <p:cNvGrpSpPr/>
        <p:nvPr/>
      </p:nvGrpSpPr>
      <p:grpSpPr>
        <a:xfrm>
          <a:off x="0" y="0"/>
          <a:ext cx="0" cy="0"/>
          <a:chOff x="0" y="0"/>
          <a:chExt cx="0" cy="0"/>
        </a:xfrm>
      </p:grpSpPr>
      <p:sp>
        <p:nvSpPr>
          <p:cNvPr id="2032" name="Google Shape;2032;g5d6e855b5f_0_13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33" name="Google Shape;2033;g5d6e855b5f_0_1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5" name="Shape 2045"/>
        <p:cNvGrpSpPr/>
        <p:nvPr/>
      </p:nvGrpSpPr>
      <p:grpSpPr>
        <a:xfrm>
          <a:off x="0" y="0"/>
          <a:ext cx="0" cy="0"/>
          <a:chOff x="0" y="0"/>
          <a:chExt cx="0" cy="0"/>
        </a:xfrm>
      </p:grpSpPr>
      <p:sp>
        <p:nvSpPr>
          <p:cNvPr id="2046" name="Google Shape;2046;g5d6e855b5f_0_13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47" name="Google Shape;2047;g5d6e855b5f_0_1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6" name="Shape 1496"/>
        <p:cNvGrpSpPr/>
        <p:nvPr/>
      </p:nvGrpSpPr>
      <p:grpSpPr>
        <a:xfrm>
          <a:off x="0" y="0"/>
          <a:ext cx="0" cy="0"/>
          <a:chOff x="0" y="0"/>
          <a:chExt cx="0" cy="0"/>
        </a:xfrm>
      </p:grpSpPr>
      <p:sp>
        <p:nvSpPr>
          <p:cNvPr id="1497" name="Google Shape;1497;g5be20445f0_0_6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98" name="Google Shape;1498;g5be20445f0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9" name="Shape 2059"/>
        <p:cNvGrpSpPr/>
        <p:nvPr/>
      </p:nvGrpSpPr>
      <p:grpSpPr>
        <a:xfrm>
          <a:off x="0" y="0"/>
          <a:ext cx="0" cy="0"/>
          <a:chOff x="0" y="0"/>
          <a:chExt cx="0" cy="0"/>
        </a:xfrm>
      </p:grpSpPr>
      <p:sp>
        <p:nvSpPr>
          <p:cNvPr id="2060" name="Google Shape;2060;g5d6e855b5f_0_13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61" name="Google Shape;2061;g5d6e855b5f_0_1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7" name="Shape 2067"/>
        <p:cNvGrpSpPr/>
        <p:nvPr/>
      </p:nvGrpSpPr>
      <p:grpSpPr>
        <a:xfrm>
          <a:off x="0" y="0"/>
          <a:ext cx="0" cy="0"/>
          <a:chOff x="0" y="0"/>
          <a:chExt cx="0" cy="0"/>
        </a:xfrm>
      </p:grpSpPr>
      <p:sp>
        <p:nvSpPr>
          <p:cNvPr id="2068" name="Google Shape;2068;g5d6e855b5f_0_13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69" name="Google Shape;2069;g5d6e855b5f_0_1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0" name="Shape 2080"/>
        <p:cNvGrpSpPr/>
        <p:nvPr/>
      </p:nvGrpSpPr>
      <p:grpSpPr>
        <a:xfrm>
          <a:off x="0" y="0"/>
          <a:ext cx="0" cy="0"/>
          <a:chOff x="0" y="0"/>
          <a:chExt cx="0" cy="0"/>
        </a:xfrm>
      </p:grpSpPr>
      <p:sp>
        <p:nvSpPr>
          <p:cNvPr id="2081" name="Google Shape;2081;g5d6e855b5f_0_13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82" name="Google Shape;2082;g5d6e855b5f_0_1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2" name="Shape 2092"/>
        <p:cNvGrpSpPr/>
        <p:nvPr/>
      </p:nvGrpSpPr>
      <p:grpSpPr>
        <a:xfrm>
          <a:off x="0" y="0"/>
          <a:ext cx="0" cy="0"/>
          <a:chOff x="0" y="0"/>
          <a:chExt cx="0" cy="0"/>
        </a:xfrm>
      </p:grpSpPr>
      <p:sp>
        <p:nvSpPr>
          <p:cNvPr id="2093" name="Google Shape;2093;g5d6e855b5f_0_13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94" name="Google Shape;2094;g5d6e855b5f_0_1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9" name="Shape 2109"/>
        <p:cNvGrpSpPr/>
        <p:nvPr/>
      </p:nvGrpSpPr>
      <p:grpSpPr>
        <a:xfrm>
          <a:off x="0" y="0"/>
          <a:ext cx="0" cy="0"/>
          <a:chOff x="0" y="0"/>
          <a:chExt cx="0" cy="0"/>
        </a:xfrm>
      </p:grpSpPr>
      <p:sp>
        <p:nvSpPr>
          <p:cNvPr id="2110" name="Google Shape;2110;g5d6e855b5f_0_14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11" name="Google Shape;2111;g5d6e855b5f_0_1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2" name="Shape 2122"/>
        <p:cNvGrpSpPr/>
        <p:nvPr/>
      </p:nvGrpSpPr>
      <p:grpSpPr>
        <a:xfrm>
          <a:off x="0" y="0"/>
          <a:ext cx="0" cy="0"/>
          <a:chOff x="0" y="0"/>
          <a:chExt cx="0" cy="0"/>
        </a:xfrm>
      </p:grpSpPr>
      <p:sp>
        <p:nvSpPr>
          <p:cNvPr id="2123" name="Google Shape;2123;g5d6e855b5f_0_14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24" name="Google Shape;2124;g5d6e855b5f_0_1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3" name="Shape 2133"/>
        <p:cNvGrpSpPr/>
        <p:nvPr/>
      </p:nvGrpSpPr>
      <p:grpSpPr>
        <a:xfrm>
          <a:off x="0" y="0"/>
          <a:ext cx="0" cy="0"/>
          <a:chOff x="0" y="0"/>
          <a:chExt cx="0" cy="0"/>
        </a:xfrm>
      </p:grpSpPr>
      <p:sp>
        <p:nvSpPr>
          <p:cNvPr id="2134" name="Google Shape;2134;g5d6e855b5f_0_14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35" name="Google Shape;2135;g5d6e855b5f_0_1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5" name="Shape 2145"/>
        <p:cNvGrpSpPr/>
        <p:nvPr/>
      </p:nvGrpSpPr>
      <p:grpSpPr>
        <a:xfrm>
          <a:off x="0" y="0"/>
          <a:ext cx="0" cy="0"/>
          <a:chOff x="0" y="0"/>
          <a:chExt cx="0" cy="0"/>
        </a:xfrm>
      </p:grpSpPr>
      <p:sp>
        <p:nvSpPr>
          <p:cNvPr id="2146" name="Google Shape;2146;g5d6e855b5f_0_14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47" name="Google Shape;2147;g5d6e855b5f_0_1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0" name="Shape 2160"/>
        <p:cNvGrpSpPr/>
        <p:nvPr/>
      </p:nvGrpSpPr>
      <p:grpSpPr>
        <a:xfrm>
          <a:off x="0" y="0"/>
          <a:ext cx="0" cy="0"/>
          <a:chOff x="0" y="0"/>
          <a:chExt cx="0" cy="0"/>
        </a:xfrm>
      </p:grpSpPr>
      <p:sp>
        <p:nvSpPr>
          <p:cNvPr id="2161" name="Google Shape;2161;g5d77389de8_0_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62" name="Google Shape;2162;g5d77389de8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0" name="Shape 2170"/>
        <p:cNvGrpSpPr/>
        <p:nvPr/>
      </p:nvGrpSpPr>
      <p:grpSpPr>
        <a:xfrm>
          <a:off x="0" y="0"/>
          <a:ext cx="0" cy="0"/>
          <a:chOff x="0" y="0"/>
          <a:chExt cx="0" cy="0"/>
        </a:xfrm>
      </p:grpSpPr>
      <p:sp>
        <p:nvSpPr>
          <p:cNvPr id="2171" name="Google Shape;2171;g5d77389de8_0_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72" name="Google Shape;2172;g5d77389de8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3" name="Shape 1503"/>
        <p:cNvGrpSpPr/>
        <p:nvPr/>
      </p:nvGrpSpPr>
      <p:grpSpPr>
        <a:xfrm>
          <a:off x="0" y="0"/>
          <a:ext cx="0" cy="0"/>
          <a:chOff x="0" y="0"/>
          <a:chExt cx="0" cy="0"/>
        </a:xfrm>
      </p:grpSpPr>
      <p:sp>
        <p:nvSpPr>
          <p:cNvPr id="1504" name="Google Shape;1504;g5d77389de8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05" name="Google Shape;1505;g5d77389d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1" name="Shape 2181"/>
        <p:cNvGrpSpPr/>
        <p:nvPr/>
      </p:nvGrpSpPr>
      <p:grpSpPr>
        <a:xfrm>
          <a:off x="0" y="0"/>
          <a:ext cx="0" cy="0"/>
          <a:chOff x="0" y="0"/>
          <a:chExt cx="0" cy="0"/>
        </a:xfrm>
      </p:grpSpPr>
      <p:sp>
        <p:nvSpPr>
          <p:cNvPr id="2182" name="Google Shape;2182;g5d6e855b5f_0_16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83" name="Google Shape;2183;g5d6e855b5f_0_1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6" name="Shape 2186"/>
        <p:cNvGrpSpPr/>
        <p:nvPr/>
      </p:nvGrpSpPr>
      <p:grpSpPr>
        <a:xfrm>
          <a:off x="0" y="0"/>
          <a:ext cx="0" cy="0"/>
          <a:chOff x="0" y="0"/>
          <a:chExt cx="0" cy="0"/>
        </a:xfrm>
      </p:grpSpPr>
      <p:sp>
        <p:nvSpPr>
          <p:cNvPr id="2187" name="Google Shape;2187;g5d753fe20b_0_4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88" name="Google Shape;2188;g5d753fe20b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1" name="Shape 2191"/>
        <p:cNvGrpSpPr/>
        <p:nvPr/>
      </p:nvGrpSpPr>
      <p:grpSpPr>
        <a:xfrm>
          <a:off x="0" y="0"/>
          <a:ext cx="0" cy="0"/>
          <a:chOff x="0" y="0"/>
          <a:chExt cx="0" cy="0"/>
        </a:xfrm>
      </p:grpSpPr>
      <p:sp>
        <p:nvSpPr>
          <p:cNvPr id="2192" name="Google Shape;2192;g5d753fe20b_0_4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93" name="Google Shape;2193;g5d753fe20b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6" name="Shape 2196"/>
        <p:cNvGrpSpPr/>
        <p:nvPr/>
      </p:nvGrpSpPr>
      <p:grpSpPr>
        <a:xfrm>
          <a:off x="0" y="0"/>
          <a:ext cx="0" cy="0"/>
          <a:chOff x="0" y="0"/>
          <a:chExt cx="0" cy="0"/>
        </a:xfrm>
      </p:grpSpPr>
      <p:sp>
        <p:nvSpPr>
          <p:cNvPr id="2197" name="Google Shape;2197;g5d6e855b5f_0_17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98" name="Google Shape;2198;g5d6e855b5f_0_1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4" name="Shape 2204"/>
        <p:cNvGrpSpPr/>
        <p:nvPr/>
      </p:nvGrpSpPr>
      <p:grpSpPr>
        <a:xfrm>
          <a:off x="0" y="0"/>
          <a:ext cx="0" cy="0"/>
          <a:chOff x="0" y="0"/>
          <a:chExt cx="0" cy="0"/>
        </a:xfrm>
      </p:grpSpPr>
      <p:sp>
        <p:nvSpPr>
          <p:cNvPr id="2205" name="Google Shape;2205;g5d753fe20b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06" name="Google Shape;2206;g5d753fe20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7" name="Shape 2227"/>
        <p:cNvGrpSpPr/>
        <p:nvPr/>
      </p:nvGrpSpPr>
      <p:grpSpPr>
        <a:xfrm>
          <a:off x="0" y="0"/>
          <a:ext cx="0" cy="0"/>
          <a:chOff x="0" y="0"/>
          <a:chExt cx="0" cy="0"/>
        </a:xfrm>
      </p:grpSpPr>
      <p:sp>
        <p:nvSpPr>
          <p:cNvPr id="2228" name="Google Shape;2228;g5d753fe20b_0_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29" name="Google Shape;2229;g5d753fe20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6" name="Shape 2236"/>
        <p:cNvGrpSpPr/>
        <p:nvPr/>
      </p:nvGrpSpPr>
      <p:grpSpPr>
        <a:xfrm>
          <a:off x="0" y="0"/>
          <a:ext cx="0" cy="0"/>
          <a:chOff x="0" y="0"/>
          <a:chExt cx="0" cy="0"/>
        </a:xfrm>
      </p:grpSpPr>
      <p:sp>
        <p:nvSpPr>
          <p:cNvPr id="2237" name="Google Shape;2237;g5d753fe20b_0_3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38" name="Google Shape;2238;g5d753fe20b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4" name="Shape 2244"/>
        <p:cNvGrpSpPr/>
        <p:nvPr/>
      </p:nvGrpSpPr>
      <p:grpSpPr>
        <a:xfrm>
          <a:off x="0" y="0"/>
          <a:ext cx="0" cy="0"/>
          <a:chOff x="0" y="0"/>
          <a:chExt cx="0" cy="0"/>
        </a:xfrm>
      </p:grpSpPr>
      <p:sp>
        <p:nvSpPr>
          <p:cNvPr id="2245" name="Google Shape;2245;g5d753fe20b_0_9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46" name="Google Shape;2246;g5d753fe20b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6" name="Shape 2256"/>
        <p:cNvGrpSpPr/>
        <p:nvPr/>
      </p:nvGrpSpPr>
      <p:grpSpPr>
        <a:xfrm>
          <a:off x="0" y="0"/>
          <a:ext cx="0" cy="0"/>
          <a:chOff x="0" y="0"/>
          <a:chExt cx="0" cy="0"/>
        </a:xfrm>
      </p:grpSpPr>
      <p:sp>
        <p:nvSpPr>
          <p:cNvPr id="2257" name="Google Shape;2257;g5d6e855b5f_0_169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58" name="Google Shape;2258;g5d6e855b5f_0_1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5" name="Shape 2265"/>
        <p:cNvGrpSpPr/>
        <p:nvPr/>
      </p:nvGrpSpPr>
      <p:grpSpPr>
        <a:xfrm>
          <a:off x="0" y="0"/>
          <a:ext cx="0" cy="0"/>
          <a:chOff x="0" y="0"/>
          <a:chExt cx="0" cy="0"/>
        </a:xfrm>
      </p:grpSpPr>
      <p:sp>
        <p:nvSpPr>
          <p:cNvPr id="2266" name="Google Shape;2266;g5d6e855b5f_0_17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67" name="Google Shape;2267;g5d6e855b5f_0_1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1" name="Shape 1511"/>
        <p:cNvGrpSpPr/>
        <p:nvPr/>
      </p:nvGrpSpPr>
      <p:grpSpPr>
        <a:xfrm>
          <a:off x="0" y="0"/>
          <a:ext cx="0" cy="0"/>
          <a:chOff x="0" y="0"/>
          <a:chExt cx="0" cy="0"/>
        </a:xfrm>
      </p:grpSpPr>
      <p:sp>
        <p:nvSpPr>
          <p:cNvPr id="1512" name="Google Shape;1512;g5be20445f0_0_7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13" name="Google Shape;1513;g5be20445f0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4" name="Shape 2274"/>
        <p:cNvGrpSpPr/>
        <p:nvPr/>
      </p:nvGrpSpPr>
      <p:grpSpPr>
        <a:xfrm>
          <a:off x="0" y="0"/>
          <a:ext cx="0" cy="0"/>
          <a:chOff x="0" y="0"/>
          <a:chExt cx="0" cy="0"/>
        </a:xfrm>
      </p:grpSpPr>
      <p:sp>
        <p:nvSpPr>
          <p:cNvPr id="2275" name="Google Shape;2275;g5d6e855b5f_0_17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76" name="Google Shape;2276;g5d6e855b5f_0_1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6" name="Shape 2286"/>
        <p:cNvGrpSpPr/>
        <p:nvPr/>
      </p:nvGrpSpPr>
      <p:grpSpPr>
        <a:xfrm>
          <a:off x="0" y="0"/>
          <a:ext cx="0" cy="0"/>
          <a:chOff x="0" y="0"/>
          <a:chExt cx="0" cy="0"/>
        </a:xfrm>
      </p:grpSpPr>
      <p:sp>
        <p:nvSpPr>
          <p:cNvPr id="2287" name="Google Shape;2287;g5d6e855b5f_0_17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88" name="Google Shape;2288;g5d6e855b5f_0_1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8" name="Shape 2298"/>
        <p:cNvGrpSpPr/>
        <p:nvPr/>
      </p:nvGrpSpPr>
      <p:grpSpPr>
        <a:xfrm>
          <a:off x="0" y="0"/>
          <a:ext cx="0" cy="0"/>
          <a:chOff x="0" y="0"/>
          <a:chExt cx="0" cy="0"/>
        </a:xfrm>
      </p:grpSpPr>
      <p:sp>
        <p:nvSpPr>
          <p:cNvPr id="2299" name="Google Shape;2299;g5d6e855b5f_0_196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00" name="Google Shape;2300;g5d6e855b5f_0_1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3" name="Shape 2303"/>
        <p:cNvGrpSpPr/>
        <p:nvPr/>
      </p:nvGrpSpPr>
      <p:grpSpPr>
        <a:xfrm>
          <a:off x="0" y="0"/>
          <a:ext cx="0" cy="0"/>
          <a:chOff x="0" y="0"/>
          <a:chExt cx="0" cy="0"/>
        </a:xfrm>
      </p:grpSpPr>
      <p:sp>
        <p:nvSpPr>
          <p:cNvPr id="2304" name="Google Shape;2304;g5d753fe20b_0_3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05" name="Google Shape;2305;g5d753fe20b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8" name="Shape 2308"/>
        <p:cNvGrpSpPr/>
        <p:nvPr/>
      </p:nvGrpSpPr>
      <p:grpSpPr>
        <a:xfrm>
          <a:off x="0" y="0"/>
          <a:ext cx="0" cy="0"/>
          <a:chOff x="0" y="0"/>
          <a:chExt cx="0" cy="0"/>
        </a:xfrm>
      </p:grpSpPr>
      <p:sp>
        <p:nvSpPr>
          <p:cNvPr id="2309" name="Google Shape;2309;g5d6e855b5f_0_19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10" name="Google Shape;2310;g5d6e855b5f_0_19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0" name="Shape 2320"/>
        <p:cNvGrpSpPr/>
        <p:nvPr/>
      </p:nvGrpSpPr>
      <p:grpSpPr>
        <a:xfrm>
          <a:off x="0" y="0"/>
          <a:ext cx="0" cy="0"/>
          <a:chOff x="0" y="0"/>
          <a:chExt cx="0" cy="0"/>
        </a:xfrm>
      </p:grpSpPr>
      <p:sp>
        <p:nvSpPr>
          <p:cNvPr id="2321" name="Google Shape;2321;g5d6e855b5f_0_199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22" name="Google Shape;2322;g5d6e855b5f_0_19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3" name="Shape 2343"/>
        <p:cNvGrpSpPr/>
        <p:nvPr/>
      </p:nvGrpSpPr>
      <p:grpSpPr>
        <a:xfrm>
          <a:off x="0" y="0"/>
          <a:ext cx="0" cy="0"/>
          <a:chOff x="0" y="0"/>
          <a:chExt cx="0" cy="0"/>
        </a:xfrm>
      </p:grpSpPr>
      <p:sp>
        <p:nvSpPr>
          <p:cNvPr id="2344" name="Google Shape;2344;g5d6e855b5f_0_20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45" name="Google Shape;2345;g5d6e855b5f_0_2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0" name="Shape 2360"/>
        <p:cNvGrpSpPr/>
        <p:nvPr/>
      </p:nvGrpSpPr>
      <p:grpSpPr>
        <a:xfrm>
          <a:off x="0" y="0"/>
          <a:ext cx="0" cy="0"/>
          <a:chOff x="0" y="0"/>
          <a:chExt cx="0" cy="0"/>
        </a:xfrm>
      </p:grpSpPr>
      <p:sp>
        <p:nvSpPr>
          <p:cNvPr id="2361" name="Google Shape;2361;g5d6e855b5f_0_20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62" name="Google Shape;2362;g5d6e855b5f_0_20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7" name="Shape 2367"/>
        <p:cNvGrpSpPr/>
        <p:nvPr/>
      </p:nvGrpSpPr>
      <p:grpSpPr>
        <a:xfrm>
          <a:off x="0" y="0"/>
          <a:ext cx="0" cy="0"/>
          <a:chOff x="0" y="0"/>
          <a:chExt cx="0" cy="0"/>
        </a:xfrm>
      </p:grpSpPr>
      <p:sp>
        <p:nvSpPr>
          <p:cNvPr id="2368" name="Google Shape;2368;g5d6e855b5f_0_20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69" name="Google Shape;2369;g5d6e855b5f_0_2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5" name="Shape 2375"/>
        <p:cNvGrpSpPr/>
        <p:nvPr/>
      </p:nvGrpSpPr>
      <p:grpSpPr>
        <a:xfrm>
          <a:off x="0" y="0"/>
          <a:ext cx="0" cy="0"/>
          <a:chOff x="0" y="0"/>
          <a:chExt cx="0" cy="0"/>
        </a:xfrm>
      </p:grpSpPr>
      <p:sp>
        <p:nvSpPr>
          <p:cNvPr id="2376" name="Google Shape;2376;g5d6e855b5f_0_208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77" name="Google Shape;2377;g5d6e855b5f_0_2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8" name="Shape 1518"/>
        <p:cNvGrpSpPr/>
        <p:nvPr/>
      </p:nvGrpSpPr>
      <p:grpSpPr>
        <a:xfrm>
          <a:off x="0" y="0"/>
          <a:ext cx="0" cy="0"/>
          <a:chOff x="0" y="0"/>
          <a:chExt cx="0" cy="0"/>
        </a:xfrm>
      </p:grpSpPr>
      <p:sp>
        <p:nvSpPr>
          <p:cNvPr id="1519" name="Google Shape;1519;g5be20445f0_0_7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20" name="Google Shape;1520;g5be20445f0_0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2" name="Shape 2382"/>
        <p:cNvGrpSpPr/>
        <p:nvPr/>
      </p:nvGrpSpPr>
      <p:grpSpPr>
        <a:xfrm>
          <a:off x="0" y="0"/>
          <a:ext cx="0" cy="0"/>
          <a:chOff x="0" y="0"/>
          <a:chExt cx="0" cy="0"/>
        </a:xfrm>
      </p:grpSpPr>
      <p:sp>
        <p:nvSpPr>
          <p:cNvPr id="2383" name="Google Shape;2383;g5d6e855b5f_0_209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84" name="Google Shape;2384;g5d6e855b5f_0_2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5" name="Shape 2395"/>
        <p:cNvGrpSpPr/>
        <p:nvPr/>
      </p:nvGrpSpPr>
      <p:grpSpPr>
        <a:xfrm>
          <a:off x="0" y="0"/>
          <a:ext cx="0" cy="0"/>
          <a:chOff x="0" y="0"/>
          <a:chExt cx="0" cy="0"/>
        </a:xfrm>
      </p:grpSpPr>
      <p:sp>
        <p:nvSpPr>
          <p:cNvPr id="2396" name="Google Shape;2396;g5d6e855b5f_0_21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97" name="Google Shape;2397;g5d6e855b5f_0_2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8" name="Shape 2408"/>
        <p:cNvGrpSpPr/>
        <p:nvPr/>
      </p:nvGrpSpPr>
      <p:grpSpPr>
        <a:xfrm>
          <a:off x="0" y="0"/>
          <a:ext cx="0" cy="0"/>
          <a:chOff x="0" y="0"/>
          <a:chExt cx="0" cy="0"/>
        </a:xfrm>
      </p:grpSpPr>
      <p:sp>
        <p:nvSpPr>
          <p:cNvPr id="2409" name="Google Shape;2409;g5d6e855b5f_0_21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10" name="Google Shape;2410;g5d6e855b5f_0_2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6" name="Shape 2416"/>
        <p:cNvGrpSpPr/>
        <p:nvPr/>
      </p:nvGrpSpPr>
      <p:grpSpPr>
        <a:xfrm>
          <a:off x="0" y="0"/>
          <a:ext cx="0" cy="0"/>
          <a:chOff x="0" y="0"/>
          <a:chExt cx="0" cy="0"/>
        </a:xfrm>
      </p:grpSpPr>
      <p:sp>
        <p:nvSpPr>
          <p:cNvPr id="2417" name="Google Shape;2417;g5d6e855b5f_0_21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18" name="Google Shape;2418;g5d6e855b5f_0_2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7" name="Shape 2427"/>
        <p:cNvGrpSpPr/>
        <p:nvPr/>
      </p:nvGrpSpPr>
      <p:grpSpPr>
        <a:xfrm>
          <a:off x="0" y="0"/>
          <a:ext cx="0" cy="0"/>
          <a:chOff x="0" y="0"/>
          <a:chExt cx="0" cy="0"/>
        </a:xfrm>
      </p:grpSpPr>
      <p:sp>
        <p:nvSpPr>
          <p:cNvPr id="2428" name="Google Shape;2428;g5d6e855b5f_0_21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29" name="Google Shape;2429;g5d6e855b5f_0_2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2" name="Shape 2442"/>
        <p:cNvGrpSpPr/>
        <p:nvPr/>
      </p:nvGrpSpPr>
      <p:grpSpPr>
        <a:xfrm>
          <a:off x="0" y="0"/>
          <a:ext cx="0" cy="0"/>
          <a:chOff x="0" y="0"/>
          <a:chExt cx="0" cy="0"/>
        </a:xfrm>
      </p:grpSpPr>
      <p:sp>
        <p:nvSpPr>
          <p:cNvPr id="2443" name="Google Shape;2443;g5d753fe20b_0_3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44" name="Google Shape;2444;g5d753fe20b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0" name="Shape 2450"/>
        <p:cNvGrpSpPr/>
        <p:nvPr/>
      </p:nvGrpSpPr>
      <p:grpSpPr>
        <a:xfrm>
          <a:off x="0" y="0"/>
          <a:ext cx="0" cy="0"/>
          <a:chOff x="0" y="0"/>
          <a:chExt cx="0" cy="0"/>
        </a:xfrm>
      </p:grpSpPr>
      <p:sp>
        <p:nvSpPr>
          <p:cNvPr id="2451" name="Google Shape;2451;g5d753fe20b_0_3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52" name="Google Shape;2452;g5d753fe20b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6" name="Shape 2456"/>
        <p:cNvGrpSpPr/>
        <p:nvPr/>
      </p:nvGrpSpPr>
      <p:grpSpPr>
        <a:xfrm>
          <a:off x="0" y="0"/>
          <a:ext cx="0" cy="0"/>
          <a:chOff x="0" y="0"/>
          <a:chExt cx="0" cy="0"/>
        </a:xfrm>
      </p:grpSpPr>
      <p:sp>
        <p:nvSpPr>
          <p:cNvPr id="2457" name="Google Shape;2457;g5d753fe20b_0_39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58" name="Google Shape;2458;g5d753fe20b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2" name="Shape 2462"/>
        <p:cNvGrpSpPr/>
        <p:nvPr/>
      </p:nvGrpSpPr>
      <p:grpSpPr>
        <a:xfrm>
          <a:off x="0" y="0"/>
          <a:ext cx="0" cy="0"/>
          <a:chOff x="0" y="0"/>
          <a:chExt cx="0" cy="0"/>
        </a:xfrm>
      </p:grpSpPr>
      <p:sp>
        <p:nvSpPr>
          <p:cNvPr id="2463" name="Google Shape;2463;g5bdeefba2c_1_3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64" name="Google Shape;2464;g5bdeefba2c_1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hyperlink" Target="mailto:repro4everyone@gmail.com" TargetMode="External"/><Relationship Id="rId4" Type="http://schemas.openxmlformats.org/officeDocument/2006/relationships/hyperlink" Target="https://www.repro4everyone.org" TargetMode="External"/><Relationship Id="rId5"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5.png"/><Relationship Id="rId5" Type="http://schemas.openxmlformats.org/officeDocument/2006/relationships/image" Target="../media/image49.png"/><Relationship Id="rId6" Type="http://schemas.openxmlformats.org/officeDocument/2006/relationships/image" Target="../media/image44.jpg"/><Relationship Id="rId7" Type="http://schemas.openxmlformats.org/officeDocument/2006/relationships/image" Target="../media/image4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www.repro4everyone.org" TargetMode="External"/><Relationship Id="rId3" Type="http://schemas.openxmlformats.org/officeDocument/2006/relationships/hyperlink" Target="https://osf.io/" TargetMode="External"/><Relationship Id="rId4" Type="http://schemas.openxmlformats.org/officeDocument/2006/relationships/hyperlink" Target="https://creativecommons.org/licenses/by/4.0/" TargetMode="External"/><Relationship Id="rId5" Type="http://schemas.openxmlformats.org/officeDocument/2006/relationships/image" Target="../media/image5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7.png"/><Relationship Id="rId3" Type="http://schemas.openxmlformats.org/officeDocument/2006/relationships/hyperlink" Target="mailto:repro4everyone@gmail.com" TargetMode="External"/><Relationship Id="rId4" Type="http://schemas.openxmlformats.org/officeDocument/2006/relationships/hyperlink" Target="https://www.repro4everyone.org" TargetMode="External"/><Relationship Id="rId5" Type="http://schemas.openxmlformats.org/officeDocument/2006/relationships/image" Target="../media/image43.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6.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 Id="rId3" Type="http://schemas.openxmlformats.org/officeDocument/2006/relationships/image" Target="../media/image55.png"/><Relationship Id="rId4" Type="http://schemas.openxmlformats.org/officeDocument/2006/relationships/image" Target="../media/image54.png"/><Relationship Id="rId5" Type="http://schemas.openxmlformats.org/officeDocument/2006/relationships/image" Target="../media/image56.png"/><Relationship Id="rId6" Type="http://schemas.openxmlformats.org/officeDocument/2006/relationships/image" Target="../media/image46.jpg"/><Relationship Id="rId7" Type="http://schemas.openxmlformats.org/officeDocument/2006/relationships/image" Target="../media/image52.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https://www.repro4everyone.org" TargetMode="External"/><Relationship Id="rId3" Type="http://schemas.openxmlformats.org/officeDocument/2006/relationships/hyperlink" Target="https://osf.io/" TargetMode="External"/><Relationship Id="rId4" Type="http://schemas.openxmlformats.org/officeDocument/2006/relationships/hyperlink" Target="https://creativecommons.org/licenses/by/4.0/" TargetMode="External"/><Relationship Id="rId5" Type="http://schemas.openxmlformats.org/officeDocument/2006/relationships/image" Target="../media/image48.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8.png"/><Relationship Id="rId3" Type="http://schemas.openxmlformats.org/officeDocument/2006/relationships/hyperlink" Target="mailto:repro4everyone@gmail.com" TargetMode="External"/><Relationship Id="rId4" Type="http://schemas.openxmlformats.org/officeDocument/2006/relationships/hyperlink" Target="https://www.repro4everyone.org" TargetMode="External"/><Relationship Id="rId5" Type="http://schemas.openxmlformats.org/officeDocument/2006/relationships/image" Target="../media/image5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5.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2.png"/><Relationship Id="rId3" Type="http://schemas.openxmlformats.org/officeDocument/2006/relationships/image" Target="../media/image82.png"/><Relationship Id="rId4" Type="http://schemas.openxmlformats.org/officeDocument/2006/relationships/image" Target="../media/image69.png"/><Relationship Id="rId5" Type="http://schemas.openxmlformats.org/officeDocument/2006/relationships/image" Target="../media/image74.png"/><Relationship Id="rId6" Type="http://schemas.openxmlformats.org/officeDocument/2006/relationships/image" Target="../media/image73.jpg"/><Relationship Id="rId7" Type="http://schemas.openxmlformats.org/officeDocument/2006/relationships/image" Target="../media/image71.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hyperlink" Target="https://www.repro4everyone.org" TargetMode="External"/><Relationship Id="rId3" Type="http://schemas.openxmlformats.org/officeDocument/2006/relationships/hyperlink" Target="https://osf.io/" TargetMode="External"/><Relationship Id="rId4" Type="http://schemas.openxmlformats.org/officeDocument/2006/relationships/hyperlink" Target="https://creativecommons.org/licenses/by/4.0/" TargetMode="External"/><Relationship Id="rId5" Type="http://schemas.openxmlformats.org/officeDocument/2006/relationships/image" Target="../media/image70.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3.png"/><Relationship Id="rId6" Type="http://schemas.openxmlformats.org/officeDocument/2006/relationships/image" Target="../media/image10.jpg"/><Relationship Id="rId7"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ww.repro4everyone.org" TargetMode="External"/><Relationship Id="rId3" Type="http://schemas.openxmlformats.org/officeDocument/2006/relationships/hyperlink" Target="https://osf.io/" TargetMode="External"/><Relationship Id="rId4" Type="http://schemas.openxmlformats.org/officeDocument/2006/relationships/hyperlink" Target="https://creativecommons.org/licenses/by/4.0/" TargetMode="External"/><Relationship Id="rId5"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hyperlink" Target="mailto:repro4everyone@gmail.com" TargetMode="External"/><Relationship Id="rId4" Type="http://schemas.openxmlformats.org/officeDocument/2006/relationships/hyperlink" Target="https://www.repro4everyone.org" TargetMode="External"/><Relationship Id="rId5"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9.png"/><Relationship Id="rId6" Type="http://schemas.openxmlformats.org/officeDocument/2006/relationships/image" Target="../media/image16.jpg"/><Relationship Id="rId7"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www.repro4everyone.org" TargetMode="External"/><Relationship Id="rId3" Type="http://schemas.openxmlformats.org/officeDocument/2006/relationships/hyperlink" Target="https://osf.io/" TargetMode="External"/><Relationship Id="rId4" Type="http://schemas.openxmlformats.org/officeDocument/2006/relationships/hyperlink" Target="https://creativecommons.org/licenses/by/4.0/" TargetMode="External"/><Relationship Id="rId5"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hyperlink" Target="mailto:repro4everyone@gmail.com" TargetMode="External"/><Relationship Id="rId4" Type="http://schemas.openxmlformats.org/officeDocument/2006/relationships/hyperlink" Target="https://www.repro4everyone.org" TargetMode="External"/><Relationship Id="rId5"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22.png"/><Relationship Id="rId4" Type="http://schemas.openxmlformats.org/officeDocument/2006/relationships/image" Target="../media/image29.png"/><Relationship Id="rId5" Type="http://schemas.openxmlformats.org/officeDocument/2006/relationships/image" Target="../media/image37.png"/><Relationship Id="rId6" Type="http://schemas.openxmlformats.org/officeDocument/2006/relationships/image" Target="../media/image26.jpg"/><Relationship Id="rId7" Type="http://schemas.openxmlformats.org/officeDocument/2006/relationships/image" Target="../media/image2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www.repro4everyone.org" TargetMode="External"/><Relationship Id="rId3" Type="http://schemas.openxmlformats.org/officeDocument/2006/relationships/hyperlink" Target="https://osf.io/" TargetMode="External"/><Relationship Id="rId4" Type="http://schemas.openxmlformats.org/officeDocument/2006/relationships/hyperlink" Target="https://creativecommons.org/licenses/by/4.0/" TargetMode="External"/><Relationship Id="rId5" Type="http://schemas.openxmlformats.org/officeDocument/2006/relationships/image" Target="../media/image2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 Id="rId3" Type="http://schemas.openxmlformats.org/officeDocument/2006/relationships/hyperlink" Target="mailto:repro4everyone@gmail.com" TargetMode="External"/><Relationship Id="rId4" Type="http://schemas.openxmlformats.org/officeDocument/2006/relationships/hyperlink" Target="https://www.repro4everyone.org" TargetMode="External"/><Relationship Id="rId5"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0.png"/><Relationship Id="rId5" Type="http://schemas.openxmlformats.org/officeDocument/2006/relationships/image" Target="../media/image38.png"/><Relationship Id="rId6" Type="http://schemas.openxmlformats.org/officeDocument/2006/relationships/image" Target="../media/image28.jpg"/><Relationship Id="rId7" Type="http://schemas.openxmlformats.org/officeDocument/2006/relationships/image" Target="../media/image3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www.repro4everyone.org" TargetMode="External"/><Relationship Id="rId3" Type="http://schemas.openxmlformats.org/officeDocument/2006/relationships/hyperlink" Target="https://osf.io/" TargetMode="External"/><Relationship Id="rId4" Type="http://schemas.openxmlformats.org/officeDocument/2006/relationships/hyperlink" Target="https://creativecommons.org/licenses/by/4.0/" TargetMode="External"/><Relationship Id="rId5" Type="http://schemas.openxmlformats.org/officeDocument/2006/relationships/image" Target="../media/image3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4.png"/><Relationship Id="rId3" Type="http://schemas.openxmlformats.org/officeDocument/2006/relationships/hyperlink" Target="mailto:repro4everyone@gmail.com" TargetMode="External"/><Relationship Id="rId4" Type="http://schemas.openxmlformats.org/officeDocument/2006/relationships/hyperlink" Target="https://www.repro4everyone.org" TargetMode="External"/><Relationship Id="rId5" Type="http://schemas.openxmlformats.org/officeDocument/2006/relationships/image" Target="../media/image3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chemeClr val="accent4"/>
        </a:solidFill>
      </p:bgPr>
    </p:bg>
    <p:spTree>
      <p:nvGrpSpPr>
        <p:cNvPr id="10" name="Shape 10"/>
        <p:cNvGrpSpPr/>
        <p:nvPr/>
      </p:nvGrpSpPr>
      <p:grpSpPr>
        <a:xfrm>
          <a:off x="0" y="0"/>
          <a:ext cx="0" cy="0"/>
          <a:chOff x="0" y="0"/>
          <a:chExt cx="0" cy="0"/>
        </a:xfrm>
      </p:grpSpPr>
      <p:sp>
        <p:nvSpPr>
          <p:cNvPr id="11" name="Google Shape;11;p2"/>
          <p:cNvSpPr/>
          <p:nvPr/>
        </p:nvSpPr>
        <p:spPr>
          <a:xfrm>
            <a:off x="81850" y="3920275"/>
            <a:ext cx="8991000" cy="1223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507100" y="815800"/>
            <a:ext cx="8008800" cy="1635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4800"/>
              <a:buNone/>
              <a:defRPr b="1" sz="4800">
                <a:solidFill>
                  <a:schemeClr val="dk2"/>
                </a:solidFill>
              </a:defRPr>
            </a:lvl1pPr>
            <a:lvl2pPr lvl="1" algn="ctr">
              <a:spcBef>
                <a:spcPts val="0"/>
              </a:spcBef>
              <a:spcAft>
                <a:spcPts val="0"/>
              </a:spcAft>
              <a:buClr>
                <a:srgbClr val="2185C5"/>
              </a:buClr>
              <a:buSzPts val="4800"/>
              <a:buNone/>
              <a:defRPr sz="4800">
                <a:solidFill>
                  <a:srgbClr val="2185C5"/>
                </a:solidFill>
              </a:defRPr>
            </a:lvl2pPr>
            <a:lvl3pPr lvl="2" algn="ctr">
              <a:spcBef>
                <a:spcPts val="0"/>
              </a:spcBef>
              <a:spcAft>
                <a:spcPts val="0"/>
              </a:spcAft>
              <a:buClr>
                <a:srgbClr val="2185C5"/>
              </a:buClr>
              <a:buSzPts val="4800"/>
              <a:buNone/>
              <a:defRPr sz="4800">
                <a:solidFill>
                  <a:srgbClr val="2185C5"/>
                </a:solidFill>
              </a:defRPr>
            </a:lvl3pPr>
            <a:lvl4pPr lvl="3" algn="ctr">
              <a:spcBef>
                <a:spcPts val="0"/>
              </a:spcBef>
              <a:spcAft>
                <a:spcPts val="0"/>
              </a:spcAft>
              <a:buClr>
                <a:srgbClr val="2185C5"/>
              </a:buClr>
              <a:buSzPts val="4800"/>
              <a:buNone/>
              <a:defRPr sz="4800">
                <a:solidFill>
                  <a:srgbClr val="2185C5"/>
                </a:solidFill>
              </a:defRPr>
            </a:lvl4pPr>
            <a:lvl5pPr lvl="4" algn="ctr">
              <a:spcBef>
                <a:spcPts val="0"/>
              </a:spcBef>
              <a:spcAft>
                <a:spcPts val="0"/>
              </a:spcAft>
              <a:buClr>
                <a:srgbClr val="2185C5"/>
              </a:buClr>
              <a:buSzPts val="4800"/>
              <a:buNone/>
              <a:defRPr sz="4800">
                <a:solidFill>
                  <a:srgbClr val="2185C5"/>
                </a:solidFill>
              </a:defRPr>
            </a:lvl5pPr>
            <a:lvl6pPr lvl="5" algn="ctr">
              <a:spcBef>
                <a:spcPts val="0"/>
              </a:spcBef>
              <a:spcAft>
                <a:spcPts val="0"/>
              </a:spcAft>
              <a:buClr>
                <a:srgbClr val="2185C5"/>
              </a:buClr>
              <a:buSzPts val="4800"/>
              <a:buNone/>
              <a:defRPr sz="4800">
                <a:solidFill>
                  <a:srgbClr val="2185C5"/>
                </a:solidFill>
              </a:defRPr>
            </a:lvl6pPr>
            <a:lvl7pPr lvl="6" algn="ctr">
              <a:spcBef>
                <a:spcPts val="0"/>
              </a:spcBef>
              <a:spcAft>
                <a:spcPts val="0"/>
              </a:spcAft>
              <a:buClr>
                <a:srgbClr val="2185C5"/>
              </a:buClr>
              <a:buSzPts val="4800"/>
              <a:buNone/>
              <a:defRPr sz="4800">
                <a:solidFill>
                  <a:srgbClr val="2185C5"/>
                </a:solidFill>
              </a:defRPr>
            </a:lvl7pPr>
            <a:lvl8pPr lvl="7" algn="ctr">
              <a:spcBef>
                <a:spcPts val="0"/>
              </a:spcBef>
              <a:spcAft>
                <a:spcPts val="0"/>
              </a:spcAft>
              <a:buClr>
                <a:srgbClr val="2185C5"/>
              </a:buClr>
              <a:buSzPts val="4800"/>
              <a:buNone/>
              <a:defRPr sz="4800">
                <a:solidFill>
                  <a:srgbClr val="2185C5"/>
                </a:solidFill>
              </a:defRPr>
            </a:lvl8pPr>
            <a:lvl9pPr lvl="8" algn="ctr">
              <a:spcBef>
                <a:spcPts val="0"/>
              </a:spcBef>
              <a:spcAft>
                <a:spcPts val="0"/>
              </a:spcAft>
              <a:buClr>
                <a:srgbClr val="2185C5"/>
              </a:buClr>
              <a:buSzPts val="4800"/>
              <a:buNone/>
              <a:defRPr sz="4800">
                <a:solidFill>
                  <a:srgbClr val="2185C5"/>
                </a:solidFill>
              </a:defRPr>
            </a:lvl9pPr>
          </a:lstStyle>
          <a:p/>
        </p:txBody>
      </p:sp>
      <p:pic>
        <p:nvPicPr>
          <p:cNvPr id="13" name="Google Shape;13;p2"/>
          <p:cNvPicPr preferRelativeResize="0"/>
          <p:nvPr/>
        </p:nvPicPr>
        <p:blipFill>
          <a:blip r:embed="rId2">
            <a:alphaModFix/>
          </a:blip>
          <a:stretch>
            <a:fillRect/>
          </a:stretch>
        </p:blipFill>
        <p:spPr>
          <a:xfrm>
            <a:off x="6531813" y="4175760"/>
            <a:ext cx="1812076" cy="864925"/>
          </a:xfrm>
          <a:prstGeom prst="rect">
            <a:avLst/>
          </a:prstGeom>
          <a:noFill/>
          <a:ln>
            <a:noFill/>
          </a:ln>
        </p:spPr>
      </p:pic>
      <p:sp>
        <p:nvSpPr>
          <p:cNvPr id="14" name="Google Shape;14;p2"/>
          <p:cNvSpPr txBox="1"/>
          <p:nvPr/>
        </p:nvSpPr>
        <p:spPr>
          <a:xfrm>
            <a:off x="3045000" y="4175760"/>
            <a:ext cx="3054000" cy="86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SemiBold"/>
                <a:ea typeface="Raleway SemiBold"/>
                <a:cs typeface="Raleway SemiBold"/>
                <a:sym typeface="Raleway SemiBold"/>
              </a:rPr>
              <a:t>@repro4everyone</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3"/>
              </a:rPr>
              <a:t>repro4everyone@gmail.com</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4"/>
              </a:rPr>
              <a:t>https://www.repro4everyone.org</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t/>
            </a:r>
            <a:endParaRPr>
              <a:solidFill>
                <a:srgbClr val="FFFFFF"/>
              </a:solidFill>
              <a:latin typeface="Raleway SemiBold"/>
              <a:ea typeface="Raleway SemiBold"/>
              <a:cs typeface="Raleway SemiBold"/>
              <a:sym typeface="Raleway SemiBold"/>
            </a:endParaRPr>
          </a:p>
        </p:txBody>
      </p:sp>
      <p:sp>
        <p:nvSpPr>
          <p:cNvPr id="15" name="Google Shape;15;p2"/>
          <p:cNvSpPr txBox="1"/>
          <p:nvPr/>
        </p:nvSpPr>
        <p:spPr>
          <a:xfrm>
            <a:off x="726675" y="4663450"/>
            <a:ext cx="1682100" cy="3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FFFFFF"/>
                </a:solidFill>
                <a:latin typeface="Lato"/>
                <a:ea typeface="Lato"/>
                <a:cs typeface="Lato"/>
                <a:sym typeface="Lato"/>
              </a:rPr>
              <a:t>Published under CC-BY 4.0 </a:t>
            </a:r>
            <a:endParaRPr i="1" sz="1000">
              <a:solidFill>
                <a:srgbClr val="FFFFFF"/>
              </a:solidFill>
              <a:latin typeface="Lato"/>
              <a:ea typeface="Lato"/>
              <a:cs typeface="Lato"/>
              <a:sym typeface="Lato"/>
            </a:endParaRPr>
          </a:p>
          <a:p>
            <a:pPr indent="0" lvl="0" marL="0" rtl="0" algn="l">
              <a:spcBef>
                <a:spcPts val="0"/>
              </a:spcBef>
              <a:spcAft>
                <a:spcPts val="0"/>
              </a:spcAft>
              <a:buNone/>
            </a:pPr>
            <a:r>
              <a:rPr i="1" lang="en" sz="1000">
                <a:solidFill>
                  <a:srgbClr val="FFFFFF"/>
                </a:solidFill>
                <a:latin typeface="Lato"/>
                <a:ea typeface="Lato"/>
                <a:cs typeface="Lato"/>
                <a:sym typeface="Lato"/>
              </a:rPr>
              <a:t>Creators: Repro4Everyone</a:t>
            </a:r>
            <a:endParaRPr i="1" sz="1000">
              <a:solidFill>
                <a:srgbClr val="FFFFFF"/>
              </a:solidFill>
              <a:latin typeface="Lato"/>
              <a:ea typeface="Lato"/>
              <a:cs typeface="Lato"/>
              <a:sym typeface="Lato"/>
            </a:endParaRPr>
          </a:p>
        </p:txBody>
      </p:sp>
      <p:pic>
        <p:nvPicPr>
          <p:cNvPr id="16" name="Google Shape;16;p2"/>
          <p:cNvPicPr preferRelativeResize="0"/>
          <p:nvPr/>
        </p:nvPicPr>
        <p:blipFill>
          <a:blip r:embed="rId5">
            <a:alphaModFix/>
          </a:blip>
          <a:stretch>
            <a:fillRect/>
          </a:stretch>
        </p:blipFill>
        <p:spPr>
          <a:xfrm>
            <a:off x="818447" y="4171397"/>
            <a:ext cx="1395750" cy="492050"/>
          </a:xfrm>
          <a:prstGeom prst="rect">
            <a:avLst/>
          </a:prstGeom>
          <a:noFill/>
          <a:ln>
            <a:noFill/>
          </a:ln>
        </p:spPr>
      </p:pic>
      <p:sp>
        <p:nvSpPr>
          <p:cNvPr id="17" name="Google Shape;17;p2"/>
          <p:cNvSpPr txBox="1"/>
          <p:nvPr>
            <p:ph idx="1" type="subTitle"/>
          </p:nvPr>
        </p:nvSpPr>
        <p:spPr>
          <a:xfrm>
            <a:off x="726675" y="2585725"/>
            <a:ext cx="3376200" cy="963600"/>
          </a:xfrm>
          <a:prstGeom prst="rect">
            <a:avLst/>
          </a:prstGeom>
        </p:spPr>
        <p:txBody>
          <a:bodyPr anchorCtr="0" anchor="t" bIns="91425" lIns="91425" spcFirstLastPara="1" rIns="91425" wrap="square" tIns="91425">
            <a:noAutofit/>
          </a:bodyPr>
          <a:lstStyle>
            <a:lvl1pPr lvl="0">
              <a:spcBef>
                <a:spcPts val="600"/>
              </a:spcBef>
              <a:spcAft>
                <a:spcPts val="0"/>
              </a:spcAft>
              <a:buNone/>
              <a:defRPr b="1" sz="1800">
                <a:solidFill>
                  <a:schemeClr val="dk1"/>
                </a:solidFill>
              </a:defRPr>
            </a:lvl1pPr>
            <a:lvl2pPr lvl="1">
              <a:spcBef>
                <a:spcPts val="600"/>
              </a:spcBef>
              <a:spcAft>
                <a:spcPts val="0"/>
              </a:spcAft>
              <a:buNone/>
              <a:defRPr b="1" sz="1800"/>
            </a:lvl2pPr>
            <a:lvl3pPr lvl="2">
              <a:spcBef>
                <a:spcPts val="600"/>
              </a:spcBef>
              <a:spcAft>
                <a:spcPts val="0"/>
              </a:spcAft>
              <a:buNone/>
              <a:defRPr b="1" sz="1800"/>
            </a:lvl3pPr>
            <a:lvl4pPr lvl="3">
              <a:spcBef>
                <a:spcPts val="600"/>
              </a:spcBef>
              <a:spcAft>
                <a:spcPts val="0"/>
              </a:spcAft>
              <a:buNone/>
              <a:defRPr b="1" sz="1800"/>
            </a:lvl4pPr>
            <a:lvl5pPr lvl="4">
              <a:spcBef>
                <a:spcPts val="600"/>
              </a:spcBef>
              <a:spcAft>
                <a:spcPts val="0"/>
              </a:spcAft>
              <a:buNone/>
              <a:defRPr b="1" sz="1800"/>
            </a:lvl5pPr>
            <a:lvl6pPr lvl="5">
              <a:spcBef>
                <a:spcPts val="600"/>
              </a:spcBef>
              <a:spcAft>
                <a:spcPts val="0"/>
              </a:spcAft>
              <a:buNone/>
              <a:defRPr b="1" sz="1800"/>
            </a:lvl6pPr>
            <a:lvl7pPr lvl="6">
              <a:spcBef>
                <a:spcPts val="600"/>
              </a:spcBef>
              <a:spcAft>
                <a:spcPts val="0"/>
              </a:spcAft>
              <a:buNone/>
              <a:defRPr b="1" sz="1800"/>
            </a:lvl7pPr>
            <a:lvl8pPr lvl="7">
              <a:spcBef>
                <a:spcPts val="600"/>
              </a:spcBef>
              <a:spcAft>
                <a:spcPts val="0"/>
              </a:spcAft>
              <a:buNone/>
              <a:defRPr b="1" sz="1800"/>
            </a:lvl8pPr>
            <a:lvl9pPr lvl="8">
              <a:spcBef>
                <a:spcPts val="600"/>
              </a:spcBef>
              <a:spcAft>
                <a:spcPts val="0"/>
              </a:spcAft>
              <a:buNone/>
              <a:defRPr b="1" sz="1800"/>
            </a:lvl9pPr>
          </a:lstStyle>
          <a:p/>
        </p:txBody>
      </p:sp>
      <p:sp>
        <p:nvSpPr>
          <p:cNvPr id="18" name="Google Shape;18;p2"/>
          <p:cNvSpPr txBox="1"/>
          <p:nvPr>
            <p:ph idx="2" type="subTitle"/>
          </p:nvPr>
        </p:nvSpPr>
        <p:spPr>
          <a:xfrm>
            <a:off x="5041050" y="2587752"/>
            <a:ext cx="3374100" cy="963600"/>
          </a:xfrm>
          <a:prstGeom prst="rect">
            <a:avLst/>
          </a:prstGeom>
        </p:spPr>
        <p:txBody>
          <a:bodyPr anchorCtr="0" anchor="t" bIns="91425" lIns="91425" spcFirstLastPara="1" rIns="91425" wrap="square" tIns="91425">
            <a:noAutofit/>
          </a:bodyPr>
          <a:lstStyle>
            <a:lvl1pPr lvl="0" rtl="0" algn="r">
              <a:spcBef>
                <a:spcPts val="600"/>
              </a:spcBef>
              <a:spcAft>
                <a:spcPts val="0"/>
              </a:spcAft>
              <a:buNone/>
              <a:defRPr b="1" sz="1800">
                <a:solidFill>
                  <a:schemeClr val="dk1"/>
                </a:solidFill>
              </a:defRPr>
            </a:lvl1pPr>
            <a:lvl2pPr lvl="1" rtl="0">
              <a:spcBef>
                <a:spcPts val="600"/>
              </a:spcBef>
              <a:spcAft>
                <a:spcPts val="0"/>
              </a:spcAft>
              <a:buNone/>
              <a:defRPr b="1" sz="1800"/>
            </a:lvl2pPr>
            <a:lvl3pPr lvl="2" rtl="0">
              <a:spcBef>
                <a:spcPts val="600"/>
              </a:spcBef>
              <a:spcAft>
                <a:spcPts val="0"/>
              </a:spcAft>
              <a:buNone/>
              <a:defRPr b="1" sz="1800"/>
            </a:lvl3pPr>
            <a:lvl4pPr lvl="3" rtl="0">
              <a:spcBef>
                <a:spcPts val="600"/>
              </a:spcBef>
              <a:spcAft>
                <a:spcPts val="0"/>
              </a:spcAft>
              <a:buNone/>
              <a:defRPr b="1" sz="1800"/>
            </a:lvl4pPr>
            <a:lvl5pPr lvl="4" rtl="0">
              <a:spcBef>
                <a:spcPts val="600"/>
              </a:spcBef>
              <a:spcAft>
                <a:spcPts val="0"/>
              </a:spcAft>
              <a:buNone/>
              <a:defRPr b="1" sz="1800"/>
            </a:lvl5pPr>
            <a:lvl6pPr lvl="5" rtl="0">
              <a:spcBef>
                <a:spcPts val="600"/>
              </a:spcBef>
              <a:spcAft>
                <a:spcPts val="0"/>
              </a:spcAft>
              <a:buNone/>
              <a:defRPr b="1" sz="1800"/>
            </a:lvl6pPr>
            <a:lvl7pPr lvl="6" rtl="0">
              <a:spcBef>
                <a:spcPts val="600"/>
              </a:spcBef>
              <a:spcAft>
                <a:spcPts val="0"/>
              </a:spcAft>
              <a:buNone/>
              <a:defRPr b="1" sz="1800"/>
            </a:lvl7pPr>
            <a:lvl8pPr lvl="7" rtl="0">
              <a:spcBef>
                <a:spcPts val="600"/>
              </a:spcBef>
              <a:spcAft>
                <a:spcPts val="0"/>
              </a:spcAft>
              <a:buNone/>
              <a:defRPr b="1" sz="1800"/>
            </a:lvl8pPr>
            <a:lvl9pPr lvl="8" rtl="0">
              <a:spcBef>
                <a:spcPts val="600"/>
              </a:spcBef>
              <a:spcAft>
                <a:spcPts val="0"/>
              </a:spcAft>
              <a:buNone/>
              <a:defRPr b="1" sz="1800"/>
            </a:lvl9pPr>
          </a:lstStyle>
          <a:p/>
        </p:txBody>
      </p:sp>
    </p:spTree>
  </p:cSld>
  <p:clrMapOvr>
    <a:masterClrMapping/>
  </p:clrMapOvr>
  <p:extLst>
    <p:ext uri="{DCECCB84-F9BA-43D5-87BE-67443E8EF086}">
      <p15:sldGuideLst>
        <p15:guide id="1" orient="horz" pos="1620">
          <p15:clr>
            <a:srgbClr val="FA7B17"/>
          </p15:clr>
        </p15:guide>
        <p15:guide id="2" pos="515">
          <p15:clr>
            <a:srgbClr val="FA7B17"/>
          </p15:clr>
        </p15:guide>
        <p15:guide id="3" pos="2880">
          <p15:clr>
            <a:srgbClr val="FA7B17"/>
          </p15:clr>
        </p15:guide>
        <p15:guide id="4" pos="5256">
          <p15:clr>
            <a:srgbClr val="FA7B17"/>
          </p15:clr>
        </p15:guide>
        <p15:guide id="5" orient="horz" pos="2016">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ic + 3 columns">
  <p:cSld name="TITLE_AND_TWO_COLUMNS_1_1">
    <p:spTree>
      <p:nvGrpSpPr>
        <p:cNvPr id="106" name="Shape 106"/>
        <p:cNvGrpSpPr/>
        <p:nvPr/>
      </p:nvGrpSpPr>
      <p:grpSpPr>
        <a:xfrm>
          <a:off x="0" y="0"/>
          <a:ext cx="0" cy="0"/>
          <a:chOff x="0" y="0"/>
          <a:chExt cx="0" cy="0"/>
        </a:xfrm>
      </p:grpSpPr>
      <p:sp>
        <p:nvSpPr>
          <p:cNvPr id="107" name="Google Shape;107;p11"/>
          <p:cNvSpPr/>
          <p:nvPr/>
        </p:nvSpPr>
        <p:spPr>
          <a:xfrm>
            <a:off x="70875" y="4624325"/>
            <a:ext cx="9002100" cy="451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09" name="Google Shape;109;p11"/>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10" name="Google Shape;110;p11"/>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11" name="Google Shape;111;p11"/>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12" name="Google Shape;112;p11"/>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13" name="Google Shape;113;p11"/>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14" name="Google Shape;114;p11"/>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15" name="Google Shape;115;p11"/>
          <p:cNvSpPr txBox="1"/>
          <p:nvPr>
            <p:ph idx="4"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6" name="Google Shape;116;p11"/>
          <p:cNvSpPr txBox="1"/>
          <p:nvPr>
            <p:ph idx="5"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7" name="Google Shape;117;p11"/>
          <p:cNvSpPr txBox="1"/>
          <p:nvPr>
            <p:ph idx="6"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
        <p:nvSpPr>
          <p:cNvPr id="118" name="Google Shape;118;p11"/>
          <p:cNvSpPr txBox="1"/>
          <p:nvPr>
            <p:ph idx="7" type="subTitle"/>
          </p:nvPr>
        </p:nvSpPr>
        <p:spPr>
          <a:xfrm>
            <a:off x="5943975" y="68600"/>
            <a:ext cx="3129000" cy="310200"/>
          </a:xfrm>
          <a:prstGeom prst="rect">
            <a:avLst/>
          </a:prstGeom>
          <a:solidFill>
            <a:schemeClr val="accent4"/>
          </a:solidFill>
        </p:spPr>
        <p:txBody>
          <a:bodyPr anchorCtr="0" anchor="ctr" bIns="91425" lIns="91425" spcFirstLastPara="1" rIns="91425" wrap="square" tIns="91425">
            <a:noAutofit/>
          </a:bodyPr>
          <a:lstStyle>
            <a:lvl1pPr lvl="0" rtl="0" algn="ctr">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68" name="Shape 968"/>
        <p:cNvGrpSpPr/>
        <p:nvPr/>
      </p:nvGrpSpPr>
      <p:grpSpPr>
        <a:xfrm>
          <a:off x="0" y="0"/>
          <a:ext cx="0" cy="0"/>
          <a:chOff x="0" y="0"/>
          <a:chExt cx="0" cy="0"/>
        </a:xfrm>
      </p:grpSpPr>
      <p:sp>
        <p:nvSpPr>
          <p:cNvPr id="969" name="Google Shape;969;p105"/>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05"/>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971" name="Google Shape;971;p10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972" name="Google Shape;972;p105"/>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73" name="Google Shape;973;p105"/>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74" name="Google Shape;974;p105"/>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975" name="Google Shape;975;p105"/>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inal slide">
  <p:cSld name="BLANK_2">
    <p:spTree>
      <p:nvGrpSpPr>
        <p:cNvPr id="976" name="Shape 976"/>
        <p:cNvGrpSpPr/>
        <p:nvPr/>
      </p:nvGrpSpPr>
      <p:grpSpPr>
        <a:xfrm>
          <a:off x="0" y="0"/>
          <a:ext cx="0" cy="0"/>
          <a:chOff x="0" y="0"/>
          <a:chExt cx="0" cy="0"/>
        </a:xfrm>
      </p:grpSpPr>
      <p:sp>
        <p:nvSpPr>
          <p:cNvPr id="977" name="Google Shape;977;p106"/>
          <p:cNvSpPr txBox="1"/>
          <p:nvPr/>
        </p:nvSpPr>
        <p:spPr>
          <a:xfrm>
            <a:off x="896100" y="205750"/>
            <a:ext cx="7488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Next Steps</a:t>
            </a:r>
            <a:endParaRPr sz="3600">
              <a:solidFill>
                <a:schemeClr val="accent3"/>
              </a:solidFill>
              <a:latin typeface="Raleway SemiBold"/>
              <a:ea typeface="Raleway SemiBold"/>
              <a:cs typeface="Raleway SemiBold"/>
              <a:sym typeface="Raleway SemiBold"/>
            </a:endParaRPr>
          </a:p>
        </p:txBody>
      </p:sp>
      <p:sp>
        <p:nvSpPr>
          <p:cNvPr id="978" name="Google Shape;978;p106"/>
          <p:cNvSpPr txBox="1"/>
          <p:nvPr/>
        </p:nvSpPr>
        <p:spPr>
          <a:xfrm>
            <a:off x="759150" y="1428469"/>
            <a:ext cx="7625700" cy="119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highlight>
                  <a:srgbClr val="FFFFFF"/>
                </a:highlight>
                <a:latin typeface="Lato"/>
                <a:ea typeface="Lato"/>
                <a:cs typeface="Lato"/>
                <a:sym typeface="Lato"/>
              </a:rPr>
              <a:t>What is one thing that you can do today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to start making your research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more reproducible?</a:t>
            </a:r>
            <a:endParaRPr sz="3000">
              <a:highlight>
                <a:srgbClr val="FFFFFF"/>
              </a:highlight>
              <a:latin typeface="Lato"/>
              <a:ea typeface="Lato"/>
              <a:cs typeface="Lato"/>
              <a:sym typeface="Lato"/>
            </a:endParaRPr>
          </a:p>
        </p:txBody>
      </p:sp>
      <p:sp>
        <p:nvSpPr>
          <p:cNvPr id="979" name="Google Shape;979;p106"/>
          <p:cNvSpPr txBox="1"/>
          <p:nvPr/>
        </p:nvSpPr>
        <p:spPr>
          <a:xfrm>
            <a:off x="3914900" y="3157106"/>
            <a:ext cx="4902000" cy="12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https://www.repro4everyone.org</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repro4everyone@gmail.com</a:t>
            </a:r>
            <a:endParaRPr sz="2500">
              <a:solidFill>
                <a:schemeClr val="accent3"/>
              </a:solidFill>
              <a:highlight>
                <a:srgbClr val="FFFFFF"/>
              </a:highlight>
              <a:latin typeface="Lato"/>
              <a:ea typeface="Lato"/>
              <a:cs typeface="Lato"/>
              <a:sym typeface="Lato"/>
            </a:endParaRPr>
          </a:p>
        </p:txBody>
      </p:sp>
      <p:pic>
        <p:nvPicPr>
          <p:cNvPr id="980" name="Google Shape;980;p106"/>
          <p:cNvPicPr preferRelativeResize="0"/>
          <p:nvPr/>
        </p:nvPicPr>
        <p:blipFill>
          <a:blip r:embed="rId2">
            <a:alphaModFix/>
          </a:blip>
          <a:stretch>
            <a:fillRect/>
          </a:stretch>
        </p:blipFill>
        <p:spPr>
          <a:xfrm>
            <a:off x="505243" y="3167269"/>
            <a:ext cx="2649351" cy="1264575"/>
          </a:xfrm>
          <a:prstGeom prst="rect">
            <a:avLst/>
          </a:prstGeom>
          <a:noFill/>
          <a:ln>
            <a:noFill/>
          </a:ln>
        </p:spPr>
      </p:pic>
      <p:sp>
        <p:nvSpPr>
          <p:cNvPr id="981" name="Google Shape;981;p106"/>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06"/>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983" name="Google Shape;983;p106"/>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984" name="Google Shape;984;p106"/>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85" name="Google Shape;985;p106"/>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86" name="Google Shape;986;p106"/>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987" name="Google Shape;987;p106"/>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cknowledgements-Funders 1">
  <p:cSld name="BLANK_2_1">
    <p:spTree>
      <p:nvGrpSpPr>
        <p:cNvPr id="988" name="Shape 988"/>
        <p:cNvGrpSpPr/>
        <p:nvPr/>
      </p:nvGrpSpPr>
      <p:grpSpPr>
        <a:xfrm>
          <a:off x="0" y="0"/>
          <a:ext cx="0" cy="0"/>
          <a:chOff x="0" y="0"/>
          <a:chExt cx="0" cy="0"/>
        </a:xfrm>
      </p:grpSpPr>
      <p:pic>
        <p:nvPicPr>
          <p:cNvPr descr="Image result for addgene" id="989" name="Google Shape;989;p107"/>
          <p:cNvPicPr preferRelativeResize="0"/>
          <p:nvPr/>
        </p:nvPicPr>
        <p:blipFill>
          <a:blip r:embed="rId2">
            <a:alphaModFix/>
          </a:blip>
          <a:stretch>
            <a:fillRect/>
          </a:stretch>
        </p:blipFill>
        <p:spPr>
          <a:xfrm>
            <a:off x="656150" y="1237591"/>
            <a:ext cx="2286000" cy="505777"/>
          </a:xfrm>
          <a:prstGeom prst="rect">
            <a:avLst/>
          </a:prstGeom>
          <a:noFill/>
          <a:ln>
            <a:noFill/>
          </a:ln>
        </p:spPr>
      </p:pic>
      <p:pic>
        <p:nvPicPr>
          <p:cNvPr descr="Image result for elife" id="990" name="Google Shape;990;p107"/>
          <p:cNvPicPr preferRelativeResize="0"/>
          <p:nvPr/>
        </p:nvPicPr>
        <p:blipFill>
          <a:blip r:embed="rId3">
            <a:alphaModFix/>
          </a:blip>
          <a:stretch>
            <a:fillRect/>
          </a:stretch>
        </p:blipFill>
        <p:spPr>
          <a:xfrm>
            <a:off x="3437143" y="3044803"/>
            <a:ext cx="2286000" cy="934402"/>
          </a:xfrm>
          <a:prstGeom prst="rect">
            <a:avLst/>
          </a:prstGeom>
          <a:noFill/>
          <a:ln>
            <a:noFill/>
          </a:ln>
        </p:spPr>
      </p:pic>
      <p:pic>
        <p:nvPicPr>
          <p:cNvPr descr="Image result for code ocean" id="991" name="Google Shape;991;p107"/>
          <p:cNvPicPr preferRelativeResize="0"/>
          <p:nvPr/>
        </p:nvPicPr>
        <p:blipFill>
          <a:blip r:embed="rId4">
            <a:alphaModFix/>
          </a:blip>
          <a:stretch>
            <a:fillRect/>
          </a:stretch>
        </p:blipFill>
        <p:spPr>
          <a:xfrm>
            <a:off x="6330789" y="1336181"/>
            <a:ext cx="2286000" cy="308610"/>
          </a:xfrm>
          <a:prstGeom prst="rect">
            <a:avLst/>
          </a:prstGeom>
          <a:noFill/>
          <a:ln>
            <a:noFill/>
          </a:ln>
        </p:spPr>
      </p:pic>
      <p:pic>
        <p:nvPicPr>
          <p:cNvPr id="992" name="Google Shape;992;p107"/>
          <p:cNvPicPr preferRelativeResize="0"/>
          <p:nvPr/>
        </p:nvPicPr>
        <p:blipFill>
          <a:blip r:embed="rId5">
            <a:alphaModFix/>
          </a:blip>
          <a:stretch>
            <a:fillRect/>
          </a:stretch>
        </p:blipFill>
        <p:spPr>
          <a:xfrm>
            <a:off x="656149" y="3361978"/>
            <a:ext cx="2286000" cy="300038"/>
          </a:xfrm>
          <a:prstGeom prst="rect">
            <a:avLst/>
          </a:prstGeom>
          <a:noFill/>
          <a:ln>
            <a:noFill/>
          </a:ln>
        </p:spPr>
      </p:pic>
      <p:pic>
        <p:nvPicPr>
          <p:cNvPr descr="Image result for aspb" id="993" name="Google Shape;993;p107"/>
          <p:cNvPicPr preferRelativeResize="0"/>
          <p:nvPr/>
        </p:nvPicPr>
        <p:blipFill>
          <a:blip r:embed="rId6">
            <a:alphaModFix/>
          </a:blip>
          <a:stretch>
            <a:fillRect/>
          </a:stretch>
        </p:blipFill>
        <p:spPr>
          <a:xfrm>
            <a:off x="3989700" y="1023280"/>
            <a:ext cx="1180911" cy="934406"/>
          </a:xfrm>
          <a:prstGeom prst="rect">
            <a:avLst/>
          </a:prstGeom>
          <a:noFill/>
          <a:ln>
            <a:noFill/>
          </a:ln>
        </p:spPr>
      </p:pic>
      <p:pic>
        <p:nvPicPr>
          <p:cNvPr id="994" name="Google Shape;994;p107"/>
          <p:cNvPicPr preferRelativeResize="0"/>
          <p:nvPr/>
        </p:nvPicPr>
        <p:blipFill>
          <a:blip r:embed="rId7">
            <a:alphaModFix/>
          </a:blip>
          <a:stretch>
            <a:fillRect/>
          </a:stretch>
        </p:blipFill>
        <p:spPr>
          <a:xfrm>
            <a:off x="6330789" y="3250538"/>
            <a:ext cx="2286000" cy="522922"/>
          </a:xfrm>
          <a:prstGeom prst="rect">
            <a:avLst/>
          </a:prstGeom>
          <a:noFill/>
          <a:ln>
            <a:noFill/>
          </a:ln>
        </p:spPr>
      </p:pic>
      <p:sp>
        <p:nvSpPr>
          <p:cNvPr id="995" name="Google Shape;995;p107"/>
          <p:cNvSpPr txBox="1"/>
          <p:nvPr/>
        </p:nvSpPr>
        <p:spPr>
          <a:xfrm>
            <a:off x="896100" y="205750"/>
            <a:ext cx="7353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Previous &amp; Current Funders</a:t>
            </a:r>
            <a:endParaRPr sz="3600">
              <a:solidFill>
                <a:schemeClr val="accent3"/>
              </a:solidFill>
              <a:latin typeface="Raleway SemiBold"/>
              <a:ea typeface="Raleway SemiBold"/>
              <a:cs typeface="Raleway SemiBold"/>
              <a:sym typeface="Raleway SemiBold"/>
            </a:endParaRPr>
          </a:p>
        </p:txBody>
      </p:sp>
      <p:sp>
        <p:nvSpPr>
          <p:cNvPr id="996" name="Google Shape;996;p107"/>
          <p:cNvSpPr txBox="1"/>
          <p:nvPr/>
        </p:nvSpPr>
        <p:spPr>
          <a:xfrm>
            <a:off x="6218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@CodeOceanHQ</a:t>
            </a:r>
            <a:endParaRPr sz="2400">
              <a:latin typeface="Lato"/>
              <a:ea typeface="Lato"/>
              <a:cs typeface="Lato"/>
              <a:sym typeface="Lato"/>
            </a:endParaRPr>
          </a:p>
        </p:txBody>
      </p:sp>
      <p:sp>
        <p:nvSpPr>
          <p:cNvPr id="997" name="Google Shape;997;p107"/>
          <p:cNvSpPr txBox="1"/>
          <p:nvPr/>
        </p:nvSpPr>
        <p:spPr>
          <a:xfrm>
            <a:off x="3380825"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@eLife</a:t>
            </a:r>
            <a:endParaRPr sz="2400">
              <a:latin typeface="Lato"/>
              <a:ea typeface="Lato"/>
              <a:cs typeface="Lato"/>
              <a:sym typeface="Lato"/>
            </a:endParaRPr>
          </a:p>
        </p:txBody>
      </p:sp>
      <p:sp>
        <p:nvSpPr>
          <p:cNvPr id="998" name="Google Shape;998;p107"/>
          <p:cNvSpPr txBox="1"/>
          <p:nvPr/>
        </p:nvSpPr>
        <p:spPr>
          <a:xfrm>
            <a:off x="3316350" y="2074144"/>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@ASPB</a:t>
            </a:r>
            <a:endParaRPr sz="2400">
              <a:latin typeface="Lato"/>
              <a:ea typeface="Lato"/>
              <a:cs typeface="Lato"/>
              <a:sym typeface="Lato"/>
            </a:endParaRPr>
          </a:p>
        </p:txBody>
      </p:sp>
      <p:sp>
        <p:nvSpPr>
          <p:cNvPr id="999" name="Google Shape;999;p107"/>
          <p:cNvSpPr txBox="1"/>
          <p:nvPr/>
        </p:nvSpPr>
        <p:spPr>
          <a:xfrm>
            <a:off x="656150" y="3979191"/>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@protocolsIO</a:t>
            </a:r>
            <a:endParaRPr sz="2400">
              <a:latin typeface="Lato"/>
              <a:ea typeface="Lato"/>
              <a:cs typeface="Lato"/>
              <a:sym typeface="Lato"/>
            </a:endParaRPr>
          </a:p>
        </p:txBody>
      </p:sp>
      <p:sp>
        <p:nvSpPr>
          <p:cNvPr id="1000" name="Google Shape;1000;p107"/>
          <p:cNvSpPr txBox="1"/>
          <p:nvPr/>
        </p:nvSpPr>
        <p:spPr>
          <a:xfrm>
            <a:off x="6218150"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@mozilla</a:t>
            </a:r>
            <a:endParaRPr sz="2400">
              <a:latin typeface="Lato"/>
              <a:ea typeface="Lato"/>
              <a:cs typeface="Lato"/>
              <a:sym typeface="Lato"/>
            </a:endParaRPr>
          </a:p>
        </p:txBody>
      </p:sp>
      <p:sp>
        <p:nvSpPr>
          <p:cNvPr id="1001" name="Google Shape;1001;p107"/>
          <p:cNvSpPr txBox="1"/>
          <p:nvPr/>
        </p:nvSpPr>
        <p:spPr>
          <a:xfrm>
            <a:off x="656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@Addgene</a:t>
            </a:r>
            <a:endParaRPr sz="2400">
              <a:latin typeface="Lato"/>
              <a:ea typeface="Lato"/>
              <a:cs typeface="Lato"/>
              <a:sym typeface="Lato"/>
            </a:endParaRPr>
          </a:p>
        </p:txBody>
      </p:sp>
      <p:sp>
        <p:nvSpPr>
          <p:cNvPr id="1002" name="Google Shape;1002;p107"/>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07"/>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004" name="Google Shape;1004;p10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005" name="Google Shape;1005;p107"/>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06" name="Google Shape;1006;p107"/>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07" name="Google Shape;1007;p107"/>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008" name="Google Shape;1008;p107"/>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p:cSld name="BLANK_2_1_1">
    <p:spTree>
      <p:nvGrpSpPr>
        <p:cNvPr id="1009" name="Shape 1009"/>
        <p:cNvGrpSpPr/>
        <p:nvPr/>
      </p:nvGrpSpPr>
      <p:grpSpPr>
        <a:xfrm>
          <a:off x="0" y="0"/>
          <a:ext cx="0" cy="0"/>
          <a:chOff x="0" y="0"/>
          <a:chExt cx="0" cy="0"/>
        </a:xfrm>
      </p:grpSpPr>
      <p:sp>
        <p:nvSpPr>
          <p:cNvPr id="1010" name="Google Shape;1010;p108"/>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Contributors</a:t>
            </a:r>
            <a:endParaRPr sz="3600">
              <a:solidFill>
                <a:schemeClr val="accent3"/>
              </a:solidFill>
              <a:latin typeface="Raleway SemiBold"/>
              <a:ea typeface="Raleway SemiBold"/>
              <a:cs typeface="Raleway SemiBold"/>
              <a:sym typeface="Raleway SemiBold"/>
            </a:endParaRPr>
          </a:p>
        </p:txBody>
      </p:sp>
      <p:sp>
        <p:nvSpPr>
          <p:cNvPr id="1011" name="Google Shape;1011;p108"/>
          <p:cNvSpPr txBox="1"/>
          <p:nvPr/>
        </p:nvSpPr>
        <p:spPr>
          <a:xfrm>
            <a:off x="450850" y="793825"/>
            <a:ext cx="82854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ato"/>
                <a:ea typeface="Lato"/>
                <a:cs typeface="Lato"/>
                <a:sym typeface="Lato"/>
              </a:rPr>
              <a:t>The following people have contributed to R4E materials in various ways:</a:t>
            </a:r>
            <a:endParaRPr sz="2000">
              <a:latin typeface="Lato"/>
              <a:ea typeface="Lato"/>
              <a:cs typeface="Lato"/>
              <a:sym typeface="Lato"/>
            </a:endParaRPr>
          </a:p>
        </p:txBody>
      </p:sp>
      <p:sp>
        <p:nvSpPr>
          <p:cNvPr id="1012" name="Google Shape;1012;p108"/>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08"/>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014" name="Google Shape;1014;p108"/>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015" name="Google Shape;1015;p108"/>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16" name="Google Shape;1016;p108"/>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17" name="Google Shape;1017;p108"/>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018" name="Google Shape;1018;p108"/>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1">
  <p:cSld name="BLANK_2_1_1_1">
    <p:spTree>
      <p:nvGrpSpPr>
        <p:cNvPr id="1019" name="Shape 1019"/>
        <p:cNvGrpSpPr/>
        <p:nvPr/>
      </p:nvGrpSpPr>
      <p:grpSpPr>
        <a:xfrm>
          <a:off x="0" y="0"/>
          <a:ext cx="0" cy="0"/>
          <a:chOff x="0" y="0"/>
          <a:chExt cx="0" cy="0"/>
        </a:xfrm>
      </p:grpSpPr>
      <p:sp>
        <p:nvSpPr>
          <p:cNvPr id="1020" name="Google Shape;1020;p109"/>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License and Citation</a:t>
            </a:r>
            <a:endParaRPr sz="3600">
              <a:solidFill>
                <a:schemeClr val="accent3"/>
              </a:solidFill>
              <a:latin typeface="Raleway SemiBold"/>
              <a:ea typeface="Raleway SemiBold"/>
              <a:cs typeface="Raleway SemiBold"/>
              <a:sym typeface="Raleway SemiBold"/>
            </a:endParaRPr>
          </a:p>
        </p:txBody>
      </p:sp>
      <p:sp>
        <p:nvSpPr>
          <p:cNvPr id="1021" name="Google Shape;1021;p109"/>
          <p:cNvSpPr txBox="1"/>
          <p:nvPr/>
        </p:nvSpPr>
        <p:spPr>
          <a:xfrm>
            <a:off x="938625" y="1022419"/>
            <a:ext cx="73368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Lato"/>
                <a:ea typeface="Lato"/>
                <a:cs typeface="Lato"/>
                <a:sym typeface="Lato"/>
              </a:rPr>
              <a:t>These materials have been developed by the </a:t>
            </a:r>
            <a:r>
              <a:rPr lang="en" sz="3000" u="sng">
                <a:solidFill>
                  <a:schemeClr val="accent3"/>
                </a:solidFill>
                <a:latin typeface="Lato"/>
                <a:ea typeface="Lato"/>
                <a:cs typeface="Lato"/>
                <a:sym typeface="Lato"/>
                <a:hlinkClick r:id="rId2"/>
              </a:rPr>
              <a:t>Reproducibility for Everyone community</a:t>
            </a:r>
            <a:r>
              <a:rPr lang="en" sz="3000">
                <a:latin typeface="Lato"/>
                <a:ea typeface="Lato"/>
                <a:cs typeface="Lato"/>
                <a:sym typeface="Lato"/>
              </a:rPr>
              <a:t>. Please find us at </a:t>
            </a:r>
            <a:r>
              <a:rPr lang="en" sz="3000" u="sng">
                <a:solidFill>
                  <a:schemeClr val="accent3"/>
                </a:solidFill>
                <a:latin typeface="Lato"/>
                <a:ea typeface="Lato"/>
                <a:cs typeface="Lato"/>
                <a:sym typeface="Lato"/>
                <a:hlinkClick r:id="rId3"/>
              </a:rPr>
              <a:t>osf.io</a:t>
            </a:r>
            <a:r>
              <a:rPr lang="en" sz="3000">
                <a:solidFill>
                  <a:schemeClr val="accent3"/>
                </a:solidFill>
                <a:latin typeface="Lato"/>
                <a:ea typeface="Lato"/>
                <a:cs typeface="Lato"/>
                <a:sym typeface="Lato"/>
              </a:rPr>
              <a:t> </a:t>
            </a:r>
            <a:r>
              <a:rPr lang="en" sz="3000">
                <a:latin typeface="Lato"/>
                <a:ea typeface="Lato"/>
                <a:cs typeface="Lato"/>
                <a:sym typeface="Lato"/>
              </a:rPr>
              <a:t>for full citation details. Slides are published under </a:t>
            </a:r>
            <a:r>
              <a:rPr lang="en" sz="3000" u="sng">
                <a:solidFill>
                  <a:schemeClr val="accent3"/>
                </a:solidFill>
                <a:latin typeface="Lato"/>
                <a:ea typeface="Lato"/>
                <a:cs typeface="Lato"/>
                <a:sym typeface="Lato"/>
                <a:hlinkClick r:id="rId4"/>
              </a:rPr>
              <a:t>Creative Commons with Attribution</a:t>
            </a:r>
            <a:r>
              <a:rPr lang="en" sz="3000">
                <a:latin typeface="Lato"/>
                <a:ea typeface="Lato"/>
                <a:cs typeface="Lato"/>
                <a:sym typeface="Lato"/>
              </a:rPr>
              <a:t> license (CC-BY 4.0)</a:t>
            </a:r>
            <a:endParaRPr sz="3000">
              <a:latin typeface="Lato"/>
              <a:ea typeface="Lato"/>
              <a:cs typeface="Lato"/>
              <a:sym typeface="Lato"/>
            </a:endParaRPr>
          </a:p>
        </p:txBody>
      </p:sp>
      <p:pic>
        <p:nvPicPr>
          <p:cNvPr id="1022" name="Google Shape;1022;p109"/>
          <p:cNvPicPr preferRelativeResize="0"/>
          <p:nvPr/>
        </p:nvPicPr>
        <p:blipFill>
          <a:blip r:embed="rId5">
            <a:alphaModFix/>
          </a:blip>
          <a:stretch>
            <a:fillRect/>
          </a:stretch>
        </p:blipFill>
        <p:spPr>
          <a:xfrm>
            <a:off x="5882034" y="3491800"/>
            <a:ext cx="2146290" cy="750950"/>
          </a:xfrm>
          <a:prstGeom prst="rect">
            <a:avLst/>
          </a:prstGeom>
          <a:noFill/>
          <a:ln>
            <a:noFill/>
          </a:ln>
        </p:spPr>
      </p:pic>
      <p:sp>
        <p:nvSpPr>
          <p:cNvPr id="1023" name="Google Shape;1023;p109"/>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09"/>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025" name="Google Shape;1025;p10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026" name="Google Shape;1026;p109"/>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27" name="Google Shape;1027;p109"/>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28" name="Google Shape;1028;p109"/>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029" name="Google Shape;1029;p109"/>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color background">
  <p:cSld name="BLANK_1">
    <p:bg>
      <p:bgPr>
        <a:solidFill>
          <a:srgbClr val="0097D9"/>
        </a:solidFill>
      </p:bgPr>
    </p:bg>
    <p:spTree>
      <p:nvGrpSpPr>
        <p:cNvPr id="1030" name="Shape 1030"/>
        <p:cNvGrpSpPr/>
        <p:nvPr/>
      </p:nvGrpSpPr>
      <p:grpSpPr>
        <a:xfrm>
          <a:off x="0" y="0"/>
          <a:ext cx="0" cy="0"/>
          <a:chOff x="0" y="0"/>
          <a:chExt cx="0" cy="0"/>
        </a:xfrm>
      </p:grpSpPr>
      <p:sp>
        <p:nvSpPr>
          <p:cNvPr id="1031" name="Google Shape;1031;p110"/>
          <p:cNvSpPr txBox="1"/>
          <p:nvPr/>
        </p:nvSpPr>
        <p:spPr>
          <a:xfrm>
            <a:off x="5006500" y="4624325"/>
            <a:ext cx="4137600" cy="519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 </a:t>
            </a:r>
            <a:endParaRPr b="1">
              <a:solidFill>
                <a:srgbClr val="FFFFFF"/>
              </a:solidFill>
              <a:latin typeface="Lato"/>
              <a:ea typeface="Lato"/>
              <a:cs typeface="Lato"/>
              <a:sym typeface="Lato"/>
            </a:endParaRPr>
          </a:p>
          <a:p>
            <a:pPr indent="0" lvl="0" marL="0" rtl="0" algn="r">
              <a:spcBef>
                <a:spcPts val="0"/>
              </a:spcBef>
              <a:spcAft>
                <a:spcPts val="0"/>
              </a:spcAft>
              <a:buNone/>
            </a:pPr>
            <a:r>
              <a:rPr b="1" lang="en">
                <a:solidFill>
                  <a:srgbClr val="FFFFFF"/>
                </a:solidFill>
                <a:latin typeface="Lato"/>
                <a:ea typeface="Lato"/>
                <a:cs typeface="Lato"/>
                <a:sym typeface="Lato"/>
              </a:rPr>
              <a:t>{@your_handle}</a:t>
            </a:r>
            <a:endParaRPr b="1">
              <a:solidFill>
                <a:srgbClr val="FFFFFF"/>
              </a:solidFill>
              <a:latin typeface="Lato"/>
              <a:ea typeface="Lato"/>
              <a:cs typeface="Lato"/>
              <a:sym typeface="Lato"/>
            </a:endParaRPr>
          </a:p>
        </p:txBody>
      </p:sp>
      <p:sp>
        <p:nvSpPr>
          <p:cNvPr id="1032" name="Google Shape;1032;p110"/>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10"/>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034" name="Google Shape;1034;p110"/>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035" name="Google Shape;1035;p110"/>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36" name="Google Shape;1036;p110"/>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37" name="Google Shape;1037;p110"/>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038" name="Google Shape;1038;p110"/>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1039" name="Shape 1039"/>
        <p:cNvGrpSpPr/>
        <p:nvPr/>
      </p:nvGrpSpPr>
      <p:grpSpPr>
        <a:xfrm>
          <a:off x="0" y="0"/>
          <a:ext cx="0" cy="0"/>
          <a:chOff x="0" y="0"/>
          <a:chExt cx="0" cy="0"/>
        </a:xfrm>
      </p:grpSpPr>
      <p:sp>
        <p:nvSpPr>
          <p:cNvPr id="1040" name="Google Shape;1040;p111"/>
          <p:cNvSpPr/>
          <p:nvPr/>
        </p:nvSpPr>
        <p:spPr>
          <a:xfrm>
            <a:off x="81850" y="74250"/>
            <a:ext cx="8991000" cy="4550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11"/>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42" name="Google Shape;1042;p111"/>
          <p:cNvSpPr txBox="1"/>
          <p:nvPr>
            <p:ph idx="12" type="sldNum"/>
          </p:nvPr>
        </p:nvSpPr>
        <p:spPr>
          <a:xfrm>
            <a:off x="4297650" y="4794733"/>
            <a:ext cx="548700" cy="3135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latin typeface="Raleway"/>
              <a:ea typeface="Raleway"/>
              <a:cs typeface="Raleway"/>
              <a:sym typeface="Raleway"/>
            </a:endParaRPr>
          </a:p>
        </p:txBody>
      </p:sp>
      <p:sp>
        <p:nvSpPr>
          <p:cNvPr id="1043" name="Google Shape;1043;p111"/>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044" name="Google Shape;1044;p111"/>
          <p:cNvSpPr/>
          <p:nvPr/>
        </p:nvSpPr>
        <p:spPr>
          <a:xfrm>
            <a:off x="76500" y="4624325"/>
            <a:ext cx="8996400" cy="7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11"/>
          <p:cNvSpPr txBox="1"/>
          <p:nvPr/>
        </p:nvSpPr>
        <p:spPr>
          <a:xfrm>
            <a:off x="5402875" y="4872275"/>
            <a:ext cx="3719400" cy="1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accent4"/>
                </a:solidFill>
                <a:latin typeface="Lato"/>
                <a:ea typeface="Lato"/>
                <a:cs typeface="Lato"/>
                <a:sym typeface="Lato"/>
              </a:rPr>
              <a:t>@repro4everyone | #repro4everyone</a:t>
            </a:r>
            <a:endParaRPr b="1">
              <a:solidFill>
                <a:schemeClr val="accent4"/>
              </a:solidFill>
              <a:latin typeface="Lato"/>
              <a:ea typeface="Lato"/>
              <a:cs typeface="Lato"/>
              <a:sym typeface="Lato"/>
            </a:endParaRPr>
          </a:p>
        </p:txBody>
      </p:sp>
      <p:sp>
        <p:nvSpPr>
          <p:cNvPr id="1046" name="Google Shape;1046;p111"/>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Lato"/>
                <a:ea typeface="Lato"/>
                <a:cs typeface="Lato"/>
                <a:sym typeface="Lato"/>
              </a:rPr>
              <a:t>Slides:</a:t>
            </a:r>
            <a:endParaRPr b="1">
              <a:solidFill>
                <a:schemeClr val="accent4"/>
              </a:solidFill>
              <a:latin typeface="Lato"/>
              <a:ea typeface="Lato"/>
              <a:cs typeface="Lato"/>
              <a:sym typeface="Lato"/>
            </a:endParaRPr>
          </a:p>
          <a:p>
            <a:pPr indent="0" lvl="0" marL="0" rtl="0" algn="l">
              <a:spcBef>
                <a:spcPts val="0"/>
              </a:spcBef>
              <a:spcAft>
                <a:spcPts val="0"/>
              </a:spcAft>
              <a:buNone/>
            </a:pPr>
            <a:r>
              <a:rPr b="1" lang="en">
                <a:solidFill>
                  <a:schemeClr val="accent4"/>
                </a:solidFill>
                <a:latin typeface="Lato"/>
                <a:ea typeface="Lato"/>
                <a:cs typeface="Lato"/>
                <a:sym typeface="Lato"/>
              </a:rPr>
              <a:t>Notes: </a:t>
            </a:r>
            <a:endParaRPr b="1">
              <a:solidFill>
                <a:schemeClr val="accent4"/>
              </a:solidFill>
              <a:latin typeface="Lato"/>
              <a:ea typeface="Lato"/>
              <a:cs typeface="Lato"/>
              <a:sym typeface="Lato"/>
            </a:endParaRPr>
          </a:p>
        </p:txBody>
      </p:sp>
      <p:sp>
        <p:nvSpPr>
          <p:cNvPr id="1047" name="Google Shape;1047;p111"/>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1048" name="Google Shape;1048;p111"/>
          <p:cNvSpPr txBox="1"/>
          <p:nvPr>
            <p:ph idx="3" type="subTitle"/>
          </p:nvPr>
        </p:nvSpPr>
        <p:spPr>
          <a:xfrm>
            <a:off x="650175" y="4852925"/>
            <a:ext cx="3129000" cy="1971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1049" name="Google Shape;1049;p111"/>
          <p:cNvSpPr txBox="1"/>
          <p:nvPr>
            <p:ph idx="4" type="subTitle"/>
          </p:nvPr>
        </p:nvSpPr>
        <p:spPr>
          <a:xfrm>
            <a:off x="6255600" y="4695125"/>
            <a:ext cx="2888400" cy="1758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chemeClr val="accent4"/>
                </a:solidFill>
              </a:defRPr>
            </a:lvl1pPr>
            <a:lvl2pPr lvl="1" rtl="0" algn="r">
              <a:spcBef>
                <a:spcPts val="600"/>
              </a:spcBef>
              <a:spcAft>
                <a:spcPts val="0"/>
              </a:spcAft>
              <a:buNone/>
              <a:defRPr>
                <a:solidFill>
                  <a:schemeClr val="accent4"/>
                </a:solidFill>
              </a:defRPr>
            </a:lvl2pPr>
            <a:lvl3pPr lvl="2" rtl="0" algn="r">
              <a:spcBef>
                <a:spcPts val="600"/>
              </a:spcBef>
              <a:spcAft>
                <a:spcPts val="0"/>
              </a:spcAft>
              <a:buNone/>
              <a:defRPr>
                <a:solidFill>
                  <a:schemeClr val="accent4"/>
                </a:solidFill>
              </a:defRPr>
            </a:lvl3pPr>
            <a:lvl4pPr lvl="3" rtl="0" algn="r">
              <a:spcBef>
                <a:spcPts val="600"/>
              </a:spcBef>
              <a:spcAft>
                <a:spcPts val="0"/>
              </a:spcAft>
              <a:buNone/>
              <a:defRPr>
                <a:solidFill>
                  <a:schemeClr val="accent4"/>
                </a:solidFill>
              </a:defRPr>
            </a:lvl4pPr>
            <a:lvl5pPr lvl="4" rtl="0" algn="r">
              <a:spcBef>
                <a:spcPts val="600"/>
              </a:spcBef>
              <a:spcAft>
                <a:spcPts val="0"/>
              </a:spcAft>
              <a:buNone/>
              <a:defRPr>
                <a:solidFill>
                  <a:schemeClr val="accent4"/>
                </a:solidFill>
              </a:defRPr>
            </a:lvl5pPr>
            <a:lvl6pPr lvl="5" rtl="0" algn="r">
              <a:spcBef>
                <a:spcPts val="600"/>
              </a:spcBef>
              <a:spcAft>
                <a:spcPts val="0"/>
              </a:spcAft>
              <a:buNone/>
              <a:defRPr>
                <a:solidFill>
                  <a:schemeClr val="accent4"/>
                </a:solidFill>
              </a:defRPr>
            </a:lvl6pPr>
            <a:lvl7pPr lvl="6" rtl="0" algn="r">
              <a:spcBef>
                <a:spcPts val="600"/>
              </a:spcBef>
              <a:spcAft>
                <a:spcPts val="0"/>
              </a:spcAft>
              <a:buNone/>
              <a:defRPr>
                <a:solidFill>
                  <a:schemeClr val="accent4"/>
                </a:solidFill>
              </a:defRPr>
            </a:lvl7pPr>
            <a:lvl8pPr lvl="7" rtl="0" algn="r">
              <a:spcBef>
                <a:spcPts val="600"/>
              </a:spcBef>
              <a:spcAft>
                <a:spcPts val="0"/>
              </a:spcAft>
              <a:buNone/>
              <a:defRPr>
                <a:solidFill>
                  <a:schemeClr val="accent4"/>
                </a:solidFill>
              </a:defRPr>
            </a:lvl8pPr>
            <a:lvl9pPr lvl="8" rtl="0" algn="r">
              <a:spcBef>
                <a:spcPts val="600"/>
              </a:spcBef>
              <a:spcAft>
                <a:spcPts val="0"/>
              </a:spcAft>
              <a:buNone/>
              <a:defRPr>
                <a:solidFill>
                  <a:schemeClr val="accent4"/>
                </a:solidFill>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chemeClr val="accent4"/>
        </a:solidFill>
      </p:bgPr>
    </p:bg>
    <p:spTree>
      <p:nvGrpSpPr>
        <p:cNvPr id="1054" name="Shape 1054"/>
        <p:cNvGrpSpPr/>
        <p:nvPr/>
      </p:nvGrpSpPr>
      <p:grpSpPr>
        <a:xfrm>
          <a:off x="0" y="0"/>
          <a:ext cx="0" cy="0"/>
          <a:chOff x="0" y="0"/>
          <a:chExt cx="0" cy="0"/>
        </a:xfrm>
      </p:grpSpPr>
      <p:sp>
        <p:nvSpPr>
          <p:cNvPr id="1055" name="Google Shape;1055;p113"/>
          <p:cNvSpPr/>
          <p:nvPr/>
        </p:nvSpPr>
        <p:spPr>
          <a:xfrm>
            <a:off x="81850" y="3920275"/>
            <a:ext cx="8991000" cy="1223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13"/>
          <p:cNvSpPr txBox="1"/>
          <p:nvPr>
            <p:ph type="ctrTitle"/>
          </p:nvPr>
        </p:nvSpPr>
        <p:spPr>
          <a:xfrm>
            <a:off x="507100" y="815800"/>
            <a:ext cx="8008800" cy="1635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800"/>
              <a:buNone/>
              <a:defRPr b="1" sz="4800">
                <a:solidFill>
                  <a:schemeClr val="dk2"/>
                </a:solidFill>
              </a:defRPr>
            </a:lvl1pPr>
            <a:lvl2pPr lvl="1" rtl="0" algn="ctr">
              <a:spcBef>
                <a:spcPts val="0"/>
              </a:spcBef>
              <a:spcAft>
                <a:spcPts val="0"/>
              </a:spcAft>
              <a:buClr>
                <a:srgbClr val="2185C5"/>
              </a:buClr>
              <a:buSzPts val="4800"/>
              <a:buNone/>
              <a:defRPr sz="4800">
                <a:solidFill>
                  <a:srgbClr val="2185C5"/>
                </a:solidFill>
              </a:defRPr>
            </a:lvl2pPr>
            <a:lvl3pPr lvl="2" rtl="0" algn="ctr">
              <a:spcBef>
                <a:spcPts val="0"/>
              </a:spcBef>
              <a:spcAft>
                <a:spcPts val="0"/>
              </a:spcAft>
              <a:buClr>
                <a:srgbClr val="2185C5"/>
              </a:buClr>
              <a:buSzPts val="4800"/>
              <a:buNone/>
              <a:defRPr sz="4800">
                <a:solidFill>
                  <a:srgbClr val="2185C5"/>
                </a:solidFill>
              </a:defRPr>
            </a:lvl3pPr>
            <a:lvl4pPr lvl="3" rtl="0" algn="ctr">
              <a:spcBef>
                <a:spcPts val="0"/>
              </a:spcBef>
              <a:spcAft>
                <a:spcPts val="0"/>
              </a:spcAft>
              <a:buClr>
                <a:srgbClr val="2185C5"/>
              </a:buClr>
              <a:buSzPts val="4800"/>
              <a:buNone/>
              <a:defRPr sz="4800">
                <a:solidFill>
                  <a:srgbClr val="2185C5"/>
                </a:solidFill>
              </a:defRPr>
            </a:lvl4pPr>
            <a:lvl5pPr lvl="4" rtl="0" algn="ctr">
              <a:spcBef>
                <a:spcPts val="0"/>
              </a:spcBef>
              <a:spcAft>
                <a:spcPts val="0"/>
              </a:spcAft>
              <a:buClr>
                <a:srgbClr val="2185C5"/>
              </a:buClr>
              <a:buSzPts val="4800"/>
              <a:buNone/>
              <a:defRPr sz="4800">
                <a:solidFill>
                  <a:srgbClr val="2185C5"/>
                </a:solidFill>
              </a:defRPr>
            </a:lvl5pPr>
            <a:lvl6pPr lvl="5" rtl="0" algn="ctr">
              <a:spcBef>
                <a:spcPts val="0"/>
              </a:spcBef>
              <a:spcAft>
                <a:spcPts val="0"/>
              </a:spcAft>
              <a:buClr>
                <a:srgbClr val="2185C5"/>
              </a:buClr>
              <a:buSzPts val="4800"/>
              <a:buNone/>
              <a:defRPr sz="4800">
                <a:solidFill>
                  <a:srgbClr val="2185C5"/>
                </a:solidFill>
              </a:defRPr>
            </a:lvl6pPr>
            <a:lvl7pPr lvl="6" rtl="0" algn="ctr">
              <a:spcBef>
                <a:spcPts val="0"/>
              </a:spcBef>
              <a:spcAft>
                <a:spcPts val="0"/>
              </a:spcAft>
              <a:buClr>
                <a:srgbClr val="2185C5"/>
              </a:buClr>
              <a:buSzPts val="4800"/>
              <a:buNone/>
              <a:defRPr sz="4800">
                <a:solidFill>
                  <a:srgbClr val="2185C5"/>
                </a:solidFill>
              </a:defRPr>
            </a:lvl7pPr>
            <a:lvl8pPr lvl="7" rtl="0" algn="ctr">
              <a:spcBef>
                <a:spcPts val="0"/>
              </a:spcBef>
              <a:spcAft>
                <a:spcPts val="0"/>
              </a:spcAft>
              <a:buClr>
                <a:srgbClr val="2185C5"/>
              </a:buClr>
              <a:buSzPts val="4800"/>
              <a:buNone/>
              <a:defRPr sz="4800">
                <a:solidFill>
                  <a:srgbClr val="2185C5"/>
                </a:solidFill>
              </a:defRPr>
            </a:lvl8pPr>
            <a:lvl9pPr lvl="8" rtl="0" algn="ctr">
              <a:spcBef>
                <a:spcPts val="0"/>
              </a:spcBef>
              <a:spcAft>
                <a:spcPts val="0"/>
              </a:spcAft>
              <a:buClr>
                <a:srgbClr val="2185C5"/>
              </a:buClr>
              <a:buSzPts val="4800"/>
              <a:buNone/>
              <a:defRPr sz="4800">
                <a:solidFill>
                  <a:srgbClr val="2185C5"/>
                </a:solidFill>
              </a:defRPr>
            </a:lvl9pPr>
          </a:lstStyle>
          <a:p/>
        </p:txBody>
      </p:sp>
      <p:pic>
        <p:nvPicPr>
          <p:cNvPr id="1057" name="Google Shape;1057;p113"/>
          <p:cNvPicPr preferRelativeResize="0"/>
          <p:nvPr/>
        </p:nvPicPr>
        <p:blipFill>
          <a:blip r:embed="rId2">
            <a:alphaModFix/>
          </a:blip>
          <a:stretch>
            <a:fillRect/>
          </a:stretch>
        </p:blipFill>
        <p:spPr>
          <a:xfrm>
            <a:off x="7260763" y="4175748"/>
            <a:ext cx="1812076" cy="864925"/>
          </a:xfrm>
          <a:prstGeom prst="rect">
            <a:avLst/>
          </a:prstGeom>
          <a:noFill/>
          <a:ln>
            <a:noFill/>
          </a:ln>
        </p:spPr>
      </p:pic>
      <p:sp>
        <p:nvSpPr>
          <p:cNvPr id="1058" name="Google Shape;1058;p113"/>
          <p:cNvSpPr txBox="1"/>
          <p:nvPr/>
        </p:nvSpPr>
        <p:spPr>
          <a:xfrm>
            <a:off x="3045000" y="4175760"/>
            <a:ext cx="3054000" cy="86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SemiBold"/>
                <a:ea typeface="Raleway SemiBold"/>
                <a:cs typeface="Raleway SemiBold"/>
                <a:sym typeface="Raleway SemiBold"/>
              </a:rPr>
              <a:t>@repro4everyone</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3"/>
              </a:rPr>
              <a:t>repro4everyone@gmail.com</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4"/>
              </a:rPr>
              <a:t>https://www.repro4everyone.org</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t/>
            </a:r>
            <a:endParaRPr>
              <a:solidFill>
                <a:srgbClr val="FFFFFF"/>
              </a:solidFill>
              <a:latin typeface="Raleway SemiBold"/>
              <a:ea typeface="Raleway SemiBold"/>
              <a:cs typeface="Raleway SemiBold"/>
              <a:sym typeface="Raleway SemiBold"/>
            </a:endParaRPr>
          </a:p>
        </p:txBody>
      </p:sp>
      <p:sp>
        <p:nvSpPr>
          <p:cNvPr id="1059" name="Google Shape;1059;p113"/>
          <p:cNvSpPr txBox="1"/>
          <p:nvPr/>
        </p:nvSpPr>
        <p:spPr>
          <a:xfrm>
            <a:off x="81850" y="4593800"/>
            <a:ext cx="1682100" cy="3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FFFFFF"/>
                </a:solidFill>
                <a:latin typeface="Lato"/>
                <a:ea typeface="Lato"/>
                <a:cs typeface="Lato"/>
                <a:sym typeface="Lato"/>
              </a:rPr>
              <a:t>Published under CC-BY 4.0 </a:t>
            </a:r>
            <a:endParaRPr i="1" sz="1000">
              <a:solidFill>
                <a:srgbClr val="FFFFFF"/>
              </a:solidFill>
              <a:latin typeface="Lato"/>
              <a:ea typeface="Lato"/>
              <a:cs typeface="Lato"/>
              <a:sym typeface="Lato"/>
            </a:endParaRPr>
          </a:p>
          <a:p>
            <a:pPr indent="0" lvl="0" marL="0" rtl="0" algn="l">
              <a:spcBef>
                <a:spcPts val="0"/>
              </a:spcBef>
              <a:spcAft>
                <a:spcPts val="0"/>
              </a:spcAft>
              <a:buNone/>
            </a:pPr>
            <a:r>
              <a:rPr i="1" lang="en" sz="1000">
                <a:solidFill>
                  <a:srgbClr val="FFFFFF"/>
                </a:solidFill>
                <a:latin typeface="Lato"/>
                <a:ea typeface="Lato"/>
                <a:cs typeface="Lato"/>
                <a:sym typeface="Lato"/>
              </a:rPr>
              <a:t>Creators: Repro4Everyone</a:t>
            </a:r>
            <a:endParaRPr i="1" sz="1000">
              <a:solidFill>
                <a:srgbClr val="FFFFFF"/>
              </a:solidFill>
              <a:latin typeface="Lato"/>
              <a:ea typeface="Lato"/>
              <a:cs typeface="Lato"/>
              <a:sym typeface="Lato"/>
            </a:endParaRPr>
          </a:p>
        </p:txBody>
      </p:sp>
      <p:pic>
        <p:nvPicPr>
          <p:cNvPr id="1060" name="Google Shape;1060;p113"/>
          <p:cNvPicPr preferRelativeResize="0"/>
          <p:nvPr/>
        </p:nvPicPr>
        <p:blipFill>
          <a:blip r:embed="rId5">
            <a:alphaModFix/>
          </a:blip>
          <a:stretch>
            <a:fillRect/>
          </a:stretch>
        </p:blipFill>
        <p:spPr>
          <a:xfrm>
            <a:off x="173622" y="4101747"/>
            <a:ext cx="1395750" cy="492050"/>
          </a:xfrm>
          <a:prstGeom prst="rect">
            <a:avLst/>
          </a:prstGeom>
          <a:noFill/>
          <a:ln>
            <a:noFill/>
          </a:ln>
        </p:spPr>
      </p:pic>
      <p:sp>
        <p:nvSpPr>
          <p:cNvPr id="1061" name="Google Shape;1061;p113"/>
          <p:cNvSpPr txBox="1"/>
          <p:nvPr>
            <p:ph idx="1" type="subTitle"/>
          </p:nvPr>
        </p:nvSpPr>
        <p:spPr>
          <a:xfrm>
            <a:off x="726675" y="2585725"/>
            <a:ext cx="3376200" cy="963600"/>
          </a:xfrm>
          <a:prstGeom prst="rect">
            <a:avLst/>
          </a:prstGeom>
        </p:spPr>
        <p:txBody>
          <a:bodyPr anchorCtr="0" anchor="t" bIns="91425" lIns="91425" spcFirstLastPara="1" rIns="91425" wrap="square" tIns="91425">
            <a:noAutofit/>
          </a:bodyPr>
          <a:lstStyle>
            <a:lvl1pPr lvl="0" rtl="0">
              <a:spcBef>
                <a:spcPts val="600"/>
              </a:spcBef>
              <a:spcAft>
                <a:spcPts val="0"/>
              </a:spcAft>
              <a:buNone/>
              <a:defRPr b="1" sz="1800">
                <a:solidFill>
                  <a:schemeClr val="dk1"/>
                </a:solidFill>
              </a:defRPr>
            </a:lvl1pPr>
            <a:lvl2pPr lvl="1" rtl="0">
              <a:spcBef>
                <a:spcPts val="600"/>
              </a:spcBef>
              <a:spcAft>
                <a:spcPts val="0"/>
              </a:spcAft>
              <a:buNone/>
              <a:defRPr b="1" sz="1800"/>
            </a:lvl2pPr>
            <a:lvl3pPr lvl="2" rtl="0">
              <a:spcBef>
                <a:spcPts val="600"/>
              </a:spcBef>
              <a:spcAft>
                <a:spcPts val="0"/>
              </a:spcAft>
              <a:buNone/>
              <a:defRPr b="1" sz="1800"/>
            </a:lvl3pPr>
            <a:lvl4pPr lvl="3" rtl="0">
              <a:spcBef>
                <a:spcPts val="600"/>
              </a:spcBef>
              <a:spcAft>
                <a:spcPts val="0"/>
              </a:spcAft>
              <a:buNone/>
              <a:defRPr b="1" sz="1800"/>
            </a:lvl4pPr>
            <a:lvl5pPr lvl="4" rtl="0">
              <a:spcBef>
                <a:spcPts val="600"/>
              </a:spcBef>
              <a:spcAft>
                <a:spcPts val="0"/>
              </a:spcAft>
              <a:buNone/>
              <a:defRPr b="1" sz="1800"/>
            </a:lvl5pPr>
            <a:lvl6pPr lvl="5" rtl="0">
              <a:spcBef>
                <a:spcPts val="600"/>
              </a:spcBef>
              <a:spcAft>
                <a:spcPts val="0"/>
              </a:spcAft>
              <a:buNone/>
              <a:defRPr b="1" sz="1800"/>
            </a:lvl6pPr>
            <a:lvl7pPr lvl="6" rtl="0">
              <a:spcBef>
                <a:spcPts val="600"/>
              </a:spcBef>
              <a:spcAft>
                <a:spcPts val="0"/>
              </a:spcAft>
              <a:buNone/>
              <a:defRPr b="1" sz="1800"/>
            </a:lvl7pPr>
            <a:lvl8pPr lvl="7" rtl="0">
              <a:spcBef>
                <a:spcPts val="600"/>
              </a:spcBef>
              <a:spcAft>
                <a:spcPts val="0"/>
              </a:spcAft>
              <a:buNone/>
              <a:defRPr b="1" sz="1800"/>
            </a:lvl8pPr>
            <a:lvl9pPr lvl="8" rtl="0">
              <a:spcBef>
                <a:spcPts val="600"/>
              </a:spcBef>
              <a:spcAft>
                <a:spcPts val="0"/>
              </a:spcAft>
              <a:buNone/>
              <a:defRPr b="1" sz="1800"/>
            </a:lvl9pPr>
          </a:lstStyle>
          <a:p/>
        </p:txBody>
      </p:sp>
      <p:sp>
        <p:nvSpPr>
          <p:cNvPr id="1062" name="Google Shape;1062;p113"/>
          <p:cNvSpPr txBox="1"/>
          <p:nvPr>
            <p:ph idx="2" type="subTitle"/>
          </p:nvPr>
        </p:nvSpPr>
        <p:spPr>
          <a:xfrm>
            <a:off x="5041050" y="2587752"/>
            <a:ext cx="3374100" cy="963600"/>
          </a:xfrm>
          <a:prstGeom prst="rect">
            <a:avLst/>
          </a:prstGeom>
        </p:spPr>
        <p:txBody>
          <a:bodyPr anchorCtr="0" anchor="t" bIns="91425" lIns="91425" spcFirstLastPara="1" rIns="91425" wrap="square" tIns="91425">
            <a:noAutofit/>
          </a:bodyPr>
          <a:lstStyle>
            <a:lvl1pPr lvl="0" rtl="0" algn="r">
              <a:spcBef>
                <a:spcPts val="600"/>
              </a:spcBef>
              <a:spcAft>
                <a:spcPts val="0"/>
              </a:spcAft>
              <a:buNone/>
              <a:defRPr b="1" sz="1800">
                <a:solidFill>
                  <a:schemeClr val="dk1"/>
                </a:solidFill>
              </a:defRPr>
            </a:lvl1pPr>
            <a:lvl2pPr lvl="1" rtl="0">
              <a:spcBef>
                <a:spcPts val="600"/>
              </a:spcBef>
              <a:spcAft>
                <a:spcPts val="0"/>
              </a:spcAft>
              <a:buNone/>
              <a:defRPr b="1" sz="1800"/>
            </a:lvl2pPr>
            <a:lvl3pPr lvl="2" rtl="0">
              <a:spcBef>
                <a:spcPts val="600"/>
              </a:spcBef>
              <a:spcAft>
                <a:spcPts val="0"/>
              </a:spcAft>
              <a:buNone/>
              <a:defRPr b="1" sz="1800"/>
            </a:lvl3pPr>
            <a:lvl4pPr lvl="3" rtl="0">
              <a:spcBef>
                <a:spcPts val="600"/>
              </a:spcBef>
              <a:spcAft>
                <a:spcPts val="0"/>
              </a:spcAft>
              <a:buNone/>
              <a:defRPr b="1" sz="1800"/>
            </a:lvl4pPr>
            <a:lvl5pPr lvl="4" rtl="0">
              <a:spcBef>
                <a:spcPts val="600"/>
              </a:spcBef>
              <a:spcAft>
                <a:spcPts val="0"/>
              </a:spcAft>
              <a:buNone/>
              <a:defRPr b="1" sz="1800"/>
            </a:lvl5pPr>
            <a:lvl6pPr lvl="5" rtl="0">
              <a:spcBef>
                <a:spcPts val="600"/>
              </a:spcBef>
              <a:spcAft>
                <a:spcPts val="0"/>
              </a:spcAft>
              <a:buNone/>
              <a:defRPr b="1" sz="1800"/>
            </a:lvl6pPr>
            <a:lvl7pPr lvl="6" rtl="0">
              <a:spcBef>
                <a:spcPts val="600"/>
              </a:spcBef>
              <a:spcAft>
                <a:spcPts val="0"/>
              </a:spcAft>
              <a:buNone/>
              <a:defRPr b="1" sz="1800"/>
            </a:lvl7pPr>
            <a:lvl8pPr lvl="7" rtl="0">
              <a:spcBef>
                <a:spcPts val="600"/>
              </a:spcBef>
              <a:spcAft>
                <a:spcPts val="0"/>
              </a:spcAft>
              <a:buNone/>
              <a:defRPr b="1" sz="1800"/>
            </a:lvl8pPr>
            <a:lvl9pPr lvl="8" rtl="0">
              <a:spcBef>
                <a:spcPts val="600"/>
              </a:spcBef>
              <a:spcAft>
                <a:spcPts val="0"/>
              </a:spcAft>
              <a:buNone/>
              <a:defRPr b="1" sz="1800"/>
            </a:lvl9pPr>
          </a:lstStyle>
          <a:p/>
        </p:txBody>
      </p:sp>
    </p:spTree>
  </p:cSld>
  <p:clrMapOvr>
    <a:masterClrMapping/>
  </p:clrMapOvr>
  <p:extLst>
    <p:ext uri="{DCECCB84-F9BA-43D5-87BE-67443E8EF086}">
      <p15:sldGuideLst>
        <p15:guide id="1" orient="horz" pos="1620">
          <p15:clr>
            <a:srgbClr val="FA7B17"/>
          </p15:clr>
        </p15:guide>
        <p15:guide id="2" pos="515">
          <p15:clr>
            <a:srgbClr val="FA7B17"/>
          </p15:clr>
        </p15:guide>
        <p15:guide id="3" pos="2880">
          <p15:clr>
            <a:srgbClr val="FA7B17"/>
          </p15:clr>
        </p15:guide>
        <p15:guide id="4" pos="5256">
          <p15:clr>
            <a:srgbClr val="FA7B17"/>
          </p15:clr>
        </p15:guide>
        <p15:guide id="5" orient="horz" pos="2016">
          <p15:clr>
            <a:srgbClr val="FA7B17"/>
          </p15:clr>
        </p15:guide>
      </p15:sldGuideLst>
    </p:ext>
  </p:extLs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063" name="Shape 1063"/>
        <p:cNvGrpSpPr/>
        <p:nvPr/>
      </p:nvGrpSpPr>
      <p:grpSpPr>
        <a:xfrm>
          <a:off x="0" y="0"/>
          <a:ext cx="0" cy="0"/>
          <a:chOff x="0" y="0"/>
          <a:chExt cx="0" cy="0"/>
        </a:xfrm>
      </p:grpSpPr>
      <p:sp>
        <p:nvSpPr>
          <p:cNvPr id="1064" name="Google Shape;1064;p114"/>
          <p:cNvSpPr/>
          <p:nvPr/>
        </p:nvSpPr>
        <p:spPr>
          <a:xfrm flipH="1" rot="10800000">
            <a:off x="0" y="3993075"/>
            <a:ext cx="9144000" cy="1153800"/>
          </a:xfrm>
          <a:prstGeom prst="rect">
            <a:avLst/>
          </a:prstGeom>
          <a:solidFill>
            <a:srgbClr val="008B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14"/>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
        <p:nvSpPr>
          <p:cNvPr id="1066" name="Google Shape;1066;p114"/>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400"/>
              <a:buNone/>
              <a:defRPr b="1" sz="2400">
                <a:solidFill>
                  <a:schemeClr val="accent4"/>
                </a:solidFill>
              </a:defRPr>
            </a:lvl1pPr>
            <a:lvl2pPr lvl="1" rtl="0" algn="ctr">
              <a:spcBef>
                <a:spcPts val="0"/>
              </a:spcBef>
              <a:spcAft>
                <a:spcPts val="0"/>
              </a:spcAft>
              <a:buClr>
                <a:srgbClr val="FFFFFF"/>
              </a:buClr>
              <a:buSzPts val="2400"/>
              <a:buNone/>
              <a:defRPr b="1">
                <a:solidFill>
                  <a:srgbClr val="FFFFFF"/>
                </a:solidFill>
              </a:defRPr>
            </a:lvl2pPr>
            <a:lvl3pPr lvl="2" rtl="0" algn="ctr">
              <a:spcBef>
                <a:spcPts val="0"/>
              </a:spcBef>
              <a:spcAft>
                <a:spcPts val="0"/>
              </a:spcAft>
              <a:buClr>
                <a:srgbClr val="FFFFFF"/>
              </a:buClr>
              <a:buSzPts val="2400"/>
              <a:buNone/>
              <a:defRPr b="1">
                <a:solidFill>
                  <a:srgbClr val="FFFFFF"/>
                </a:solidFill>
              </a:defRPr>
            </a:lvl3pPr>
            <a:lvl4pPr lvl="3" rtl="0" algn="ctr">
              <a:spcBef>
                <a:spcPts val="0"/>
              </a:spcBef>
              <a:spcAft>
                <a:spcPts val="0"/>
              </a:spcAft>
              <a:buClr>
                <a:srgbClr val="FFFFFF"/>
              </a:buClr>
              <a:buSzPts val="2400"/>
              <a:buNone/>
              <a:defRPr b="1" sz="2400">
                <a:solidFill>
                  <a:srgbClr val="FFFFFF"/>
                </a:solidFill>
              </a:defRPr>
            </a:lvl4pPr>
            <a:lvl5pPr lvl="4" rtl="0" algn="ctr">
              <a:spcBef>
                <a:spcPts val="0"/>
              </a:spcBef>
              <a:spcAft>
                <a:spcPts val="0"/>
              </a:spcAft>
              <a:buClr>
                <a:srgbClr val="FFFFFF"/>
              </a:buClr>
              <a:buSzPts val="2400"/>
              <a:buNone/>
              <a:defRPr b="1" sz="2400">
                <a:solidFill>
                  <a:srgbClr val="FFFFFF"/>
                </a:solidFill>
              </a:defRPr>
            </a:lvl5pPr>
            <a:lvl6pPr lvl="5" rtl="0" algn="ctr">
              <a:spcBef>
                <a:spcPts val="0"/>
              </a:spcBef>
              <a:spcAft>
                <a:spcPts val="0"/>
              </a:spcAft>
              <a:buClr>
                <a:srgbClr val="FFFFFF"/>
              </a:buClr>
              <a:buSzPts val="2400"/>
              <a:buNone/>
              <a:defRPr b="1" sz="2400">
                <a:solidFill>
                  <a:srgbClr val="FFFFFF"/>
                </a:solidFill>
              </a:defRPr>
            </a:lvl6pPr>
            <a:lvl7pPr lvl="6" rtl="0" algn="ctr">
              <a:spcBef>
                <a:spcPts val="0"/>
              </a:spcBef>
              <a:spcAft>
                <a:spcPts val="0"/>
              </a:spcAft>
              <a:buClr>
                <a:srgbClr val="FFFFFF"/>
              </a:buClr>
              <a:buSzPts val="2400"/>
              <a:buNone/>
              <a:defRPr b="1" sz="2400">
                <a:solidFill>
                  <a:srgbClr val="FFFFFF"/>
                </a:solidFill>
              </a:defRPr>
            </a:lvl7pPr>
            <a:lvl8pPr lvl="7" rtl="0" algn="ctr">
              <a:spcBef>
                <a:spcPts val="0"/>
              </a:spcBef>
              <a:spcAft>
                <a:spcPts val="0"/>
              </a:spcAft>
              <a:buClr>
                <a:srgbClr val="FFFFFF"/>
              </a:buClr>
              <a:buSzPts val="2400"/>
              <a:buNone/>
              <a:defRPr b="1" sz="2400">
                <a:solidFill>
                  <a:srgbClr val="FFFFFF"/>
                </a:solidFill>
              </a:defRPr>
            </a:lvl8pPr>
            <a:lvl9pPr lvl="8" rtl="0" algn="ctr">
              <a:spcBef>
                <a:spcPts val="0"/>
              </a:spcBef>
              <a:spcAft>
                <a:spcPts val="0"/>
              </a:spcAft>
              <a:buClr>
                <a:srgbClr val="FFFFFF"/>
              </a:buClr>
              <a:buSzPts val="2400"/>
              <a:buNone/>
              <a:defRPr b="1" sz="2400">
                <a:solidFill>
                  <a:srgbClr val="FFFFFF"/>
                </a:solidFill>
              </a:defRPr>
            </a:lvl9pPr>
          </a:lstStyle>
          <a:p/>
        </p:txBody>
      </p:sp>
      <p:pic>
        <p:nvPicPr>
          <p:cNvPr id="1067" name="Google Shape;1067;p114"/>
          <p:cNvPicPr preferRelativeResize="0"/>
          <p:nvPr/>
        </p:nvPicPr>
        <p:blipFill>
          <a:blip r:embed="rId2">
            <a:alphaModFix/>
          </a:blip>
          <a:stretch>
            <a:fillRect/>
          </a:stretch>
        </p:blipFill>
        <p:spPr>
          <a:xfrm>
            <a:off x="6984000" y="4070205"/>
            <a:ext cx="2099097" cy="1001925"/>
          </a:xfrm>
          <a:prstGeom prst="rect">
            <a:avLst/>
          </a:prstGeom>
          <a:noFill/>
          <a:ln>
            <a:noFill/>
          </a:ln>
        </p:spPr>
      </p:pic>
      <p:sp>
        <p:nvSpPr>
          <p:cNvPr id="1068" name="Google Shape;1068;p114"/>
          <p:cNvSpPr txBox="1"/>
          <p:nvPr/>
        </p:nvSpPr>
        <p:spPr>
          <a:xfrm>
            <a:off x="85300" y="4070163"/>
            <a:ext cx="3306300" cy="10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t/>
            </a:r>
            <a:endParaRPr sz="1800">
              <a:solidFill>
                <a:srgbClr val="FFFFFF"/>
              </a:solidFill>
              <a:latin typeface="Raleway Medium"/>
              <a:ea typeface="Raleway Medium"/>
              <a:cs typeface="Raleway Medium"/>
              <a:sym typeface="Raleway Medium"/>
            </a:endParaRPr>
          </a:p>
        </p:txBody>
      </p:sp>
      <p:sp>
        <p:nvSpPr>
          <p:cNvPr id="1069" name="Google Shape;1069;p114"/>
          <p:cNvSpPr txBox="1"/>
          <p:nvPr>
            <p:ph idx="2" type="subTitle"/>
          </p:nvPr>
        </p:nvSpPr>
        <p:spPr>
          <a:xfrm>
            <a:off x="85300" y="4559300"/>
            <a:ext cx="4428600" cy="460200"/>
          </a:xfrm>
          <a:prstGeom prst="rect">
            <a:avLst/>
          </a:prstGeom>
        </p:spPr>
        <p:txBody>
          <a:bodyPr anchorCtr="0" anchor="t" bIns="91425" lIns="91425" spcFirstLastPara="1" rIns="91425" wrap="square" tIns="91425">
            <a:noAutofit/>
          </a:bodyPr>
          <a:lstStyle>
            <a:lvl1pPr lvl="0" rtl="0">
              <a:spcBef>
                <a:spcPts val="600"/>
              </a:spcBef>
              <a:spcAft>
                <a:spcPts val="0"/>
              </a:spcAft>
              <a:buNone/>
              <a:defRPr sz="18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070" name="Shape 1070"/>
        <p:cNvGrpSpPr/>
        <p:nvPr/>
      </p:nvGrpSpPr>
      <p:grpSpPr>
        <a:xfrm>
          <a:off x="0" y="0"/>
          <a:ext cx="0" cy="0"/>
          <a:chOff x="0" y="0"/>
          <a:chExt cx="0" cy="0"/>
        </a:xfrm>
      </p:grpSpPr>
      <p:sp>
        <p:nvSpPr>
          <p:cNvPr id="1071" name="Google Shape;1071;p115"/>
          <p:cNvSpPr/>
          <p:nvPr/>
        </p:nvSpPr>
        <p:spPr>
          <a:xfrm>
            <a:off x="81850" y="4620375"/>
            <a:ext cx="90372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15"/>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lvl1pPr indent="-406400" lvl="0" marL="457200" rtl="0" algn="ctr">
              <a:spcBef>
                <a:spcPts val="600"/>
              </a:spcBef>
              <a:spcAft>
                <a:spcPts val="0"/>
              </a:spcAft>
              <a:buSzPts val="28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rtl="0" algn="ctr">
              <a:spcBef>
                <a:spcPts val="0"/>
              </a:spcBef>
              <a:spcAft>
                <a:spcPts val="0"/>
              </a:spcAft>
              <a:buSzPts val="1800"/>
              <a:buChar char="■"/>
              <a:defRPr i="1"/>
            </a:lvl9pPr>
          </a:lstStyle>
          <a:p/>
        </p:txBody>
      </p:sp>
      <p:sp>
        <p:nvSpPr>
          <p:cNvPr id="1073" name="Google Shape;1073;p115"/>
          <p:cNvSpPr txBox="1"/>
          <p:nvPr/>
        </p:nvSpPr>
        <p:spPr>
          <a:xfrm>
            <a:off x="3593400" y="495628"/>
            <a:ext cx="19572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dk2"/>
                </a:solidFill>
              </a:rPr>
              <a:t>“</a:t>
            </a:r>
            <a:endParaRPr b="1" sz="600">
              <a:solidFill>
                <a:schemeClr val="dk2"/>
              </a:solidFill>
            </a:endParaRPr>
          </a:p>
        </p:txBody>
      </p:sp>
      <p:sp>
        <p:nvSpPr>
          <p:cNvPr id="1074" name="Google Shape;1074;p115"/>
          <p:cNvSpPr/>
          <p:nvPr/>
        </p:nvSpPr>
        <p:spPr>
          <a:xfrm>
            <a:off x="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15"/>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76" name="Google Shape;1076;p115"/>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lt1"/>
                </a:solidFill>
              </a:defRPr>
            </a:lvl1pPr>
            <a:lvl2pPr lvl="1" rtl="0" algn="ctr">
              <a:buNone/>
              <a:defRPr>
                <a:solidFill>
                  <a:schemeClr val="lt1"/>
                </a:solidFill>
              </a:defRPr>
            </a:lvl2pPr>
            <a:lvl3pPr lvl="2" rtl="0" algn="ctr">
              <a:buNone/>
              <a:defRPr>
                <a:solidFill>
                  <a:schemeClr val="lt1"/>
                </a:solidFill>
              </a:defRPr>
            </a:lvl3pPr>
            <a:lvl4pPr lvl="3" rtl="0" algn="ctr">
              <a:buNone/>
              <a:defRPr>
                <a:solidFill>
                  <a:schemeClr val="lt1"/>
                </a:solidFill>
              </a:defRPr>
            </a:lvl4pPr>
            <a:lvl5pPr lvl="4" rtl="0" algn="ctr">
              <a:buNone/>
              <a:defRPr>
                <a:solidFill>
                  <a:schemeClr val="lt1"/>
                </a:solidFill>
              </a:defRPr>
            </a:lvl5pPr>
            <a:lvl6pPr lvl="5" rtl="0" algn="ctr">
              <a:buNone/>
              <a:defRPr>
                <a:solidFill>
                  <a:schemeClr val="lt1"/>
                </a:solidFill>
              </a:defRPr>
            </a:lvl6pPr>
            <a:lvl7pPr lvl="6" rtl="0" algn="ctr">
              <a:buNone/>
              <a:defRPr>
                <a:solidFill>
                  <a:schemeClr val="lt1"/>
                </a:solidFill>
              </a:defRPr>
            </a:lvl7pPr>
            <a:lvl8pPr lvl="7" rtl="0" algn="ctr">
              <a:buNone/>
              <a:defRPr>
                <a:solidFill>
                  <a:schemeClr val="lt1"/>
                </a:solidFill>
              </a:defRPr>
            </a:lvl8pPr>
            <a:lvl9pPr lvl="8" rtl="0"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1077" name="Google Shape;1077;p115"/>
          <p:cNvSpPr/>
          <p:nvPr/>
        </p:nvSpPr>
        <p:spPr>
          <a:xfrm>
            <a:off x="545310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1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079" name="Google Shape;1079;p115"/>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80" name="Google Shape;1080;p115"/>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81" name="Google Shape;1081;p115"/>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082" name="Google Shape;1082;p115"/>
          <p:cNvSpPr txBox="1"/>
          <p:nvPr>
            <p:ph idx="5"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9" name="Shape 119"/>
        <p:cNvGrpSpPr/>
        <p:nvPr/>
      </p:nvGrpSpPr>
      <p:grpSpPr>
        <a:xfrm>
          <a:off x="0" y="0"/>
          <a:ext cx="0" cy="0"/>
          <a:chOff x="0" y="0"/>
          <a:chExt cx="0" cy="0"/>
        </a:xfrm>
      </p:grpSpPr>
      <p:sp>
        <p:nvSpPr>
          <p:cNvPr id="120" name="Google Shape;120;p12"/>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2"/>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22" name="Google Shape;122;p12"/>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23" name="Google Shape;123;p12"/>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24" name="Google Shape;124;p12"/>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25" name="Google Shape;125;p12"/>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26" name="Google Shape;126;p12"/>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27" name="Google Shape;127;p12"/>
          <p:cNvSpPr txBox="1"/>
          <p:nvPr>
            <p:ph idx="3"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 no footer">
  <p:cSld name="TITLE_1_1_1">
    <p:spTree>
      <p:nvGrpSpPr>
        <p:cNvPr id="1083" name="Shape 1083"/>
        <p:cNvGrpSpPr/>
        <p:nvPr/>
      </p:nvGrpSpPr>
      <p:grpSpPr>
        <a:xfrm>
          <a:off x="0" y="0"/>
          <a:ext cx="0" cy="0"/>
          <a:chOff x="0" y="0"/>
          <a:chExt cx="0" cy="0"/>
        </a:xfrm>
      </p:grpSpPr>
      <p:sp>
        <p:nvSpPr>
          <p:cNvPr id="1084" name="Google Shape;1084;p116"/>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lvl1pPr indent="-406400" lvl="0" marL="457200" rtl="0" algn="ctr">
              <a:spcBef>
                <a:spcPts val="600"/>
              </a:spcBef>
              <a:spcAft>
                <a:spcPts val="0"/>
              </a:spcAft>
              <a:buSzPts val="28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rtl="0" algn="ctr">
              <a:spcBef>
                <a:spcPts val="0"/>
              </a:spcBef>
              <a:spcAft>
                <a:spcPts val="0"/>
              </a:spcAft>
              <a:buSzPts val="1800"/>
              <a:buChar char="■"/>
              <a:defRPr i="1"/>
            </a:lvl9pPr>
          </a:lstStyle>
          <a:p/>
        </p:txBody>
      </p:sp>
      <p:sp>
        <p:nvSpPr>
          <p:cNvPr id="1085" name="Google Shape;1085;p116"/>
          <p:cNvSpPr txBox="1"/>
          <p:nvPr/>
        </p:nvSpPr>
        <p:spPr>
          <a:xfrm>
            <a:off x="3593400" y="495628"/>
            <a:ext cx="19572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dk2"/>
                </a:solidFill>
              </a:rPr>
              <a:t>“</a:t>
            </a:r>
            <a:endParaRPr b="1" sz="600">
              <a:solidFill>
                <a:schemeClr val="dk2"/>
              </a:solidFill>
            </a:endParaRPr>
          </a:p>
        </p:txBody>
      </p:sp>
      <p:sp>
        <p:nvSpPr>
          <p:cNvPr id="1086" name="Google Shape;1086;p116"/>
          <p:cNvSpPr/>
          <p:nvPr/>
        </p:nvSpPr>
        <p:spPr>
          <a:xfrm>
            <a:off x="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16"/>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lt1"/>
                </a:solidFill>
              </a:defRPr>
            </a:lvl1pPr>
            <a:lvl2pPr lvl="1" rtl="0" algn="ctr">
              <a:buNone/>
              <a:defRPr>
                <a:solidFill>
                  <a:schemeClr val="lt1"/>
                </a:solidFill>
              </a:defRPr>
            </a:lvl2pPr>
            <a:lvl3pPr lvl="2" rtl="0" algn="ctr">
              <a:buNone/>
              <a:defRPr>
                <a:solidFill>
                  <a:schemeClr val="lt1"/>
                </a:solidFill>
              </a:defRPr>
            </a:lvl3pPr>
            <a:lvl4pPr lvl="3" rtl="0" algn="ctr">
              <a:buNone/>
              <a:defRPr>
                <a:solidFill>
                  <a:schemeClr val="lt1"/>
                </a:solidFill>
              </a:defRPr>
            </a:lvl4pPr>
            <a:lvl5pPr lvl="4" rtl="0" algn="ctr">
              <a:buNone/>
              <a:defRPr>
                <a:solidFill>
                  <a:schemeClr val="lt1"/>
                </a:solidFill>
              </a:defRPr>
            </a:lvl5pPr>
            <a:lvl6pPr lvl="5" rtl="0" algn="ctr">
              <a:buNone/>
              <a:defRPr>
                <a:solidFill>
                  <a:schemeClr val="lt1"/>
                </a:solidFill>
              </a:defRPr>
            </a:lvl6pPr>
            <a:lvl7pPr lvl="6" rtl="0" algn="ctr">
              <a:buNone/>
              <a:defRPr>
                <a:solidFill>
                  <a:schemeClr val="lt1"/>
                </a:solidFill>
              </a:defRPr>
            </a:lvl7pPr>
            <a:lvl8pPr lvl="7" rtl="0" algn="ctr">
              <a:buNone/>
              <a:defRPr>
                <a:solidFill>
                  <a:schemeClr val="lt1"/>
                </a:solidFill>
              </a:defRPr>
            </a:lvl8pPr>
            <a:lvl9pPr lvl="8" rtl="0"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1088" name="Google Shape;1088;p116"/>
          <p:cNvSpPr/>
          <p:nvPr/>
        </p:nvSpPr>
        <p:spPr>
          <a:xfrm>
            <a:off x="545310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16"/>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1090" name="Shape 1090"/>
        <p:cNvGrpSpPr/>
        <p:nvPr/>
      </p:nvGrpSpPr>
      <p:grpSpPr>
        <a:xfrm>
          <a:off x="0" y="0"/>
          <a:ext cx="0" cy="0"/>
          <a:chOff x="0" y="0"/>
          <a:chExt cx="0" cy="0"/>
        </a:xfrm>
      </p:grpSpPr>
      <p:sp>
        <p:nvSpPr>
          <p:cNvPr id="1091" name="Google Shape;1091;p117"/>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17"/>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093" name="Google Shape;1093;p117"/>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094" name="Google Shape;1094;p117"/>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095" name="Google Shape;1095;p117"/>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096" name="Google Shape;1096;p11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097" name="Google Shape;1097;p117"/>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98" name="Google Shape;1098;p117"/>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99" name="Google Shape;1099;p117"/>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 no footer">
  <p:cSld name="TITLE_AND_BODY_2">
    <p:spTree>
      <p:nvGrpSpPr>
        <p:cNvPr id="1100" name="Shape 1100"/>
        <p:cNvGrpSpPr/>
        <p:nvPr/>
      </p:nvGrpSpPr>
      <p:grpSpPr>
        <a:xfrm>
          <a:off x="0" y="0"/>
          <a:ext cx="0" cy="0"/>
          <a:chOff x="0" y="0"/>
          <a:chExt cx="0" cy="0"/>
        </a:xfrm>
      </p:grpSpPr>
      <p:sp>
        <p:nvSpPr>
          <p:cNvPr id="1101" name="Google Shape;1101;p118"/>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02" name="Google Shape;1102;p118"/>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103" name="Google Shape;1103;p118"/>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p:cSld name="TITLE_AND_BODY_1">
    <p:spTree>
      <p:nvGrpSpPr>
        <p:cNvPr id="1104" name="Shape 1104"/>
        <p:cNvGrpSpPr/>
        <p:nvPr/>
      </p:nvGrpSpPr>
      <p:grpSpPr>
        <a:xfrm>
          <a:off x="0" y="0"/>
          <a:ext cx="0" cy="0"/>
          <a:chOff x="0" y="0"/>
          <a:chExt cx="0" cy="0"/>
        </a:xfrm>
      </p:grpSpPr>
      <p:sp>
        <p:nvSpPr>
          <p:cNvPr id="1105" name="Google Shape;1105;p119"/>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19"/>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07" name="Google Shape;1107;p119"/>
          <p:cNvSpPr txBox="1"/>
          <p:nvPr>
            <p:ph idx="1" type="body"/>
          </p:nvPr>
        </p:nvSpPr>
        <p:spPr>
          <a:xfrm>
            <a:off x="896100" y="1197873"/>
            <a:ext cx="7354200" cy="33036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108" name="Google Shape;1108;p119"/>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109" name="Google Shape;1109;p11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110" name="Google Shape;1110;p119"/>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11" name="Google Shape;1111;p119"/>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12" name="Google Shape;1112;p119"/>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113" name="Google Shape;1113;p119"/>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 no footer">
  <p:cSld name="TITLE_AND_BODY_1_1">
    <p:spTree>
      <p:nvGrpSpPr>
        <p:cNvPr id="1114" name="Shape 1114"/>
        <p:cNvGrpSpPr/>
        <p:nvPr/>
      </p:nvGrpSpPr>
      <p:grpSpPr>
        <a:xfrm>
          <a:off x="0" y="0"/>
          <a:ext cx="0" cy="0"/>
          <a:chOff x="0" y="0"/>
          <a:chExt cx="0" cy="0"/>
        </a:xfrm>
      </p:grpSpPr>
      <p:sp>
        <p:nvSpPr>
          <p:cNvPr id="1115" name="Google Shape;1115;p120"/>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16" name="Google Shape;1116;p120"/>
          <p:cNvSpPr txBox="1"/>
          <p:nvPr>
            <p:ph idx="1" type="body"/>
          </p:nvPr>
        </p:nvSpPr>
        <p:spPr>
          <a:xfrm>
            <a:off x="896100" y="1197873"/>
            <a:ext cx="7354200" cy="33036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117" name="Google Shape;1117;p120"/>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1118" name="Shape 1118"/>
        <p:cNvGrpSpPr/>
        <p:nvPr/>
      </p:nvGrpSpPr>
      <p:grpSpPr>
        <a:xfrm>
          <a:off x="0" y="0"/>
          <a:ext cx="0" cy="0"/>
          <a:chOff x="0" y="0"/>
          <a:chExt cx="0" cy="0"/>
        </a:xfrm>
      </p:grpSpPr>
      <p:sp>
        <p:nvSpPr>
          <p:cNvPr id="1119" name="Google Shape;1119;p121"/>
          <p:cNvSpPr/>
          <p:nvPr/>
        </p:nvSpPr>
        <p:spPr>
          <a:xfrm>
            <a:off x="70875" y="4624325"/>
            <a:ext cx="9002100" cy="461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21"/>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21" name="Google Shape;1121;p121"/>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122" name="Google Shape;1122;p121"/>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123" name="Google Shape;1123;p121"/>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124" name="Google Shape;1124;p121"/>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125" name="Google Shape;1125;p121"/>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26" name="Google Shape;1126;p121"/>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27" name="Google Shape;1127;p121"/>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128" name="Google Shape;1128;p121"/>
          <p:cNvSpPr txBox="1"/>
          <p:nvPr>
            <p:ph idx="5"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 no footer">
  <p:cSld name="TITLE_AND_TWO_COLUMNS_2">
    <p:spTree>
      <p:nvGrpSpPr>
        <p:cNvPr id="1129" name="Shape 1129"/>
        <p:cNvGrpSpPr/>
        <p:nvPr/>
      </p:nvGrpSpPr>
      <p:grpSpPr>
        <a:xfrm>
          <a:off x="0" y="0"/>
          <a:ext cx="0" cy="0"/>
          <a:chOff x="0" y="0"/>
          <a:chExt cx="0" cy="0"/>
        </a:xfrm>
      </p:grpSpPr>
      <p:sp>
        <p:nvSpPr>
          <p:cNvPr id="1130" name="Google Shape;1130;p122"/>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31" name="Google Shape;1131;p122"/>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132" name="Google Shape;1132;p122"/>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133" name="Google Shape;1133;p122"/>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
        <p:nvSpPr>
          <p:cNvPr id="1134" name="Google Shape;1134;p122"/>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1135" name="Shape 1135"/>
        <p:cNvGrpSpPr/>
        <p:nvPr/>
      </p:nvGrpSpPr>
      <p:grpSpPr>
        <a:xfrm>
          <a:off x="0" y="0"/>
          <a:ext cx="0" cy="0"/>
          <a:chOff x="0" y="0"/>
          <a:chExt cx="0" cy="0"/>
        </a:xfrm>
      </p:grpSpPr>
      <p:sp>
        <p:nvSpPr>
          <p:cNvPr id="1136" name="Google Shape;1136;p123"/>
          <p:cNvSpPr/>
          <p:nvPr/>
        </p:nvSpPr>
        <p:spPr>
          <a:xfrm>
            <a:off x="70875" y="4624325"/>
            <a:ext cx="9002100" cy="451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23"/>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38" name="Google Shape;1138;p123"/>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139" name="Google Shape;1139;p123"/>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140" name="Google Shape;1140;p123"/>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141" name="Google Shape;1141;p123"/>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142" name="Google Shape;1142;p123"/>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143" name="Google Shape;1143;p123"/>
          <p:cNvSpPr txBox="1"/>
          <p:nvPr>
            <p:ph idx="4"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44" name="Google Shape;1144;p123"/>
          <p:cNvSpPr txBox="1"/>
          <p:nvPr>
            <p:ph idx="5"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45" name="Google Shape;1145;p123"/>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146" name="Google Shape;1146;p123"/>
          <p:cNvSpPr txBox="1"/>
          <p:nvPr>
            <p:ph idx="6"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 no footer">
  <p:cSld name="TITLE_AND_TWO_COLUMNS_1_1">
    <p:spTree>
      <p:nvGrpSpPr>
        <p:cNvPr id="1147" name="Shape 1147"/>
        <p:cNvGrpSpPr/>
        <p:nvPr/>
      </p:nvGrpSpPr>
      <p:grpSpPr>
        <a:xfrm>
          <a:off x="0" y="0"/>
          <a:ext cx="0" cy="0"/>
          <a:chOff x="0" y="0"/>
          <a:chExt cx="0" cy="0"/>
        </a:xfrm>
      </p:grpSpPr>
      <p:sp>
        <p:nvSpPr>
          <p:cNvPr id="1148" name="Google Shape;1148;p124"/>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49" name="Google Shape;1149;p124"/>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150" name="Google Shape;1150;p124"/>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151" name="Google Shape;1151;p124"/>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152" name="Google Shape;1152;p124"/>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53" name="Shape 1153"/>
        <p:cNvGrpSpPr/>
        <p:nvPr/>
      </p:nvGrpSpPr>
      <p:grpSpPr>
        <a:xfrm>
          <a:off x="0" y="0"/>
          <a:ext cx="0" cy="0"/>
          <a:chOff x="0" y="0"/>
          <a:chExt cx="0" cy="0"/>
        </a:xfrm>
      </p:grpSpPr>
      <p:sp>
        <p:nvSpPr>
          <p:cNvPr id="1154" name="Google Shape;1154;p125"/>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25"/>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56" name="Google Shape;1156;p125"/>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157" name="Google Shape;1157;p12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158" name="Google Shape;1158;p125"/>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59" name="Google Shape;1159;p125"/>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60" name="Google Shape;1160;p125"/>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161" name="Google Shape;1161;p125"/>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28" name="Shape 128"/>
        <p:cNvGrpSpPr/>
        <p:nvPr/>
      </p:nvGrpSpPr>
      <p:grpSpPr>
        <a:xfrm>
          <a:off x="0" y="0"/>
          <a:ext cx="0" cy="0"/>
          <a:chOff x="0" y="0"/>
          <a:chExt cx="0" cy="0"/>
        </a:xfrm>
      </p:grpSpPr>
      <p:sp>
        <p:nvSpPr>
          <p:cNvPr id="129" name="Google Shape;129;p13"/>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txBox="1"/>
          <p:nvPr>
            <p:ph idx="1" type="body"/>
          </p:nvPr>
        </p:nvSpPr>
        <p:spPr>
          <a:xfrm>
            <a:off x="893700" y="4307063"/>
            <a:ext cx="6462600" cy="350700"/>
          </a:xfrm>
          <a:prstGeom prst="rect">
            <a:avLst/>
          </a:prstGeom>
        </p:spPr>
        <p:txBody>
          <a:bodyPr anchorCtr="0" anchor="b" bIns="91425" lIns="91425" spcFirstLastPara="1" rIns="91425" wrap="square" tIns="91425">
            <a:noAutofit/>
          </a:bodyPr>
          <a:lstStyle>
            <a:lvl1pPr indent="-228600" lvl="0" marL="457200">
              <a:spcBef>
                <a:spcPts val="360"/>
              </a:spcBef>
              <a:spcAft>
                <a:spcPts val="0"/>
              </a:spcAft>
              <a:buClr>
                <a:schemeClr val="accent3"/>
              </a:buClr>
              <a:buSzPts val="1400"/>
              <a:buNone/>
              <a:defRPr b="1" sz="1400">
                <a:solidFill>
                  <a:schemeClr val="accent3"/>
                </a:solidFill>
              </a:defRPr>
            </a:lvl1pPr>
          </a:lstStyle>
          <a:p/>
        </p:txBody>
      </p:sp>
      <p:sp>
        <p:nvSpPr>
          <p:cNvPr id="131" name="Google Shape;131;p13"/>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32" name="Google Shape;132;p13"/>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33" name="Google Shape;133;p13"/>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34" name="Google Shape;134;p13"/>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5" name="Google Shape;135;p13"/>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6" name="Google Shape;136;p13"/>
          <p:cNvSpPr txBox="1"/>
          <p:nvPr>
            <p:ph idx="4"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162" name="Shape 1162"/>
        <p:cNvGrpSpPr/>
        <p:nvPr/>
      </p:nvGrpSpPr>
      <p:grpSpPr>
        <a:xfrm>
          <a:off x="0" y="0"/>
          <a:ext cx="0" cy="0"/>
          <a:chOff x="0" y="0"/>
          <a:chExt cx="0" cy="0"/>
        </a:xfrm>
      </p:grpSpPr>
      <p:sp>
        <p:nvSpPr>
          <p:cNvPr id="1163" name="Google Shape;1163;p126"/>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26"/>
          <p:cNvSpPr txBox="1"/>
          <p:nvPr>
            <p:ph idx="1" type="body"/>
          </p:nvPr>
        </p:nvSpPr>
        <p:spPr>
          <a:xfrm>
            <a:off x="893700" y="4307063"/>
            <a:ext cx="6462600" cy="350700"/>
          </a:xfrm>
          <a:prstGeom prst="rect">
            <a:avLst/>
          </a:prstGeom>
        </p:spPr>
        <p:txBody>
          <a:bodyPr anchorCtr="0" anchor="b" bIns="91425" lIns="91425" spcFirstLastPara="1" rIns="91425" wrap="square" tIns="91425">
            <a:noAutofit/>
          </a:bodyPr>
          <a:lstStyle>
            <a:lvl1pPr indent="-228600" lvl="0" marL="457200" rtl="0">
              <a:spcBef>
                <a:spcPts val="360"/>
              </a:spcBef>
              <a:spcAft>
                <a:spcPts val="0"/>
              </a:spcAft>
              <a:buClr>
                <a:schemeClr val="accent3"/>
              </a:buClr>
              <a:buSzPts val="1400"/>
              <a:buNone/>
              <a:defRPr b="1" sz="1400">
                <a:solidFill>
                  <a:schemeClr val="accent3"/>
                </a:solidFill>
              </a:defRPr>
            </a:lvl1pPr>
          </a:lstStyle>
          <a:p/>
        </p:txBody>
      </p:sp>
      <p:sp>
        <p:nvSpPr>
          <p:cNvPr id="1165" name="Google Shape;1165;p126"/>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166" name="Google Shape;1166;p126"/>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167" name="Google Shape;1167;p126"/>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68" name="Google Shape;1168;p126"/>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69" name="Google Shape;1169;p126"/>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170" name="Google Shape;1170;p126"/>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71" name="Shape 1171"/>
        <p:cNvGrpSpPr/>
        <p:nvPr/>
      </p:nvGrpSpPr>
      <p:grpSpPr>
        <a:xfrm>
          <a:off x="0" y="0"/>
          <a:ext cx="0" cy="0"/>
          <a:chOff x="0" y="0"/>
          <a:chExt cx="0" cy="0"/>
        </a:xfrm>
      </p:grpSpPr>
      <p:sp>
        <p:nvSpPr>
          <p:cNvPr id="1172" name="Google Shape;1172;p127"/>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27"/>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174" name="Google Shape;1174;p12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175" name="Google Shape;1175;p127"/>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76" name="Google Shape;1176;p127"/>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77" name="Google Shape;1177;p127"/>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178" name="Google Shape;1178;p127"/>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inal slide">
  <p:cSld name="BLANK_2">
    <p:spTree>
      <p:nvGrpSpPr>
        <p:cNvPr id="1179" name="Shape 1179"/>
        <p:cNvGrpSpPr/>
        <p:nvPr/>
      </p:nvGrpSpPr>
      <p:grpSpPr>
        <a:xfrm>
          <a:off x="0" y="0"/>
          <a:ext cx="0" cy="0"/>
          <a:chOff x="0" y="0"/>
          <a:chExt cx="0" cy="0"/>
        </a:xfrm>
      </p:grpSpPr>
      <p:sp>
        <p:nvSpPr>
          <p:cNvPr id="1180" name="Google Shape;1180;p128"/>
          <p:cNvSpPr txBox="1"/>
          <p:nvPr/>
        </p:nvSpPr>
        <p:spPr>
          <a:xfrm>
            <a:off x="896100" y="205750"/>
            <a:ext cx="7488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Next Steps</a:t>
            </a:r>
            <a:endParaRPr sz="3600">
              <a:solidFill>
                <a:schemeClr val="accent3"/>
              </a:solidFill>
              <a:latin typeface="Raleway SemiBold"/>
              <a:ea typeface="Raleway SemiBold"/>
              <a:cs typeface="Raleway SemiBold"/>
              <a:sym typeface="Raleway SemiBold"/>
            </a:endParaRPr>
          </a:p>
        </p:txBody>
      </p:sp>
      <p:sp>
        <p:nvSpPr>
          <p:cNvPr id="1181" name="Google Shape;1181;p128"/>
          <p:cNvSpPr txBox="1"/>
          <p:nvPr/>
        </p:nvSpPr>
        <p:spPr>
          <a:xfrm>
            <a:off x="759150" y="1428469"/>
            <a:ext cx="7625700" cy="119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highlight>
                  <a:srgbClr val="FFFFFF"/>
                </a:highlight>
                <a:latin typeface="Lato"/>
                <a:ea typeface="Lato"/>
                <a:cs typeface="Lato"/>
                <a:sym typeface="Lato"/>
              </a:rPr>
              <a:t>What is one thing that you can do today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to start making your research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more reproducible?</a:t>
            </a:r>
            <a:endParaRPr sz="3000">
              <a:highlight>
                <a:srgbClr val="FFFFFF"/>
              </a:highlight>
              <a:latin typeface="Lato"/>
              <a:ea typeface="Lato"/>
              <a:cs typeface="Lato"/>
              <a:sym typeface="Lato"/>
            </a:endParaRPr>
          </a:p>
        </p:txBody>
      </p:sp>
      <p:sp>
        <p:nvSpPr>
          <p:cNvPr id="1182" name="Google Shape;1182;p128"/>
          <p:cNvSpPr txBox="1"/>
          <p:nvPr/>
        </p:nvSpPr>
        <p:spPr>
          <a:xfrm>
            <a:off x="3914900" y="3157106"/>
            <a:ext cx="4902000" cy="12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https://www.repro4everyone.org</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repro4everyone@gmail.com</a:t>
            </a:r>
            <a:endParaRPr sz="2500">
              <a:solidFill>
                <a:schemeClr val="accent3"/>
              </a:solidFill>
              <a:highlight>
                <a:srgbClr val="FFFFFF"/>
              </a:highlight>
              <a:latin typeface="Lato"/>
              <a:ea typeface="Lato"/>
              <a:cs typeface="Lato"/>
              <a:sym typeface="Lato"/>
            </a:endParaRPr>
          </a:p>
        </p:txBody>
      </p:sp>
      <p:pic>
        <p:nvPicPr>
          <p:cNvPr id="1183" name="Google Shape;1183;p128"/>
          <p:cNvPicPr preferRelativeResize="0"/>
          <p:nvPr/>
        </p:nvPicPr>
        <p:blipFill>
          <a:blip r:embed="rId2">
            <a:alphaModFix/>
          </a:blip>
          <a:stretch>
            <a:fillRect/>
          </a:stretch>
        </p:blipFill>
        <p:spPr>
          <a:xfrm>
            <a:off x="505243" y="3167269"/>
            <a:ext cx="2649351" cy="1264575"/>
          </a:xfrm>
          <a:prstGeom prst="rect">
            <a:avLst/>
          </a:prstGeom>
          <a:noFill/>
          <a:ln>
            <a:noFill/>
          </a:ln>
        </p:spPr>
      </p:pic>
      <p:sp>
        <p:nvSpPr>
          <p:cNvPr id="1184" name="Google Shape;1184;p128"/>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28"/>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186" name="Google Shape;1186;p128"/>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187" name="Google Shape;1187;p128"/>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88" name="Google Shape;1188;p128"/>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189" name="Google Shape;1189;p128"/>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190" name="Google Shape;1190;p128"/>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cknowledgements-Funders 1">
  <p:cSld name="BLANK_2_1">
    <p:spTree>
      <p:nvGrpSpPr>
        <p:cNvPr id="1191" name="Shape 1191"/>
        <p:cNvGrpSpPr/>
        <p:nvPr/>
      </p:nvGrpSpPr>
      <p:grpSpPr>
        <a:xfrm>
          <a:off x="0" y="0"/>
          <a:ext cx="0" cy="0"/>
          <a:chOff x="0" y="0"/>
          <a:chExt cx="0" cy="0"/>
        </a:xfrm>
      </p:grpSpPr>
      <p:pic>
        <p:nvPicPr>
          <p:cNvPr descr="Image result for addgene" id="1192" name="Google Shape;1192;p129"/>
          <p:cNvPicPr preferRelativeResize="0"/>
          <p:nvPr/>
        </p:nvPicPr>
        <p:blipFill>
          <a:blip r:embed="rId2">
            <a:alphaModFix/>
          </a:blip>
          <a:stretch>
            <a:fillRect/>
          </a:stretch>
        </p:blipFill>
        <p:spPr>
          <a:xfrm>
            <a:off x="656150" y="1237591"/>
            <a:ext cx="2286000" cy="505777"/>
          </a:xfrm>
          <a:prstGeom prst="rect">
            <a:avLst/>
          </a:prstGeom>
          <a:noFill/>
          <a:ln>
            <a:noFill/>
          </a:ln>
        </p:spPr>
      </p:pic>
      <p:pic>
        <p:nvPicPr>
          <p:cNvPr descr="Image result for elife" id="1193" name="Google Shape;1193;p129"/>
          <p:cNvPicPr preferRelativeResize="0"/>
          <p:nvPr/>
        </p:nvPicPr>
        <p:blipFill>
          <a:blip r:embed="rId3">
            <a:alphaModFix/>
          </a:blip>
          <a:stretch>
            <a:fillRect/>
          </a:stretch>
        </p:blipFill>
        <p:spPr>
          <a:xfrm>
            <a:off x="3437143" y="3044803"/>
            <a:ext cx="2286000" cy="934402"/>
          </a:xfrm>
          <a:prstGeom prst="rect">
            <a:avLst/>
          </a:prstGeom>
          <a:noFill/>
          <a:ln>
            <a:noFill/>
          </a:ln>
        </p:spPr>
      </p:pic>
      <p:pic>
        <p:nvPicPr>
          <p:cNvPr descr="Image result for code ocean" id="1194" name="Google Shape;1194;p129"/>
          <p:cNvPicPr preferRelativeResize="0"/>
          <p:nvPr/>
        </p:nvPicPr>
        <p:blipFill>
          <a:blip r:embed="rId4">
            <a:alphaModFix/>
          </a:blip>
          <a:stretch>
            <a:fillRect/>
          </a:stretch>
        </p:blipFill>
        <p:spPr>
          <a:xfrm>
            <a:off x="6330789" y="1336181"/>
            <a:ext cx="2286000" cy="308610"/>
          </a:xfrm>
          <a:prstGeom prst="rect">
            <a:avLst/>
          </a:prstGeom>
          <a:noFill/>
          <a:ln>
            <a:noFill/>
          </a:ln>
        </p:spPr>
      </p:pic>
      <p:pic>
        <p:nvPicPr>
          <p:cNvPr id="1195" name="Google Shape;1195;p129"/>
          <p:cNvPicPr preferRelativeResize="0"/>
          <p:nvPr/>
        </p:nvPicPr>
        <p:blipFill>
          <a:blip r:embed="rId5">
            <a:alphaModFix/>
          </a:blip>
          <a:stretch>
            <a:fillRect/>
          </a:stretch>
        </p:blipFill>
        <p:spPr>
          <a:xfrm>
            <a:off x="656149" y="3361978"/>
            <a:ext cx="2286000" cy="300038"/>
          </a:xfrm>
          <a:prstGeom prst="rect">
            <a:avLst/>
          </a:prstGeom>
          <a:noFill/>
          <a:ln>
            <a:noFill/>
          </a:ln>
        </p:spPr>
      </p:pic>
      <p:pic>
        <p:nvPicPr>
          <p:cNvPr descr="Image result for aspb" id="1196" name="Google Shape;1196;p129"/>
          <p:cNvPicPr preferRelativeResize="0"/>
          <p:nvPr/>
        </p:nvPicPr>
        <p:blipFill>
          <a:blip r:embed="rId6">
            <a:alphaModFix/>
          </a:blip>
          <a:stretch>
            <a:fillRect/>
          </a:stretch>
        </p:blipFill>
        <p:spPr>
          <a:xfrm>
            <a:off x="3989700" y="1023280"/>
            <a:ext cx="1180911" cy="934406"/>
          </a:xfrm>
          <a:prstGeom prst="rect">
            <a:avLst/>
          </a:prstGeom>
          <a:noFill/>
          <a:ln>
            <a:noFill/>
          </a:ln>
        </p:spPr>
      </p:pic>
      <p:pic>
        <p:nvPicPr>
          <p:cNvPr id="1197" name="Google Shape;1197;p129"/>
          <p:cNvPicPr preferRelativeResize="0"/>
          <p:nvPr/>
        </p:nvPicPr>
        <p:blipFill>
          <a:blip r:embed="rId7">
            <a:alphaModFix/>
          </a:blip>
          <a:stretch>
            <a:fillRect/>
          </a:stretch>
        </p:blipFill>
        <p:spPr>
          <a:xfrm>
            <a:off x="6330789" y="3250538"/>
            <a:ext cx="2286000" cy="522922"/>
          </a:xfrm>
          <a:prstGeom prst="rect">
            <a:avLst/>
          </a:prstGeom>
          <a:noFill/>
          <a:ln>
            <a:noFill/>
          </a:ln>
        </p:spPr>
      </p:pic>
      <p:sp>
        <p:nvSpPr>
          <p:cNvPr id="1198" name="Google Shape;1198;p129"/>
          <p:cNvSpPr txBox="1"/>
          <p:nvPr/>
        </p:nvSpPr>
        <p:spPr>
          <a:xfrm>
            <a:off x="896100" y="205750"/>
            <a:ext cx="7353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Previous &amp; Current Funders</a:t>
            </a:r>
            <a:endParaRPr sz="3600">
              <a:solidFill>
                <a:schemeClr val="accent3"/>
              </a:solidFill>
              <a:latin typeface="Raleway SemiBold"/>
              <a:ea typeface="Raleway SemiBold"/>
              <a:cs typeface="Raleway SemiBold"/>
              <a:sym typeface="Raleway SemiBold"/>
            </a:endParaRPr>
          </a:p>
        </p:txBody>
      </p:sp>
      <p:sp>
        <p:nvSpPr>
          <p:cNvPr id="1199" name="Google Shape;1199;p129"/>
          <p:cNvSpPr txBox="1"/>
          <p:nvPr/>
        </p:nvSpPr>
        <p:spPr>
          <a:xfrm>
            <a:off x="6218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@CodeOceanHQ</a:t>
            </a:r>
            <a:endParaRPr sz="2400">
              <a:latin typeface="Lato"/>
              <a:ea typeface="Lato"/>
              <a:cs typeface="Lato"/>
              <a:sym typeface="Lato"/>
            </a:endParaRPr>
          </a:p>
        </p:txBody>
      </p:sp>
      <p:sp>
        <p:nvSpPr>
          <p:cNvPr id="1200" name="Google Shape;1200;p129"/>
          <p:cNvSpPr txBox="1"/>
          <p:nvPr/>
        </p:nvSpPr>
        <p:spPr>
          <a:xfrm>
            <a:off x="3380825"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@eLife</a:t>
            </a:r>
            <a:endParaRPr sz="2400">
              <a:latin typeface="Lato"/>
              <a:ea typeface="Lato"/>
              <a:cs typeface="Lato"/>
              <a:sym typeface="Lato"/>
            </a:endParaRPr>
          </a:p>
        </p:txBody>
      </p:sp>
      <p:sp>
        <p:nvSpPr>
          <p:cNvPr id="1201" name="Google Shape;1201;p129"/>
          <p:cNvSpPr txBox="1"/>
          <p:nvPr/>
        </p:nvSpPr>
        <p:spPr>
          <a:xfrm>
            <a:off x="3316350" y="2074144"/>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@ASPB</a:t>
            </a:r>
            <a:endParaRPr sz="2400">
              <a:latin typeface="Lato"/>
              <a:ea typeface="Lato"/>
              <a:cs typeface="Lato"/>
              <a:sym typeface="Lato"/>
            </a:endParaRPr>
          </a:p>
        </p:txBody>
      </p:sp>
      <p:sp>
        <p:nvSpPr>
          <p:cNvPr id="1202" name="Google Shape;1202;p129"/>
          <p:cNvSpPr txBox="1"/>
          <p:nvPr/>
        </p:nvSpPr>
        <p:spPr>
          <a:xfrm>
            <a:off x="656150" y="3979191"/>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@protocolsIO</a:t>
            </a:r>
            <a:endParaRPr sz="2400">
              <a:latin typeface="Lato"/>
              <a:ea typeface="Lato"/>
              <a:cs typeface="Lato"/>
              <a:sym typeface="Lato"/>
            </a:endParaRPr>
          </a:p>
        </p:txBody>
      </p:sp>
      <p:sp>
        <p:nvSpPr>
          <p:cNvPr id="1203" name="Google Shape;1203;p129"/>
          <p:cNvSpPr txBox="1"/>
          <p:nvPr/>
        </p:nvSpPr>
        <p:spPr>
          <a:xfrm>
            <a:off x="6218150"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@mozilla</a:t>
            </a:r>
            <a:endParaRPr sz="2400">
              <a:latin typeface="Lato"/>
              <a:ea typeface="Lato"/>
              <a:cs typeface="Lato"/>
              <a:sym typeface="Lato"/>
            </a:endParaRPr>
          </a:p>
        </p:txBody>
      </p:sp>
      <p:sp>
        <p:nvSpPr>
          <p:cNvPr id="1204" name="Google Shape;1204;p129"/>
          <p:cNvSpPr txBox="1"/>
          <p:nvPr/>
        </p:nvSpPr>
        <p:spPr>
          <a:xfrm>
            <a:off x="656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@Addgene</a:t>
            </a:r>
            <a:endParaRPr sz="2400">
              <a:latin typeface="Lato"/>
              <a:ea typeface="Lato"/>
              <a:cs typeface="Lato"/>
              <a:sym typeface="Lato"/>
            </a:endParaRPr>
          </a:p>
        </p:txBody>
      </p:sp>
      <p:sp>
        <p:nvSpPr>
          <p:cNvPr id="1205" name="Google Shape;1205;p129"/>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29"/>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207" name="Google Shape;1207;p12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208" name="Google Shape;1208;p129"/>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209" name="Google Shape;1209;p129"/>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210" name="Google Shape;1210;p129"/>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211" name="Google Shape;1211;p129"/>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p:cSld name="BLANK_2_1_1">
    <p:spTree>
      <p:nvGrpSpPr>
        <p:cNvPr id="1212" name="Shape 1212"/>
        <p:cNvGrpSpPr/>
        <p:nvPr/>
      </p:nvGrpSpPr>
      <p:grpSpPr>
        <a:xfrm>
          <a:off x="0" y="0"/>
          <a:ext cx="0" cy="0"/>
          <a:chOff x="0" y="0"/>
          <a:chExt cx="0" cy="0"/>
        </a:xfrm>
      </p:grpSpPr>
      <p:sp>
        <p:nvSpPr>
          <p:cNvPr id="1213" name="Google Shape;1213;p130"/>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Contributors</a:t>
            </a:r>
            <a:endParaRPr sz="3600">
              <a:solidFill>
                <a:schemeClr val="accent3"/>
              </a:solidFill>
              <a:latin typeface="Raleway SemiBold"/>
              <a:ea typeface="Raleway SemiBold"/>
              <a:cs typeface="Raleway SemiBold"/>
              <a:sym typeface="Raleway SemiBold"/>
            </a:endParaRPr>
          </a:p>
        </p:txBody>
      </p:sp>
      <p:sp>
        <p:nvSpPr>
          <p:cNvPr id="1214" name="Google Shape;1214;p130"/>
          <p:cNvSpPr txBox="1"/>
          <p:nvPr/>
        </p:nvSpPr>
        <p:spPr>
          <a:xfrm>
            <a:off x="450850" y="793825"/>
            <a:ext cx="82854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ato"/>
                <a:ea typeface="Lato"/>
                <a:cs typeface="Lato"/>
                <a:sym typeface="Lato"/>
              </a:rPr>
              <a:t>The following people have contributed to R4E materials in various ways:</a:t>
            </a:r>
            <a:endParaRPr sz="2000">
              <a:latin typeface="Lato"/>
              <a:ea typeface="Lato"/>
              <a:cs typeface="Lato"/>
              <a:sym typeface="Lato"/>
            </a:endParaRPr>
          </a:p>
        </p:txBody>
      </p:sp>
      <p:sp>
        <p:nvSpPr>
          <p:cNvPr id="1215" name="Google Shape;1215;p130"/>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130"/>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217" name="Google Shape;1217;p130"/>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218" name="Google Shape;1218;p130"/>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219" name="Google Shape;1219;p130"/>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220" name="Google Shape;1220;p130"/>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221" name="Google Shape;1221;p130"/>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1">
  <p:cSld name="BLANK_2_1_1_1">
    <p:spTree>
      <p:nvGrpSpPr>
        <p:cNvPr id="1222" name="Shape 1222"/>
        <p:cNvGrpSpPr/>
        <p:nvPr/>
      </p:nvGrpSpPr>
      <p:grpSpPr>
        <a:xfrm>
          <a:off x="0" y="0"/>
          <a:ext cx="0" cy="0"/>
          <a:chOff x="0" y="0"/>
          <a:chExt cx="0" cy="0"/>
        </a:xfrm>
      </p:grpSpPr>
      <p:sp>
        <p:nvSpPr>
          <p:cNvPr id="1223" name="Google Shape;1223;p131"/>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License and Citation</a:t>
            </a:r>
            <a:endParaRPr sz="3600">
              <a:solidFill>
                <a:schemeClr val="accent3"/>
              </a:solidFill>
              <a:latin typeface="Raleway SemiBold"/>
              <a:ea typeface="Raleway SemiBold"/>
              <a:cs typeface="Raleway SemiBold"/>
              <a:sym typeface="Raleway SemiBold"/>
            </a:endParaRPr>
          </a:p>
        </p:txBody>
      </p:sp>
      <p:sp>
        <p:nvSpPr>
          <p:cNvPr id="1224" name="Google Shape;1224;p131"/>
          <p:cNvSpPr txBox="1"/>
          <p:nvPr/>
        </p:nvSpPr>
        <p:spPr>
          <a:xfrm>
            <a:off x="938625" y="1022419"/>
            <a:ext cx="73368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Lato"/>
                <a:ea typeface="Lato"/>
                <a:cs typeface="Lato"/>
                <a:sym typeface="Lato"/>
              </a:rPr>
              <a:t>These materials have been developed by the </a:t>
            </a:r>
            <a:r>
              <a:rPr lang="en" sz="3000" u="sng">
                <a:solidFill>
                  <a:schemeClr val="accent3"/>
                </a:solidFill>
                <a:latin typeface="Lato"/>
                <a:ea typeface="Lato"/>
                <a:cs typeface="Lato"/>
                <a:sym typeface="Lato"/>
                <a:hlinkClick r:id="rId2"/>
              </a:rPr>
              <a:t>Reproducibility for Everyone community</a:t>
            </a:r>
            <a:r>
              <a:rPr lang="en" sz="3000">
                <a:latin typeface="Lato"/>
                <a:ea typeface="Lato"/>
                <a:cs typeface="Lato"/>
                <a:sym typeface="Lato"/>
              </a:rPr>
              <a:t>. Please find us at </a:t>
            </a:r>
            <a:r>
              <a:rPr lang="en" sz="3000" u="sng">
                <a:solidFill>
                  <a:schemeClr val="accent3"/>
                </a:solidFill>
                <a:latin typeface="Lato"/>
                <a:ea typeface="Lato"/>
                <a:cs typeface="Lato"/>
                <a:sym typeface="Lato"/>
                <a:hlinkClick r:id="rId3"/>
              </a:rPr>
              <a:t>osf.io</a:t>
            </a:r>
            <a:r>
              <a:rPr lang="en" sz="3000">
                <a:solidFill>
                  <a:schemeClr val="accent3"/>
                </a:solidFill>
                <a:latin typeface="Lato"/>
                <a:ea typeface="Lato"/>
                <a:cs typeface="Lato"/>
                <a:sym typeface="Lato"/>
              </a:rPr>
              <a:t> </a:t>
            </a:r>
            <a:r>
              <a:rPr lang="en" sz="3000">
                <a:latin typeface="Lato"/>
                <a:ea typeface="Lato"/>
                <a:cs typeface="Lato"/>
                <a:sym typeface="Lato"/>
              </a:rPr>
              <a:t>for full citation details. Slides are published under </a:t>
            </a:r>
            <a:r>
              <a:rPr lang="en" sz="3000" u="sng">
                <a:solidFill>
                  <a:schemeClr val="accent3"/>
                </a:solidFill>
                <a:latin typeface="Lato"/>
                <a:ea typeface="Lato"/>
                <a:cs typeface="Lato"/>
                <a:sym typeface="Lato"/>
                <a:hlinkClick r:id="rId4"/>
              </a:rPr>
              <a:t>Creative Commons with Attribution</a:t>
            </a:r>
            <a:r>
              <a:rPr lang="en" sz="3000">
                <a:latin typeface="Lato"/>
                <a:ea typeface="Lato"/>
                <a:cs typeface="Lato"/>
                <a:sym typeface="Lato"/>
              </a:rPr>
              <a:t> license (CC-BY 4.0)</a:t>
            </a:r>
            <a:endParaRPr sz="3000">
              <a:latin typeface="Lato"/>
              <a:ea typeface="Lato"/>
              <a:cs typeface="Lato"/>
              <a:sym typeface="Lato"/>
            </a:endParaRPr>
          </a:p>
        </p:txBody>
      </p:sp>
      <p:pic>
        <p:nvPicPr>
          <p:cNvPr id="1225" name="Google Shape;1225;p131"/>
          <p:cNvPicPr preferRelativeResize="0"/>
          <p:nvPr/>
        </p:nvPicPr>
        <p:blipFill>
          <a:blip r:embed="rId5">
            <a:alphaModFix/>
          </a:blip>
          <a:stretch>
            <a:fillRect/>
          </a:stretch>
        </p:blipFill>
        <p:spPr>
          <a:xfrm>
            <a:off x="5882034" y="3491800"/>
            <a:ext cx="2146290" cy="750950"/>
          </a:xfrm>
          <a:prstGeom prst="rect">
            <a:avLst/>
          </a:prstGeom>
          <a:noFill/>
          <a:ln>
            <a:noFill/>
          </a:ln>
        </p:spPr>
      </p:pic>
      <p:sp>
        <p:nvSpPr>
          <p:cNvPr id="1226" name="Google Shape;1226;p131"/>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31"/>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228" name="Google Shape;1228;p131"/>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229" name="Google Shape;1229;p131"/>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230" name="Google Shape;1230;p131"/>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231" name="Google Shape;1231;p131"/>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232" name="Google Shape;1232;p131"/>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color background">
  <p:cSld name="BLANK_1">
    <p:bg>
      <p:bgPr>
        <a:solidFill>
          <a:srgbClr val="0097D9"/>
        </a:solidFill>
      </p:bgPr>
    </p:bg>
    <p:spTree>
      <p:nvGrpSpPr>
        <p:cNvPr id="1233" name="Shape 1233"/>
        <p:cNvGrpSpPr/>
        <p:nvPr/>
      </p:nvGrpSpPr>
      <p:grpSpPr>
        <a:xfrm>
          <a:off x="0" y="0"/>
          <a:ext cx="0" cy="0"/>
          <a:chOff x="0" y="0"/>
          <a:chExt cx="0" cy="0"/>
        </a:xfrm>
      </p:grpSpPr>
      <p:sp>
        <p:nvSpPr>
          <p:cNvPr id="1234" name="Google Shape;1234;p132"/>
          <p:cNvSpPr txBox="1"/>
          <p:nvPr/>
        </p:nvSpPr>
        <p:spPr>
          <a:xfrm>
            <a:off x="5006500" y="4624325"/>
            <a:ext cx="4137600" cy="519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 </a:t>
            </a:r>
            <a:endParaRPr b="1">
              <a:solidFill>
                <a:srgbClr val="FFFFFF"/>
              </a:solidFill>
              <a:latin typeface="Lato"/>
              <a:ea typeface="Lato"/>
              <a:cs typeface="Lato"/>
              <a:sym typeface="Lato"/>
            </a:endParaRPr>
          </a:p>
          <a:p>
            <a:pPr indent="0" lvl="0" marL="0" rtl="0" algn="r">
              <a:spcBef>
                <a:spcPts val="0"/>
              </a:spcBef>
              <a:spcAft>
                <a:spcPts val="0"/>
              </a:spcAft>
              <a:buNone/>
            </a:pPr>
            <a:r>
              <a:rPr b="1" lang="en">
                <a:solidFill>
                  <a:srgbClr val="FFFFFF"/>
                </a:solidFill>
                <a:latin typeface="Lato"/>
                <a:ea typeface="Lato"/>
                <a:cs typeface="Lato"/>
                <a:sym typeface="Lato"/>
              </a:rPr>
              <a:t>{@your_handle}</a:t>
            </a:r>
            <a:endParaRPr b="1">
              <a:solidFill>
                <a:srgbClr val="FFFFFF"/>
              </a:solidFill>
              <a:latin typeface="Lato"/>
              <a:ea typeface="Lato"/>
              <a:cs typeface="Lato"/>
              <a:sym typeface="Lato"/>
            </a:endParaRPr>
          </a:p>
        </p:txBody>
      </p:sp>
      <p:sp>
        <p:nvSpPr>
          <p:cNvPr id="1235" name="Google Shape;1235;p132"/>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32"/>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237" name="Google Shape;1237;p132"/>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238" name="Google Shape;1238;p132"/>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239" name="Google Shape;1239;p132"/>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240" name="Google Shape;1240;p132"/>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241" name="Google Shape;1241;p132"/>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1242" name="Shape 1242"/>
        <p:cNvGrpSpPr/>
        <p:nvPr/>
      </p:nvGrpSpPr>
      <p:grpSpPr>
        <a:xfrm>
          <a:off x="0" y="0"/>
          <a:ext cx="0" cy="0"/>
          <a:chOff x="0" y="0"/>
          <a:chExt cx="0" cy="0"/>
        </a:xfrm>
      </p:grpSpPr>
      <p:sp>
        <p:nvSpPr>
          <p:cNvPr id="1243" name="Google Shape;1243;p133"/>
          <p:cNvSpPr/>
          <p:nvPr/>
        </p:nvSpPr>
        <p:spPr>
          <a:xfrm>
            <a:off x="81850" y="74250"/>
            <a:ext cx="8991000" cy="4550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33"/>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45" name="Google Shape;1245;p133"/>
          <p:cNvSpPr txBox="1"/>
          <p:nvPr>
            <p:ph idx="12" type="sldNum"/>
          </p:nvPr>
        </p:nvSpPr>
        <p:spPr>
          <a:xfrm>
            <a:off x="4297650" y="4794733"/>
            <a:ext cx="548700" cy="3135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latin typeface="Raleway"/>
              <a:ea typeface="Raleway"/>
              <a:cs typeface="Raleway"/>
              <a:sym typeface="Raleway"/>
            </a:endParaRPr>
          </a:p>
        </p:txBody>
      </p:sp>
      <p:sp>
        <p:nvSpPr>
          <p:cNvPr id="1246" name="Google Shape;1246;p133"/>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247" name="Google Shape;1247;p133"/>
          <p:cNvSpPr/>
          <p:nvPr/>
        </p:nvSpPr>
        <p:spPr>
          <a:xfrm>
            <a:off x="76500" y="4624325"/>
            <a:ext cx="8996400" cy="7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33"/>
          <p:cNvSpPr txBox="1"/>
          <p:nvPr/>
        </p:nvSpPr>
        <p:spPr>
          <a:xfrm>
            <a:off x="5402875" y="4872275"/>
            <a:ext cx="3719400" cy="1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accent4"/>
                </a:solidFill>
                <a:latin typeface="Lato"/>
                <a:ea typeface="Lato"/>
                <a:cs typeface="Lato"/>
                <a:sym typeface="Lato"/>
              </a:rPr>
              <a:t>@repro4everyone | #repro4everyone</a:t>
            </a:r>
            <a:endParaRPr b="1">
              <a:solidFill>
                <a:schemeClr val="accent4"/>
              </a:solidFill>
              <a:latin typeface="Lato"/>
              <a:ea typeface="Lato"/>
              <a:cs typeface="Lato"/>
              <a:sym typeface="Lato"/>
            </a:endParaRPr>
          </a:p>
        </p:txBody>
      </p:sp>
      <p:sp>
        <p:nvSpPr>
          <p:cNvPr id="1249" name="Google Shape;1249;p133"/>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Lato"/>
                <a:ea typeface="Lato"/>
                <a:cs typeface="Lato"/>
                <a:sym typeface="Lato"/>
              </a:rPr>
              <a:t>Slides:</a:t>
            </a:r>
            <a:endParaRPr b="1">
              <a:solidFill>
                <a:schemeClr val="accent4"/>
              </a:solidFill>
              <a:latin typeface="Lato"/>
              <a:ea typeface="Lato"/>
              <a:cs typeface="Lato"/>
              <a:sym typeface="Lato"/>
            </a:endParaRPr>
          </a:p>
          <a:p>
            <a:pPr indent="0" lvl="0" marL="0" rtl="0" algn="l">
              <a:spcBef>
                <a:spcPts val="0"/>
              </a:spcBef>
              <a:spcAft>
                <a:spcPts val="0"/>
              </a:spcAft>
              <a:buNone/>
            </a:pPr>
            <a:r>
              <a:rPr b="1" lang="en">
                <a:solidFill>
                  <a:schemeClr val="accent4"/>
                </a:solidFill>
                <a:latin typeface="Lato"/>
                <a:ea typeface="Lato"/>
                <a:cs typeface="Lato"/>
                <a:sym typeface="Lato"/>
              </a:rPr>
              <a:t>Notes: </a:t>
            </a:r>
            <a:endParaRPr b="1">
              <a:solidFill>
                <a:schemeClr val="accent4"/>
              </a:solidFill>
              <a:latin typeface="Lato"/>
              <a:ea typeface="Lato"/>
              <a:cs typeface="Lato"/>
              <a:sym typeface="Lato"/>
            </a:endParaRPr>
          </a:p>
        </p:txBody>
      </p:sp>
      <p:sp>
        <p:nvSpPr>
          <p:cNvPr id="1250" name="Google Shape;1250;p133"/>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1251" name="Google Shape;1251;p133"/>
          <p:cNvSpPr txBox="1"/>
          <p:nvPr>
            <p:ph idx="3" type="subTitle"/>
          </p:nvPr>
        </p:nvSpPr>
        <p:spPr>
          <a:xfrm>
            <a:off x="650175" y="4852925"/>
            <a:ext cx="3129000" cy="1971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1252" name="Google Shape;1252;p133"/>
          <p:cNvSpPr txBox="1"/>
          <p:nvPr>
            <p:ph idx="4" type="subTitle"/>
          </p:nvPr>
        </p:nvSpPr>
        <p:spPr>
          <a:xfrm>
            <a:off x="6255600" y="4695125"/>
            <a:ext cx="2888400" cy="1758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chemeClr val="accent4"/>
                </a:solidFill>
              </a:defRPr>
            </a:lvl1pPr>
            <a:lvl2pPr lvl="1" rtl="0" algn="r">
              <a:spcBef>
                <a:spcPts val="600"/>
              </a:spcBef>
              <a:spcAft>
                <a:spcPts val="0"/>
              </a:spcAft>
              <a:buNone/>
              <a:defRPr>
                <a:solidFill>
                  <a:schemeClr val="accent4"/>
                </a:solidFill>
              </a:defRPr>
            </a:lvl2pPr>
            <a:lvl3pPr lvl="2" rtl="0" algn="r">
              <a:spcBef>
                <a:spcPts val="600"/>
              </a:spcBef>
              <a:spcAft>
                <a:spcPts val="0"/>
              </a:spcAft>
              <a:buNone/>
              <a:defRPr>
                <a:solidFill>
                  <a:schemeClr val="accent4"/>
                </a:solidFill>
              </a:defRPr>
            </a:lvl3pPr>
            <a:lvl4pPr lvl="3" rtl="0" algn="r">
              <a:spcBef>
                <a:spcPts val="600"/>
              </a:spcBef>
              <a:spcAft>
                <a:spcPts val="0"/>
              </a:spcAft>
              <a:buNone/>
              <a:defRPr>
                <a:solidFill>
                  <a:schemeClr val="accent4"/>
                </a:solidFill>
              </a:defRPr>
            </a:lvl4pPr>
            <a:lvl5pPr lvl="4" rtl="0" algn="r">
              <a:spcBef>
                <a:spcPts val="600"/>
              </a:spcBef>
              <a:spcAft>
                <a:spcPts val="0"/>
              </a:spcAft>
              <a:buNone/>
              <a:defRPr>
                <a:solidFill>
                  <a:schemeClr val="accent4"/>
                </a:solidFill>
              </a:defRPr>
            </a:lvl5pPr>
            <a:lvl6pPr lvl="5" rtl="0" algn="r">
              <a:spcBef>
                <a:spcPts val="600"/>
              </a:spcBef>
              <a:spcAft>
                <a:spcPts val="0"/>
              </a:spcAft>
              <a:buNone/>
              <a:defRPr>
                <a:solidFill>
                  <a:schemeClr val="accent4"/>
                </a:solidFill>
              </a:defRPr>
            </a:lvl6pPr>
            <a:lvl7pPr lvl="6" rtl="0" algn="r">
              <a:spcBef>
                <a:spcPts val="600"/>
              </a:spcBef>
              <a:spcAft>
                <a:spcPts val="0"/>
              </a:spcAft>
              <a:buNone/>
              <a:defRPr>
                <a:solidFill>
                  <a:schemeClr val="accent4"/>
                </a:solidFill>
              </a:defRPr>
            </a:lvl7pPr>
            <a:lvl8pPr lvl="7" rtl="0" algn="r">
              <a:spcBef>
                <a:spcPts val="600"/>
              </a:spcBef>
              <a:spcAft>
                <a:spcPts val="0"/>
              </a:spcAft>
              <a:buNone/>
              <a:defRPr>
                <a:solidFill>
                  <a:schemeClr val="accent4"/>
                </a:solidFill>
              </a:defRPr>
            </a:lvl8pPr>
            <a:lvl9pPr lvl="8" rtl="0" algn="r">
              <a:spcBef>
                <a:spcPts val="600"/>
              </a:spcBef>
              <a:spcAft>
                <a:spcPts val="0"/>
              </a:spcAft>
              <a:buNone/>
              <a:defRPr>
                <a:solidFill>
                  <a:schemeClr val="accent4"/>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chemeClr val="accent4"/>
        </a:solidFill>
      </p:bgPr>
    </p:bg>
    <p:spTree>
      <p:nvGrpSpPr>
        <p:cNvPr id="1257" name="Shape 1257"/>
        <p:cNvGrpSpPr/>
        <p:nvPr/>
      </p:nvGrpSpPr>
      <p:grpSpPr>
        <a:xfrm>
          <a:off x="0" y="0"/>
          <a:ext cx="0" cy="0"/>
          <a:chOff x="0" y="0"/>
          <a:chExt cx="0" cy="0"/>
        </a:xfrm>
      </p:grpSpPr>
      <p:sp>
        <p:nvSpPr>
          <p:cNvPr id="1258" name="Google Shape;1258;p135"/>
          <p:cNvSpPr/>
          <p:nvPr/>
        </p:nvSpPr>
        <p:spPr>
          <a:xfrm>
            <a:off x="81850" y="3920275"/>
            <a:ext cx="8991000" cy="1223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135"/>
          <p:cNvSpPr txBox="1"/>
          <p:nvPr>
            <p:ph type="ctrTitle"/>
          </p:nvPr>
        </p:nvSpPr>
        <p:spPr>
          <a:xfrm>
            <a:off x="507100" y="815800"/>
            <a:ext cx="8008800" cy="1635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800"/>
              <a:buNone/>
              <a:defRPr b="1" sz="4800">
                <a:solidFill>
                  <a:schemeClr val="dk2"/>
                </a:solidFill>
              </a:defRPr>
            </a:lvl1pPr>
            <a:lvl2pPr lvl="1" rtl="0" algn="ctr">
              <a:spcBef>
                <a:spcPts val="0"/>
              </a:spcBef>
              <a:spcAft>
                <a:spcPts val="0"/>
              </a:spcAft>
              <a:buClr>
                <a:srgbClr val="2185C5"/>
              </a:buClr>
              <a:buSzPts val="4800"/>
              <a:buNone/>
              <a:defRPr sz="4800">
                <a:solidFill>
                  <a:srgbClr val="2185C5"/>
                </a:solidFill>
              </a:defRPr>
            </a:lvl2pPr>
            <a:lvl3pPr lvl="2" rtl="0" algn="ctr">
              <a:spcBef>
                <a:spcPts val="0"/>
              </a:spcBef>
              <a:spcAft>
                <a:spcPts val="0"/>
              </a:spcAft>
              <a:buClr>
                <a:srgbClr val="2185C5"/>
              </a:buClr>
              <a:buSzPts val="4800"/>
              <a:buNone/>
              <a:defRPr sz="4800">
                <a:solidFill>
                  <a:srgbClr val="2185C5"/>
                </a:solidFill>
              </a:defRPr>
            </a:lvl3pPr>
            <a:lvl4pPr lvl="3" rtl="0" algn="ctr">
              <a:spcBef>
                <a:spcPts val="0"/>
              </a:spcBef>
              <a:spcAft>
                <a:spcPts val="0"/>
              </a:spcAft>
              <a:buClr>
                <a:srgbClr val="2185C5"/>
              </a:buClr>
              <a:buSzPts val="4800"/>
              <a:buNone/>
              <a:defRPr sz="4800">
                <a:solidFill>
                  <a:srgbClr val="2185C5"/>
                </a:solidFill>
              </a:defRPr>
            </a:lvl4pPr>
            <a:lvl5pPr lvl="4" rtl="0" algn="ctr">
              <a:spcBef>
                <a:spcPts val="0"/>
              </a:spcBef>
              <a:spcAft>
                <a:spcPts val="0"/>
              </a:spcAft>
              <a:buClr>
                <a:srgbClr val="2185C5"/>
              </a:buClr>
              <a:buSzPts val="4800"/>
              <a:buNone/>
              <a:defRPr sz="4800">
                <a:solidFill>
                  <a:srgbClr val="2185C5"/>
                </a:solidFill>
              </a:defRPr>
            </a:lvl5pPr>
            <a:lvl6pPr lvl="5" rtl="0" algn="ctr">
              <a:spcBef>
                <a:spcPts val="0"/>
              </a:spcBef>
              <a:spcAft>
                <a:spcPts val="0"/>
              </a:spcAft>
              <a:buClr>
                <a:srgbClr val="2185C5"/>
              </a:buClr>
              <a:buSzPts val="4800"/>
              <a:buNone/>
              <a:defRPr sz="4800">
                <a:solidFill>
                  <a:srgbClr val="2185C5"/>
                </a:solidFill>
              </a:defRPr>
            </a:lvl6pPr>
            <a:lvl7pPr lvl="6" rtl="0" algn="ctr">
              <a:spcBef>
                <a:spcPts val="0"/>
              </a:spcBef>
              <a:spcAft>
                <a:spcPts val="0"/>
              </a:spcAft>
              <a:buClr>
                <a:srgbClr val="2185C5"/>
              </a:buClr>
              <a:buSzPts val="4800"/>
              <a:buNone/>
              <a:defRPr sz="4800">
                <a:solidFill>
                  <a:srgbClr val="2185C5"/>
                </a:solidFill>
              </a:defRPr>
            </a:lvl7pPr>
            <a:lvl8pPr lvl="7" rtl="0" algn="ctr">
              <a:spcBef>
                <a:spcPts val="0"/>
              </a:spcBef>
              <a:spcAft>
                <a:spcPts val="0"/>
              </a:spcAft>
              <a:buClr>
                <a:srgbClr val="2185C5"/>
              </a:buClr>
              <a:buSzPts val="4800"/>
              <a:buNone/>
              <a:defRPr sz="4800">
                <a:solidFill>
                  <a:srgbClr val="2185C5"/>
                </a:solidFill>
              </a:defRPr>
            </a:lvl8pPr>
            <a:lvl9pPr lvl="8" rtl="0" algn="ctr">
              <a:spcBef>
                <a:spcPts val="0"/>
              </a:spcBef>
              <a:spcAft>
                <a:spcPts val="0"/>
              </a:spcAft>
              <a:buClr>
                <a:srgbClr val="2185C5"/>
              </a:buClr>
              <a:buSzPts val="4800"/>
              <a:buNone/>
              <a:defRPr sz="4800">
                <a:solidFill>
                  <a:srgbClr val="2185C5"/>
                </a:solidFill>
              </a:defRPr>
            </a:lvl9pPr>
          </a:lstStyle>
          <a:p/>
        </p:txBody>
      </p:sp>
      <p:pic>
        <p:nvPicPr>
          <p:cNvPr id="1260" name="Google Shape;1260;p135"/>
          <p:cNvPicPr preferRelativeResize="0"/>
          <p:nvPr/>
        </p:nvPicPr>
        <p:blipFill>
          <a:blip r:embed="rId2">
            <a:alphaModFix/>
          </a:blip>
          <a:stretch>
            <a:fillRect/>
          </a:stretch>
        </p:blipFill>
        <p:spPr>
          <a:xfrm>
            <a:off x="7260763" y="4175748"/>
            <a:ext cx="1812076" cy="864925"/>
          </a:xfrm>
          <a:prstGeom prst="rect">
            <a:avLst/>
          </a:prstGeom>
          <a:noFill/>
          <a:ln>
            <a:noFill/>
          </a:ln>
        </p:spPr>
      </p:pic>
      <p:sp>
        <p:nvSpPr>
          <p:cNvPr id="1261" name="Google Shape;1261;p135"/>
          <p:cNvSpPr txBox="1"/>
          <p:nvPr/>
        </p:nvSpPr>
        <p:spPr>
          <a:xfrm>
            <a:off x="2935300" y="4175763"/>
            <a:ext cx="3284100" cy="86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SemiBold"/>
                <a:ea typeface="Raleway SemiBold"/>
                <a:cs typeface="Raleway SemiBold"/>
                <a:sym typeface="Raleway SemiBold"/>
              </a:rPr>
              <a:t>@repro4everyone</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3"/>
              </a:rPr>
              <a:t>repro4everyone@gmail.com</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4"/>
              </a:rPr>
              <a:t>https://www.repro4everyone.org</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t/>
            </a:r>
            <a:endParaRPr>
              <a:solidFill>
                <a:srgbClr val="FFFFFF"/>
              </a:solidFill>
              <a:latin typeface="Raleway SemiBold"/>
              <a:ea typeface="Raleway SemiBold"/>
              <a:cs typeface="Raleway SemiBold"/>
              <a:sym typeface="Raleway SemiBold"/>
            </a:endParaRPr>
          </a:p>
        </p:txBody>
      </p:sp>
      <p:sp>
        <p:nvSpPr>
          <p:cNvPr id="1262" name="Google Shape;1262;p135"/>
          <p:cNvSpPr txBox="1"/>
          <p:nvPr/>
        </p:nvSpPr>
        <p:spPr>
          <a:xfrm>
            <a:off x="81850" y="4593800"/>
            <a:ext cx="1682100" cy="3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FFFFFF"/>
                </a:solidFill>
                <a:latin typeface="Lato"/>
                <a:ea typeface="Lato"/>
                <a:cs typeface="Lato"/>
                <a:sym typeface="Lato"/>
              </a:rPr>
              <a:t>Published under CC-BY 4.0 </a:t>
            </a:r>
            <a:endParaRPr i="1" sz="1000">
              <a:solidFill>
                <a:srgbClr val="FFFFFF"/>
              </a:solidFill>
              <a:latin typeface="Lato"/>
              <a:ea typeface="Lato"/>
              <a:cs typeface="Lato"/>
              <a:sym typeface="Lato"/>
            </a:endParaRPr>
          </a:p>
          <a:p>
            <a:pPr indent="0" lvl="0" marL="0" rtl="0" algn="l">
              <a:spcBef>
                <a:spcPts val="0"/>
              </a:spcBef>
              <a:spcAft>
                <a:spcPts val="0"/>
              </a:spcAft>
              <a:buNone/>
            </a:pPr>
            <a:r>
              <a:rPr i="1" lang="en" sz="1000">
                <a:solidFill>
                  <a:srgbClr val="FFFFFF"/>
                </a:solidFill>
                <a:latin typeface="Lato"/>
                <a:ea typeface="Lato"/>
                <a:cs typeface="Lato"/>
                <a:sym typeface="Lato"/>
              </a:rPr>
              <a:t>Creators: Repro4Everyone</a:t>
            </a:r>
            <a:endParaRPr i="1" sz="1000">
              <a:solidFill>
                <a:srgbClr val="FFFFFF"/>
              </a:solidFill>
              <a:latin typeface="Lato"/>
              <a:ea typeface="Lato"/>
              <a:cs typeface="Lato"/>
              <a:sym typeface="Lato"/>
            </a:endParaRPr>
          </a:p>
        </p:txBody>
      </p:sp>
      <p:pic>
        <p:nvPicPr>
          <p:cNvPr id="1263" name="Google Shape;1263;p135"/>
          <p:cNvPicPr preferRelativeResize="0"/>
          <p:nvPr/>
        </p:nvPicPr>
        <p:blipFill>
          <a:blip r:embed="rId5">
            <a:alphaModFix/>
          </a:blip>
          <a:stretch>
            <a:fillRect/>
          </a:stretch>
        </p:blipFill>
        <p:spPr>
          <a:xfrm>
            <a:off x="173622" y="4101747"/>
            <a:ext cx="1395750" cy="492050"/>
          </a:xfrm>
          <a:prstGeom prst="rect">
            <a:avLst/>
          </a:prstGeom>
          <a:noFill/>
          <a:ln>
            <a:noFill/>
          </a:ln>
        </p:spPr>
      </p:pic>
      <p:sp>
        <p:nvSpPr>
          <p:cNvPr id="1264" name="Google Shape;1264;p135"/>
          <p:cNvSpPr txBox="1"/>
          <p:nvPr>
            <p:ph idx="1" type="subTitle"/>
          </p:nvPr>
        </p:nvSpPr>
        <p:spPr>
          <a:xfrm>
            <a:off x="726675" y="2585725"/>
            <a:ext cx="3376200" cy="963600"/>
          </a:xfrm>
          <a:prstGeom prst="rect">
            <a:avLst/>
          </a:prstGeom>
        </p:spPr>
        <p:txBody>
          <a:bodyPr anchorCtr="0" anchor="t" bIns="91425" lIns="91425" spcFirstLastPara="1" rIns="91425" wrap="square" tIns="91425">
            <a:noAutofit/>
          </a:bodyPr>
          <a:lstStyle>
            <a:lvl1pPr lvl="0" rtl="0">
              <a:spcBef>
                <a:spcPts val="600"/>
              </a:spcBef>
              <a:spcAft>
                <a:spcPts val="0"/>
              </a:spcAft>
              <a:buNone/>
              <a:defRPr b="1" sz="1800">
                <a:solidFill>
                  <a:schemeClr val="dk1"/>
                </a:solidFill>
              </a:defRPr>
            </a:lvl1pPr>
            <a:lvl2pPr lvl="1" rtl="0">
              <a:spcBef>
                <a:spcPts val="600"/>
              </a:spcBef>
              <a:spcAft>
                <a:spcPts val="0"/>
              </a:spcAft>
              <a:buNone/>
              <a:defRPr b="1" sz="1800"/>
            </a:lvl2pPr>
            <a:lvl3pPr lvl="2" rtl="0">
              <a:spcBef>
                <a:spcPts val="600"/>
              </a:spcBef>
              <a:spcAft>
                <a:spcPts val="0"/>
              </a:spcAft>
              <a:buNone/>
              <a:defRPr b="1" sz="1800"/>
            </a:lvl3pPr>
            <a:lvl4pPr lvl="3" rtl="0">
              <a:spcBef>
                <a:spcPts val="600"/>
              </a:spcBef>
              <a:spcAft>
                <a:spcPts val="0"/>
              </a:spcAft>
              <a:buNone/>
              <a:defRPr b="1" sz="1800"/>
            </a:lvl4pPr>
            <a:lvl5pPr lvl="4" rtl="0">
              <a:spcBef>
                <a:spcPts val="600"/>
              </a:spcBef>
              <a:spcAft>
                <a:spcPts val="0"/>
              </a:spcAft>
              <a:buNone/>
              <a:defRPr b="1" sz="1800"/>
            </a:lvl5pPr>
            <a:lvl6pPr lvl="5" rtl="0">
              <a:spcBef>
                <a:spcPts val="600"/>
              </a:spcBef>
              <a:spcAft>
                <a:spcPts val="0"/>
              </a:spcAft>
              <a:buNone/>
              <a:defRPr b="1" sz="1800"/>
            </a:lvl6pPr>
            <a:lvl7pPr lvl="6" rtl="0">
              <a:spcBef>
                <a:spcPts val="600"/>
              </a:spcBef>
              <a:spcAft>
                <a:spcPts val="0"/>
              </a:spcAft>
              <a:buNone/>
              <a:defRPr b="1" sz="1800"/>
            </a:lvl7pPr>
            <a:lvl8pPr lvl="7" rtl="0">
              <a:spcBef>
                <a:spcPts val="600"/>
              </a:spcBef>
              <a:spcAft>
                <a:spcPts val="0"/>
              </a:spcAft>
              <a:buNone/>
              <a:defRPr b="1" sz="1800"/>
            </a:lvl8pPr>
            <a:lvl9pPr lvl="8" rtl="0">
              <a:spcBef>
                <a:spcPts val="600"/>
              </a:spcBef>
              <a:spcAft>
                <a:spcPts val="0"/>
              </a:spcAft>
              <a:buNone/>
              <a:defRPr b="1" sz="1800"/>
            </a:lvl9pPr>
          </a:lstStyle>
          <a:p/>
        </p:txBody>
      </p:sp>
      <p:sp>
        <p:nvSpPr>
          <p:cNvPr id="1265" name="Google Shape;1265;p135"/>
          <p:cNvSpPr txBox="1"/>
          <p:nvPr>
            <p:ph idx="2" type="subTitle"/>
          </p:nvPr>
        </p:nvSpPr>
        <p:spPr>
          <a:xfrm>
            <a:off x="5041050" y="2587752"/>
            <a:ext cx="3374100" cy="963600"/>
          </a:xfrm>
          <a:prstGeom prst="rect">
            <a:avLst/>
          </a:prstGeom>
        </p:spPr>
        <p:txBody>
          <a:bodyPr anchorCtr="0" anchor="t" bIns="91425" lIns="91425" spcFirstLastPara="1" rIns="91425" wrap="square" tIns="91425">
            <a:noAutofit/>
          </a:bodyPr>
          <a:lstStyle>
            <a:lvl1pPr lvl="0" rtl="0" algn="r">
              <a:spcBef>
                <a:spcPts val="600"/>
              </a:spcBef>
              <a:spcAft>
                <a:spcPts val="0"/>
              </a:spcAft>
              <a:buNone/>
              <a:defRPr b="1" sz="1800">
                <a:solidFill>
                  <a:schemeClr val="dk1"/>
                </a:solidFill>
              </a:defRPr>
            </a:lvl1pPr>
            <a:lvl2pPr lvl="1" rtl="0">
              <a:spcBef>
                <a:spcPts val="600"/>
              </a:spcBef>
              <a:spcAft>
                <a:spcPts val="0"/>
              </a:spcAft>
              <a:buNone/>
              <a:defRPr b="1" sz="1800"/>
            </a:lvl2pPr>
            <a:lvl3pPr lvl="2" rtl="0">
              <a:spcBef>
                <a:spcPts val="600"/>
              </a:spcBef>
              <a:spcAft>
                <a:spcPts val="0"/>
              </a:spcAft>
              <a:buNone/>
              <a:defRPr b="1" sz="1800"/>
            </a:lvl3pPr>
            <a:lvl4pPr lvl="3" rtl="0">
              <a:spcBef>
                <a:spcPts val="600"/>
              </a:spcBef>
              <a:spcAft>
                <a:spcPts val="0"/>
              </a:spcAft>
              <a:buNone/>
              <a:defRPr b="1" sz="1800"/>
            </a:lvl4pPr>
            <a:lvl5pPr lvl="4" rtl="0">
              <a:spcBef>
                <a:spcPts val="600"/>
              </a:spcBef>
              <a:spcAft>
                <a:spcPts val="0"/>
              </a:spcAft>
              <a:buNone/>
              <a:defRPr b="1" sz="1800"/>
            </a:lvl5pPr>
            <a:lvl6pPr lvl="5" rtl="0">
              <a:spcBef>
                <a:spcPts val="600"/>
              </a:spcBef>
              <a:spcAft>
                <a:spcPts val="0"/>
              </a:spcAft>
              <a:buNone/>
              <a:defRPr b="1" sz="1800"/>
            </a:lvl6pPr>
            <a:lvl7pPr lvl="6" rtl="0">
              <a:spcBef>
                <a:spcPts val="600"/>
              </a:spcBef>
              <a:spcAft>
                <a:spcPts val="0"/>
              </a:spcAft>
              <a:buNone/>
              <a:defRPr b="1" sz="1800"/>
            </a:lvl7pPr>
            <a:lvl8pPr lvl="7" rtl="0">
              <a:spcBef>
                <a:spcPts val="600"/>
              </a:spcBef>
              <a:spcAft>
                <a:spcPts val="0"/>
              </a:spcAft>
              <a:buNone/>
              <a:defRPr b="1" sz="1800"/>
            </a:lvl8pPr>
            <a:lvl9pPr lvl="8" rtl="0">
              <a:spcBef>
                <a:spcPts val="600"/>
              </a:spcBef>
              <a:spcAft>
                <a:spcPts val="0"/>
              </a:spcAft>
              <a:buNone/>
              <a:defRPr b="1" sz="1800"/>
            </a:lvl9pPr>
          </a:lstStyle>
          <a:p/>
        </p:txBody>
      </p:sp>
    </p:spTree>
  </p:cSld>
  <p:clrMapOvr>
    <a:masterClrMapping/>
  </p:clrMapOvr>
  <p:extLst>
    <p:ext uri="{DCECCB84-F9BA-43D5-87BE-67443E8EF086}">
      <p15:sldGuideLst>
        <p15:guide id="1" orient="horz" pos="1620">
          <p15:clr>
            <a:srgbClr val="FA7B17"/>
          </p15:clr>
        </p15:guide>
        <p15:guide id="2" pos="515">
          <p15:clr>
            <a:srgbClr val="FA7B17"/>
          </p15:clr>
        </p15:guide>
        <p15:guide id="3" pos="2880">
          <p15:clr>
            <a:srgbClr val="FA7B17"/>
          </p15:clr>
        </p15:guide>
        <p15:guide id="4" pos="5256">
          <p15:clr>
            <a:srgbClr val="FA7B17"/>
          </p15:clr>
        </p15:guide>
        <p15:guide id="5" orient="horz" pos="2016">
          <p15:clr>
            <a:srgbClr val="FA7B17"/>
          </p15:clr>
        </p15:guide>
      </p15:sldGuideLst>
    </p:ext>
  </p:extLs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266" name="Shape 1266"/>
        <p:cNvGrpSpPr/>
        <p:nvPr/>
      </p:nvGrpSpPr>
      <p:grpSpPr>
        <a:xfrm>
          <a:off x="0" y="0"/>
          <a:ext cx="0" cy="0"/>
          <a:chOff x="0" y="0"/>
          <a:chExt cx="0" cy="0"/>
        </a:xfrm>
      </p:grpSpPr>
      <p:sp>
        <p:nvSpPr>
          <p:cNvPr id="1267" name="Google Shape;1267;p136"/>
          <p:cNvSpPr/>
          <p:nvPr/>
        </p:nvSpPr>
        <p:spPr>
          <a:xfrm flipH="1" rot="10800000">
            <a:off x="0" y="3993075"/>
            <a:ext cx="9144000" cy="1153800"/>
          </a:xfrm>
          <a:prstGeom prst="rect">
            <a:avLst/>
          </a:prstGeom>
          <a:solidFill>
            <a:srgbClr val="008B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36"/>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
        <p:nvSpPr>
          <p:cNvPr id="1269" name="Google Shape;1269;p136"/>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400"/>
              <a:buNone/>
              <a:defRPr b="1" sz="2400">
                <a:solidFill>
                  <a:schemeClr val="accent4"/>
                </a:solidFill>
              </a:defRPr>
            </a:lvl1pPr>
            <a:lvl2pPr lvl="1" rtl="0" algn="ctr">
              <a:spcBef>
                <a:spcPts val="0"/>
              </a:spcBef>
              <a:spcAft>
                <a:spcPts val="0"/>
              </a:spcAft>
              <a:buClr>
                <a:srgbClr val="FFFFFF"/>
              </a:buClr>
              <a:buSzPts val="2400"/>
              <a:buNone/>
              <a:defRPr b="1">
                <a:solidFill>
                  <a:srgbClr val="FFFFFF"/>
                </a:solidFill>
              </a:defRPr>
            </a:lvl2pPr>
            <a:lvl3pPr lvl="2" rtl="0" algn="ctr">
              <a:spcBef>
                <a:spcPts val="0"/>
              </a:spcBef>
              <a:spcAft>
                <a:spcPts val="0"/>
              </a:spcAft>
              <a:buClr>
                <a:srgbClr val="FFFFFF"/>
              </a:buClr>
              <a:buSzPts val="2400"/>
              <a:buNone/>
              <a:defRPr b="1">
                <a:solidFill>
                  <a:srgbClr val="FFFFFF"/>
                </a:solidFill>
              </a:defRPr>
            </a:lvl3pPr>
            <a:lvl4pPr lvl="3" rtl="0" algn="ctr">
              <a:spcBef>
                <a:spcPts val="0"/>
              </a:spcBef>
              <a:spcAft>
                <a:spcPts val="0"/>
              </a:spcAft>
              <a:buClr>
                <a:srgbClr val="FFFFFF"/>
              </a:buClr>
              <a:buSzPts val="2400"/>
              <a:buNone/>
              <a:defRPr b="1" sz="2400">
                <a:solidFill>
                  <a:srgbClr val="FFFFFF"/>
                </a:solidFill>
              </a:defRPr>
            </a:lvl4pPr>
            <a:lvl5pPr lvl="4" rtl="0" algn="ctr">
              <a:spcBef>
                <a:spcPts val="0"/>
              </a:spcBef>
              <a:spcAft>
                <a:spcPts val="0"/>
              </a:spcAft>
              <a:buClr>
                <a:srgbClr val="FFFFFF"/>
              </a:buClr>
              <a:buSzPts val="2400"/>
              <a:buNone/>
              <a:defRPr b="1" sz="2400">
                <a:solidFill>
                  <a:srgbClr val="FFFFFF"/>
                </a:solidFill>
              </a:defRPr>
            </a:lvl5pPr>
            <a:lvl6pPr lvl="5" rtl="0" algn="ctr">
              <a:spcBef>
                <a:spcPts val="0"/>
              </a:spcBef>
              <a:spcAft>
                <a:spcPts val="0"/>
              </a:spcAft>
              <a:buClr>
                <a:srgbClr val="FFFFFF"/>
              </a:buClr>
              <a:buSzPts val="2400"/>
              <a:buNone/>
              <a:defRPr b="1" sz="2400">
                <a:solidFill>
                  <a:srgbClr val="FFFFFF"/>
                </a:solidFill>
              </a:defRPr>
            </a:lvl6pPr>
            <a:lvl7pPr lvl="6" rtl="0" algn="ctr">
              <a:spcBef>
                <a:spcPts val="0"/>
              </a:spcBef>
              <a:spcAft>
                <a:spcPts val="0"/>
              </a:spcAft>
              <a:buClr>
                <a:srgbClr val="FFFFFF"/>
              </a:buClr>
              <a:buSzPts val="2400"/>
              <a:buNone/>
              <a:defRPr b="1" sz="2400">
                <a:solidFill>
                  <a:srgbClr val="FFFFFF"/>
                </a:solidFill>
              </a:defRPr>
            </a:lvl7pPr>
            <a:lvl8pPr lvl="7" rtl="0" algn="ctr">
              <a:spcBef>
                <a:spcPts val="0"/>
              </a:spcBef>
              <a:spcAft>
                <a:spcPts val="0"/>
              </a:spcAft>
              <a:buClr>
                <a:srgbClr val="FFFFFF"/>
              </a:buClr>
              <a:buSzPts val="2400"/>
              <a:buNone/>
              <a:defRPr b="1" sz="2400">
                <a:solidFill>
                  <a:srgbClr val="FFFFFF"/>
                </a:solidFill>
              </a:defRPr>
            </a:lvl8pPr>
            <a:lvl9pPr lvl="8" rtl="0" algn="ctr">
              <a:spcBef>
                <a:spcPts val="0"/>
              </a:spcBef>
              <a:spcAft>
                <a:spcPts val="0"/>
              </a:spcAft>
              <a:buClr>
                <a:srgbClr val="FFFFFF"/>
              </a:buClr>
              <a:buSzPts val="2400"/>
              <a:buNone/>
              <a:defRPr b="1" sz="2400">
                <a:solidFill>
                  <a:srgbClr val="FFFFFF"/>
                </a:solidFill>
              </a:defRPr>
            </a:lvl9pPr>
          </a:lstStyle>
          <a:p/>
        </p:txBody>
      </p:sp>
      <p:pic>
        <p:nvPicPr>
          <p:cNvPr id="1270" name="Google Shape;1270;p136"/>
          <p:cNvPicPr preferRelativeResize="0"/>
          <p:nvPr/>
        </p:nvPicPr>
        <p:blipFill>
          <a:blip r:embed="rId2">
            <a:alphaModFix/>
          </a:blip>
          <a:stretch>
            <a:fillRect/>
          </a:stretch>
        </p:blipFill>
        <p:spPr>
          <a:xfrm>
            <a:off x="6984000" y="4070205"/>
            <a:ext cx="2099097" cy="1001925"/>
          </a:xfrm>
          <a:prstGeom prst="rect">
            <a:avLst/>
          </a:prstGeom>
          <a:noFill/>
          <a:ln>
            <a:noFill/>
          </a:ln>
        </p:spPr>
      </p:pic>
      <p:sp>
        <p:nvSpPr>
          <p:cNvPr id="1271" name="Google Shape;1271;p136"/>
          <p:cNvSpPr txBox="1"/>
          <p:nvPr/>
        </p:nvSpPr>
        <p:spPr>
          <a:xfrm>
            <a:off x="85300" y="4070163"/>
            <a:ext cx="3306300" cy="10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t/>
            </a:r>
            <a:endParaRPr sz="1800">
              <a:solidFill>
                <a:srgbClr val="FFFFFF"/>
              </a:solidFill>
              <a:latin typeface="Raleway Medium"/>
              <a:ea typeface="Raleway Medium"/>
              <a:cs typeface="Raleway Medium"/>
              <a:sym typeface="Raleway Medium"/>
            </a:endParaRPr>
          </a:p>
        </p:txBody>
      </p:sp>
      <p:sp>
        <p:nvSpPr>
          <p:cNvPr id="1272" name="Google Shape;1272;p136"/>
          <p:cNvSpPr txBox="1"/>
          <p:nvPr>
            <p:ph idx="2" type="subTitle"/>
          </p:nvPr>
        </p:nvSpPr>
        <p:spPr>
          <a:xfrm>
            <a:off x="85300" y="4559300"/>
            <a:ext cx="4428600" cy="460200"/>
          </a:xfrm>
          <a:prstGeom prst="rect">
            <a:avLst/>
          </a:prstGeom>
        </p:spPr>
        <p:txBody>
          <a:bodyPr anchorCtr="0" anchor="t" bIns="91425" lIns="91425" spcFirstLastPara="1" rIns="91425" wrap="square" tIns="91425">
            <a:noAutofit/>
          </a:bodyPr>
          <a:lstStyle>
            <a:lvl1pPr lvl="0" rtl="0">
              <a:spcBef>
                <a:spcPts val="600"/>
              </a:spcBef>
              <a:spcAft>
                <a:spcPts val="0"/>
              </a:spcAft>
              <a:buNone/>
              <a:defRPr sz="18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7" name="Shape 137"/>
        <p:cNvGrpSpPr/>
        <p:nvPr/>
      </p:nvGrpSpPr>
      <p:grpSpPr>
        <a:xfrm>
          <a:off x="0" y="0"/>
          <a:ext cx="0" cy="0"/>
          <a:chOff x="0" y="0"/>
          <a:chExt cx="0" cy="0"/>
        </a:xfrm>
      </p:grpSpPr>
      <p:sp>
        <p:nvSpPr>
          <p:cNvPr id="138" name="Google Shape;138;p14"/>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4"/>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40" name="Google Shape;140;p14"/>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41" name="Google Shape;141;p14"/>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42" name="Google Shape;142;p14"/>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43" name="Google Shape;143;p14"/>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44" name="Google Shape;144;p14"/>
          <p:cNvSpPr txBox="1"/>
          <p:nvPr>
            <p:ph idx="3"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273" name="Shape 1273"/>
        <p:cNvGrpSpPr/>
        <p:nvPr/>
      </p:nvGrpSpPr>
      <p:grpSpPr>
        <a:xfrm>
          <a:off x="0" y="0"/>
          <a:ext cx="0" cy="0"/>
          <a:chOff x="0" y="0"/>
          <a:chExt cx="0" cy="0"/>
        </a:xfrm>
      </p:grpSpPr>
      <p:sp>
        <p:nvSpPr>
          <p:cNvPr id="1274" name="Google Shape;1274;p137"/>
          <p:cNvSpPr/>
          <p:nvPr/>
        </p:nvSpPr>
        <p:spPr>
          <a:xfrm>
            <a:off x="81850" y="4620375"/>
            <a:ext cx="90372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37"/>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lvl1pPr indent="-406400" lvl="0" marL="457200" rtl="0" algn="ctr">
              <a:spcBef>
                <a:spcPts val="600"/>
              </a:spcBef>
              <a:spcAft>
                <a:spcPts val="0"/>
              </a:spcAft>
              <a:buSzPts val="28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rtl="0" algn="ctr">
              <a:spcBef>
                <a:spcPts val="0"/>
              </a:spcBef>
              <a:spcAft>
                <a:spcPts val="0"/>
              </a:spcAft>
              <a:buSzPts val="1800"/>
              <a:buChar char="■"/>
              <a:defRPr i="1"/>
            </a:lvl9pPr>
          </a:lstStyle>
          <a:p/>
        </p:txBody>
      </p:sp>
      <p:sp>
        <p:nvSpPr>
          <p:cNvPr id="1276" name="Google Shape;1276;p137"/>
          <p:cNvSpPr txBox="1"/>
          <p:nvPr/>
        </p:nvSpPr>
        <p:spPr>
          <a:xfrm>
            <a:off x="3593400" y="495628"/>
            <a:ext cx="19572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dk2"/>
                </a:solidFill>
              </a:rPr>
              <a:t>“</a:t>
            </a:r>
            <a:endParaRPr b="1" sz="600">
              <a:solidFill>
                <a:schemeClr val="dk2"/>
              </a:solidFill>
            </a:endParaRPr>
          </a:p>
        </p:txBody>
      </p:sp>
      <p:sp>
        <p:nvSpPr>
          <p:cNvPr id="1277" name="Google Shape;1277;p137"/>
          <p:cNvSpPr/>
          <p:nvPr/>
        </p:nvSpPr>
        <p:spPr>
          <a:xfrm>
            <a:off x="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37"/>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79" name="Google Shape;1279;p137"/>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lt1"/>
                </a:solidFill>
              </a:defRPr>
            </a:lvl1pPr>
            <a:lvl2pPr lvl="1" rtl="0" algn="ctr">
              <a:buNone/>
              <a:defRPr>
                <a:solidFill>
                  <a:schemeClr val="lt1"/>
                </a:solidFill>
              </a:defRPr>
            </a:lvl2pPr>
            <a:lvl3pPr lvl="2" rtl="0" algn="ctr">
              <a:buNone/>
              <a:defRPr>
                <a:solidFill>
                  <a:schemeClr val="lt1"/>
                </a:solidFill>
              </a:defRPr>
            </a:lvl3pPr>
            <a:lvl4pPr lvl="3" rtl="0" algn="ctr">
              <a:buNone/>
              <a:defRPr>
                <a:solidFill>
                  <a:schemeClr val="lt1"/>
                </a:solidFill>
              </a:defRPr>
            </a:lvl4pPr>
            <a:lvl5pPr lvl="4" rtl="0" algn="ctr">
              <a:buNone/>
              <a:defRPr>
                <a:solidFill>
                  <a:schemeClr val="lt1"/>
                </a:solidFill>
              </a:defRPr>
            </a:lvl5pPr>
            <a:lvl6pPr lvl="5" rtl="0" algn="ctr">
              <a:buNone/>
              <a:defRPr>
                <a:solidFill>
                  <a:schemeClr val="lt1"/>
                </a:solidFill>
              </a:defRPr>
            </a:lvl6pPr>
            <a:lvl7pPr lvl="6" rtl="0" algn="ctr">
              <a:buNone/>
              <a:defRPr>
                <a:solidFill>
                  <a:schemeClr val="lt1"/>
                </a:solidFill>
              </a:defRPr>
            </a:lvl7pPr>
            <a:lvl8pPr lvl="7" rtl="0" algn="ctr">
              <a:buNone/>
              <a:defRPr>
                <a:solidFill>
                  <a:schemeClr val="lt1"/>
                </a:solidFill>
              </a:defRPr>
            </a:lvl8pPr>
            <a:lvl9pPr lvl="8" rtl="0"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1280" name="Google Shape;1280;p137"/>
          <p:cNvSpPr/>
          <p:nvPr/>
        </p:nvSpPr>
        <p:spPr>
          <a:xfrm>
            <a:off x="545310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3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282" name="Google Shape;1282;p137"/>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283" name="Google Shape;1283;p137"/>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284" name="Google Shape;1284;p137"/>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285" name="Google Shape;1285;p137"/>
          <p:cNvSpPr txBox="1"/>
          <p:nvPr>
            <p:ph idx="5"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 no footer">
  <p:cSld name="TITLE_1_1_1">
    <p:spTree>
      <p:nvGrpSpPr>
        <p:cNvPr id="1286" name="Shape 1286"/>
        <p:cNvGrpSpPr/>
        <p:nvPr/>
      </p:nvGrpSpPr>
      <p:grpSpPr>
        <a:xfrm>
          <a:off x="0" y="0"/>
          <a:ext cx="0" cy="0"/>
          <a:chOff x="0" y="0"/>
          <a:chExt cx="0" cy="0"/>
        </a:xfrm>
      </p:grpSpPr>
      <p:sp>
        <p:nvSpPr>
          <p:cNvPr id="1287" name="Google Shape;1287;p138"/>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lvl1pPr indent="-406400" lvl="0" marL="457200" rtl="0" algn="ctr">
              <a:spcBef>
                <a:spcPts val="600"/>
              </a:spcBef>
              <a:spcAft>
                <a:spcPts val="0"/>
              </a:spcAft>
              <a:buSzPts val="28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rtl="0" algn="ctr">
              <a:spcBef>
                <a:spcPts val="0"/>
              </a:spcBef>
              <a:spcAft>
                <a:spcPts val="0"/>
              </a:spcAft>
              <a:buSzPts val="1800"/>
              <a:buChar char="■"/>
              <a:defRPr i="1"/>
            </a:lvl9pPr>
          </a:lstStyle>
          <a:p/>
        </p:txBody>
      </p:sp>
      <p:sp>
        <p:nvSpPr>
          <p:cNvPr id="1288" name="Google Shape;1288;p138"/>
          <p:cNvSpPr txBox="1"/>
          <p:nvPr/>
        </p:nvSpPr>
        <p:spPr>
          <a:xfrm>
            <a:off x="3593400" y="495628"/>
            <a:ext cx="19572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dk2"/>
                </a:solidFill>
              </a:rPr>
              <a:t>“</a:t>
            </a:r>
            <a:endParaRPr b="1" sz="600">
              <a:solidFill>
                <a:schemeClr val="dk2"/>
              </a:solidFill>
            </a:endParaRPr>
          </a:p>
        </p:txBody>
      </p:sp>
      <p:sp>
        <p:nvSpPr>
          <p:cNvPr id="1289" name="Google Shape;1289;p138"/>
          <p:cNvSpPr/>
          <p:nvPr/>
        </p:nvSpPr>
        <p:spPr>
          <a:xfrm>
            <a:off x="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38"/>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lt1"/>
                </a:solidFill>
              </a:defRPr>
            </a:lvl1pPr>
            <a:lvl2pPr lvl="1" rtl="0" algn="ctr">
              <a:buNone/>
              <a:defRPr>
                <a:solidFill>
                  <a:schemeClr val="lt1"/>
                </a:solidFill>
              </a:defRPr>
            </a:lvl2pPr>
            <a:lvl3pPr lvl="2" rtl="0" algn="ctr">
              <a:buNone/>
              <a:defRPr>
                <a:solidFill>
                  <a:schemeClr val="lt1"/>
                </a:solidFill>
              </a:defRPr>
            </a:lvl3pPr>
            <a:lvl4pPr lvl="3" rtl="0" algn="ctr">
              <a:buNone/>
              <a:defRPr>
                <a:solidFill>
                  <a:schemeClr val="lt1"/>
                </a:solidFill>
              </a:defRPr>
            </a:lvl4pPr>
            <a:lvl5pPr lvl="4" rtl="0" algn="ctr">
              <a:buNone/>
              <a:defRPr>
                <a:solidFill>
                  <a:schemeClr val="lt1"/>
                </a:solidFill>
              </a:defRPr>
            </a:lvl5pPr>
            <a:lvl6pPr lvl="5" rtl="0" algn="ctr">
              <a:buNone/>
              <a:defRPr>
                <a:solidFill>
                  <a:schemeClr val="lt1"/>
                </a:solidFill>
              </a:defRPr>
            </a:lvl6pPr>
            <a:lvl7pPr lvl="6" rtl="0" algn="ctr">
              <a:buNone/>
              <a:defRPr>
                <a:solidFill>
                  <a:schemeClr val="lt1"/>
                </a:solidFill>
              </a:defRPr>
            </a:lvl7pPr>
            <a:lvl8pPr lvl="7" rtl="0" algn="ctr">
              <a:buNone/>
              <a:defRPr>
                <a:solidFill>
                  <a:schemeClr val="lt1"/>
                </a:solidFill>
              </a:defRPr>
            </a:lvl8pPr>
            <a:lvl9pPr lvl="8" rtl="0"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1291" name="Google Shape;1291;p138"/>
          <p:cNvSpPr/>
          <p:nvPr/>
        </p:nvSpPr>
        <p:spPr>
          <a:xfrm>
            <a:off x="545310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38"/>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1293" name="Shape 1293"/>
        <p:cNvGrpSpPr/>
        <p:nvPr/>
      </p:nvGrpSpPr>
      <p:grpSpPr>
        <a:xfrm>
          <a:off x="0" y="0"/>
          <a:ext cx="0" cy="0"/>
          <a:chOff x="0" y="0"/>
          <a:chExt cx="0" cy="0"/>
        </a:xfrm>
      </p:grpSpPr>
      <p:sp>
        <p:nvSpPr>
          <p:cNvPr id="1294" name="Google Shape;1294;p139"/>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39"/>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296" name="Google Shape;1296;p139"/>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297" name="Google Shape;1297;p139"/>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298" name="Google Shape;1298;p139"/>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299" name="Google Shape;1299;p13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300" name="Google Shape;1300;p139"/>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01" name="Google Shape;1301;p139"/>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02" name="Google Shape;1302;p139"/>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 no footer">
  <p:cSld name="TITLE_AND_BODY_2">
    <p:spTree>
      <p:nvGrpSpPr>
        <p:cNvPr id="1303" name="Shape 1303"/>
        <p:cNvGrpSpPr/>
        <p:nvPr/>
      </p:nvGrpSpPr>
      <p:grpSpPr>
        <a:xfrm>
          <a:off x="0" y="0"/>
          <a:ext cx="0" cy="0"/>
          <a:chOff x="0" y="0"/>
          <a:chExt cx="0" cy="0"/>
        </a:xfrm>
      </p:grpSpPr>
      <p:sp>
        <p:nvSpPr>
          <p:cNvPr id="1304" name="Google Shape;1304;p140"/>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305" name="Google Shape;1305;p140"/>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306" name="Google Shape;1306;p140"/>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p:cSld name="TITLE_AND_BODY_1">
    <p:spTree>
      <p:nvGrpSpPr>
        <p:cNvPr id="1307" name="Shape 1307"/>
        <p:cNvGrpSpPr/>
        <p:nvPr/>
      </p:nvGrpSpPr>
      <p:grpSpPr>
        <a:xfrm>
          <a:off x="0" y="0"/>
          <a:ext cx="0" cy="0"/>
          <a:chOff x="0" y="0"/>
          <a:chExt cx="0" cy="0"/>
        </a:xfrm>
      </p:grpSpPr>
      <p:sp>
        <p:nvSpPr>
          <p:cNvPr id="1308" name="Google Shape;1308;p141"/>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41"/>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310" name="Google Shape;1310;p141"/>
          <p:cNvSpPr txBox="1"/>
          <p:nvPr>
            <p:ph idx="1" type="body"/>
          </p:nvPr>
        </p:nvSpPr>
        <p:spPr>
          <a:xfrm>
            <a:off x="896100" y="1197873"/>
            <a:ext cx="7354200" cy="33036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311" name="Google Shape;1311;p141"/>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312" name="Google Shape;1312;p141"/>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313" name="Google Shape;1313;p141"/>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14" name="Google Shape;1314;p141"/>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15" name="Google Shape;1315;p141"/>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316" name="Google Shape;1316;p141"/>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 no footer">
  <p:cSld name="TITLE_AND_BODY_1_1">
    <p:spTree>
      <p:nvGrpSpPr>
        <p:cNvPr id="1317" name="Shape 1317"/>
        <p:cNvGrpSpPr/>
        <p:nvPr/>
      </p:nvGrpSpPr>
      <p:grpSpPr>
        <a:xfrm>
          <a:off x="0" y="0"/>
          <a:ext cx="0" cy="0"/>
          <a:chOff x="0" y="0"/>
          <a:chExt cx="0" cy="0"/>
        </a:xfrm>
      </p:grpSpPr>
      <p:sp>
        <p:nvSpPr>
          <p:cNvPr id="1318" name="Google Shape;1318;p142"/>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319" name="Google Shape;1319;p142"/>
          <p:cNvSpPr txBox="1"/>
          <p:nvPr>
            <p:ph idx="1" type="body"/>
          </p:nvPr>
        </p:nvSpPr>
        <p:spPr>
          <a:xfrm>
            <a:off x="896100" y="1197873"/>
            <a:ext cx="7354200" cy="33036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320" name="Google Shape;1320;p142"/>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1321" name="Shape 1321"/>
        <p:cNvGrpSpPr/>
        <p:nvPr/>
      </p:nvGrpSpPr>
      <p:grpSpPr>
        <a:xfrm>
          <a:off x="0" y="0"/>
          <a:ext cx="0" cy="0"/>
          <a:chOff x="0" y="0"/>
          <a:chExt cx="0" cy="0"/>
        </a:xfrm>
      </p:grpSpPr>
      <p:sp>
        <p:nvSpPr>
          <p:cNvPr id="1322" name="Google Shape;1322;p143"/>
          <p:cNvSpPr/>
          <p:nvPr/>
        </p:nvSpPr>
        <p:spPr>
          <a:xfrm>
            <a:off x="70875" y="4624325"/>
            <a:ext cx="9002100" cy="461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43"/>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324" name="Google Shape;1324;p143"/>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325" name="Google Shape;1325;p143"/>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326" name="Google Shape;1326;p143"/>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327" name="Google Shape;1327;p143"/>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328" name="Google Shape;1328;p143"/>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29" name="Google Shape;1329;p143"/>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30" name="Google Shape;1330;p143"/>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331" name="Google Shape;1331;p143"/>
          <p:cNvSpPr txBox="1"/>
          <p:nvPr>
            <p:ph idx="5"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 no footer">
  <p:cSld name="TITLE_AND_TWO_COLUMNS_2">
    <p:spTree>
      <p:nvGrpSpPr>
        <p:cNvPr id="1332" name="Shape 1332"/>
        <p:cNvGrpSpPr/>
        <p:nvPr/>
      </p:nvGrpSpPr>
      <p:grpSpPr>
        <a:xfrm>
          <a:off x="0" y="0"/>
          <a:ext cx="0" cy="0"/>
          <a:chOff x="0" y="0"/>
          <a:chExt cx="0" cy="0"/>
        </a:xfrm>
      </p:grpSpPr>
      <p:sp>
        <p:nvSpPr>
          <p:cNvPr id="1333" name="Google Shape;1333;p144"/>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334" name="Google Shape;1334;p144"/>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335" name="Google Shape;1335;p144"/>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336" name="Google Shape;1336;p144"/>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
        <p:nvSpPr>
          <p:cNvPr id="1337" name="Google Shape;1337;p144"/>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1338" name="Shape 1338"/>
        <p:cNvGrpSpPr/>
        <p:nvPr/>
      </p:nvGrpSpPr>
      <p:grpSpPr>
        <a:xfrm>
          <a:off x="0" y="0"/>
          <a:ext cx="0" cy="0"/>
          <a:chOff x="0" y="0"/>
          <a:chExt cx="0" cy="0"/>
        </a:xfrm>
      </p:grpSpPr>
      <p:sp>
        <p:nvSpPr>
          <p:cNvPr id="1339" name="Google Shape;1339;p145"/>
          <p:cNvSpPr/>
          <p:nvPr/>
        </p:nvSpPr>
        <p:spPr>
          <a:xfrm>
            <a:off x="70875" y="4624325"/>
            <a:ext cx="9002100" cy="451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145"/>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341" name="Google Shape;1341;p145"/>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342" name="Google Shape;1342;p145"/>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343" name="Google Shape;1343;p145"/>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344" name="Google Shape;1344;p145"/>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345" name="Google Shape;1345;p14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346" name="Google Shape;1346;p145"/>
          <p:cNvSpPr txBox="1"/>
          <p:nvPr>
            <p:ph idx="4"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47" name="Google Shape;1347;p145"/>
          <p:cNvSpPr txBox="1"/>
          <p:nvPr>
            <p:ph idx="5"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48" name="Google Shape;1348;p145"/>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349" name="Google Shape;1349;p145"/>
          <p:cNvSpPr txBox="1"/>
          <p:nvPr>
            <p:ph idx="6"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 no footer">
  <p:cSld name="TITLE_AND_TWO_COLUMNS_1_1">
    <p:spTree>
      <p:nvGrpSpPr>
        <p:cNvPr id="1350" name="Shape 1350"/>
        <p:cNvGrpSpPr/>
        <p:nvPr/>
      </p:nvGrpSpPr>
      <p:grpSpPr>
        <a:xfrm>
          <a:off x="0" y="0"/>
          <a:ext cx="0" cy="0"/>
          <a:chOff x="0" y="0"/>
          <a:chExt cx="0" cy="0"/>
        </a:xfrm>
      </p:grpSpPr>
      <p:sp>
        <p:nvSpPr>
          <p:cNvPr id="1351" name="Google Shape;1351;p146"/>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352" name="Google Shape;1352;p146"/>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353" name="Google Shape;1353;p146"/>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354" name="Google Shape;1354;p146"/>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355" name="Google Shape;1355;p146"/>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inal slide">
  <p:cSld name="BLANK_2">
    <p:spTree>
      <p:nvGrpSpPr>
        <p:cNvPr id="145" name="Shape 145"/>
        <p:cNvGrpSpPr/>
        <p:nvPr/>
      </p:nvGrpSpPr>
      <p:grpSpPr>
        <a:xfrm>
          <a:off x="0" y="0"/>
          <a:ext cx="0" cy="0"/>
          <a:chOff x="0" y="0"/>
          <a:chExt cx="0" cy="0"/>
        </a:xfrm>
      </p:grpSpPr>
      <p:sp>
        <p:nvSpPr>
          <p:cNvPr id="146" name="Google Shape;146;p15"/>
          <p:cNvSpPr txBox="1"/>
          <p:nvPr/>
        </p:nvSpPr>
        <p:spPr>
          <a:xfrm>
            <a:off x="896100" y="205750"/>
            <a:ext cx="7488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Next Steps</a:t>
            </a:r>
            <a:endParaRPr sz="3600">
              <a:solidFill>
                <a:schemeClr val="accent3"/>
              </a:solidFill>
              <a:latin typeface="Raleway SemiBold"/>
              <a:ea typeface="Raleway SemiBold"/>
              <a:cs typeface="Raleway SemiBold"/>
              <a:sym typeface="Raleway SemiBold"/>
            </a:endParaRPr>
          </a:p>
        </p:txBody>
      </p:sp>
      <p:sp>
        <p:nvSpPr>
          <p:cNvPr id="147" name="Google Shape;147;p15"/>
          <p:cNvSpPr txBox="1"/>
          <p:nvPr/>
        </p:nvSpPr>
        <p:spPr>
          <a:xfrm>
            <a:off x="759150" y="1428469"/>
            <a:ext cx="7625700" cy="119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highlight>
                  <a:srgbClr val="FFFFFF"/>
                </a:highlight>
                <a:latin typeface="Lato"/>
                <a:ea typeface="Lato"/>
                <a:cs typeface="Lato"/>
                <a:sym typeface="Lato"/>
              </a:rPr>
              <a:t>What is one thing that you can do today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to start making your research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more reproducible?</a:t>
            </a:r>
            <a:endParaRPr sz="3000">
              <a:highlight>
                <a:srgbClr val="FFFFFF"/>
              </a:highlight>
              <a:latin typeface="Lato"/>
              <a:ea typeface="Lato"/>
              <a:cs typeface="Lato"/>
              <a:sym typeface="Lato"/>
            </a:endParaRPr>
          </a:p>
        </p:txBody>
      </p:sp>
      <p:sp>
        <p:nvSpPr>
          <p:cNvPr id="148" name="Google Shape;148;p15"/>
          <p:cNvSpPr txBox="1"/>
          <p:nvPr/>
        </p:nvSpPr>
        <p:spPr>
          <a:xfrm>
            <a:off x="3914900" y="3157106"/>
            <a:ext cx="4902000" cy="12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https://www.repro4everyone.org</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repro4everyone@gmail.com</a:t>
            </a:r>
            <a:endParaRPr sz="2500">
              <a:solidFill>
                <a:schemeClr val="accent3"/>
              </a:solidFill>
              <a:highlight>
                <a:srgbClr val="FFFFFF"/>
              </a:highlight>
              <a:latin typeface="Lato"/>
              <a:ea typeface="Lato"/>
              <a:cs typeface="Lato"/>
              <a:sym typeface="Lato"/>
            </a:endParaRPr>
          </a:p>
        </p:txBody>
      </p:sp>
      <p:pic>
        <p:nvPicPr>
          <p:cNvPr id="149" name="Google Shape;149;p15"/>
          <p:cNvPicPr preferRelativeResize="0"/>
          <p:nvPr/>
        </p:nvPicPr>
        <p:blipFill>
          <a:blip r:embed="rId2">
            <a:alphaModFix/>
          </a:blip>
          <a:stretch>
            <a:fillRect/>
          </a:stretch>
        </p:blipFill>
        <p:spPr>
          <a:xfrm>
            <a:off x="505243" y="3167269"/>
            <a:ext cx="2649351" cy="1264575"/>
          </a:xfrm>
          <a:prstGeom prst="rect">
            <a:avLst/>
          </a:prstGeom>
          <a:noFill/>
          <a:ln>
            <a:noFill/>
          </a:ln>
        </p:spPr>
      </p:pic>
      <p:sp>
        <p:nvSpPr>
          <p:cNvPr id="150" name="Google Shape;150;p15"/>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52" name="Google Shape;152;p15"/>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53" name="Google Shape;153;p1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54" name="Google Shape;154;p15"/>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55" name="Google Shape;155;p15"/>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56" name="Google Shape;156;p15"/>
          <p:cNvSpPr txBox="1"/>
          <p:nvPr>
            <p:ph idx="3"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356" name="Shape 1356"/>
        <p:cNvGrpSpPr/>
        <p:nvPr/>
      </p:nvGrpSpPr>
      <p:grpSpPr>
        <a:xfrm>
          <a:off x="0" y="0"/>
          <a:ext cx="0" cy="0"/>
          <a:chOff x="0" y="0"/>
          <a:chExt cx="0" cy="0"/>
        </a:xfrm>
      </p:grpSpPr>
      <p:sp>
        <p:nvSpPr>
          <p:cNvPr id="1357" name="Google Shape;1357;p147"/>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47"/>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359" name="Google Shape;1359;p147"/>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360" name="Google Shape;1360;p14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361" name="Google Shape;1361;p147"/>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62" name="Google Shape;1362;p147"/>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63" name="Google Shape;1363;p147"/>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364" name="Google Shape;1364;p147"/>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65" name="Shape 1365"/>
        <p:cNvGrpSpPr/>
        <p:nvPr/>
      </p:nvGrpSpPr>
      <p:grpSpPr>
        <a:xfrm>
          <a:off x="0" y="0"/>
          <a:ext cx="0" cy="0"/>
          <a:chOff x="0" y="0"/>
          <a:chExt cx="0" cy="0"/>
        </a:xfrm>
      </p:grpSpPr>
      <p:sp>
        <p:nvSpPr>
          <p:cNvPr id="1366" name="Google Shape;1366;p148"/>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48"/>
          <p:cNvSpPr txBox="1"/>
          <p:nvPr>
            <p:ph idx="1" type="body"/>
          </p:nvPr>
        </p:nvSpPr>
        <p:spPr>
          <a:xfrm>
            <a:off x="893700" y="4307063"/>
            <a:ext cx="6462600" cy="350700"/>
          </a:xfrm>
          <a:prstGeom prst="rect">
            <a:avLst/>
          </a:prstGeom>
        </p:spPr>
        <p:txBody>
          <a:bodyPr anchorCtr="0" anchor="b" bIns="91425" lIns="91425" spcFirstLastPara="1" rIns="91425" wrap="square" tIns="91425">
            <a:noAutofit/>
          </a:bodyPr>
          <a:lstStyle>
            <a:lvl1pPr indent="-228600" lvl="0" marL="457200" rtl="0">
              <a:spcBef>
                <a:spcPts val="360"/>
              </a:spcBef>
              <a:spcAft>
                <a:spcPts val="0"/>
              </a:spcAft>
              <a:buClr>
                <a:schemeClr val="accent3"/>
              </a:buClr>
              <a:buSzPts val="1400"/>
              <a:buNone/>
              <a:defRPr b="1" sz="1400">
                <a:solidFill>
                  <a:schemeClr val="accent3"/>
                </a:solidFill>
              </a:defRPr>
            </a:lvl1pPr>
          </a:lstStyle>
          <a:p/>
        </p:txBody>
      </p:sp>
      <p:sp>
        <p:nvSpPr>
          <p:cNvPr id="1368" name="Google Shape;1368;p148"/>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369" name="Google Shape;1369;p148"/>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370" name="Google Shape;1370;p148"/>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71" name="Google Shape;1371;p148"/>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72" name="Google Shape;1372;p148"/>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373" name="Google Shape;1373;p148"/>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74" name="Shape 1374"/>
        <p:cNvGrpSpPr/>
        <p:nvPr/>
      </p:nvGrpSpPr>
      <p:grpSpPr>
        <a:xfrm>
          <a:off x="0" y="0"/>
          <a:ext cx="0" cy="0"/>
          <a:chOff x="0" y="0"/>
          <a:chExt cx="0" cy="0"/>
        </a:xfrm>
      </p:grpSpPr>
      <p:sp>
        <p:nvSpPr>
          <p:cNvPr id="1375" name="Google Shape;1375;p149"/>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149"/>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377" name="Google Shape;1377;p14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378" name="Google Shape;1378;p149"/>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79" name="Google Shape;1379;p149"/>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80" name="Google Shape;1380;p149"/>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381" name="Google Shape;1381;p149"/>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inal slide">
  <p:cSld name="BLANK_2">
    <p:spTree>
      <p:nvGrpSpPr>
        <p:cNvPr id="1382" name="Shape 1382"/>
        <p:cNvGrpSpPr/>
        <p:nvPr/>
      </p:nvGrpSpPr>
      <p:grpSpPr>
        <a:xfrm>
          <a:off x="0" y="0"/>
          <a:ext cx="0" cy="0"/>
          <a:chOff x="0" y="0"/>
          <a:chExt cx="0" cy="0"/>
        </a:xfrm>
      </p:grpSpPr>
      <p:sp>
        <p:nvSpPr>
          <p:cNvPr id="1383" name="Google Shape;1383;p150"/>
          <p:cNvSpPr txBox="1"/>
          <p:nvPr/>
        </p:nvSpPr>
        <p:spPr>
          <a:xfrm>
            <a:off x="896100" y="205750"/>
            <a:ext cx="7488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Next Steps</a:t>
            </a:r>
            <a:endParaRPr sz="3600">
              <a:solidFill>
                <a:schemeClr val="accent3"/>
              </a:solidFill>
              <a:latin typeface="Raleway SemiBold"/>
              <a:ea typeface="Raleway SemiBold"/>
              <a:cs typeface="Raleway SemiBold"/>
              <a:sym typeface="Raleway SemiBold"/>
            </a:endParaRPr>
          </a:p>
        </p:txBody>
      </p:sp>
      <p:sp>
        <p:nvSpPr>
          <p:cNvPr id="1384" name="Google Shape;1384;p150"/>
          <p:cNvSpPr txBox="1"/>
          <p:nvPr/>
        </p:nvSpPr>
        <p:spPr>
          <a:xfrm>
            <a:off x="759150" y="1428469"/>
            <a:ext cx="7625700" cy="119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highlight>
                  <a:srgbClr val="FFFFFF"/>
                </a:highlight>
                <a:latin typeface="Lato"/>
                <a:ea typeface="Lato"/>
                <a:cs typeface="Lato"/>
                <a:sym typeface="Lato"/>
              </a:rPr>
              <a:t>What is one thing that you can do today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to start making your research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more reproducible?</a:t>
            </a:r>
            <a:endParaRPr sz="3000">
              <a:highlight>
                <a:srgbClr val="FFFFFF"/>
              </a:highlight>
              <a:latin typeface="Lato"/>
              <a:ea typeface="Lato"/>
              <a:cs typeface="Lato"/>
              <a:sym typeface="Lato"/>
            </a:endParaRPr>
          </a:p>
        </p:txBody>
      </p:sp>
      <p:sp>
        <p:nvSpPr>
          <p:cNvPr id="1385" name="Google Shape;1385;p150"/>
          <p:cNvSpPr txBox="1"/>
          <p:nvPr/>
        </p:nvSpPr>
        <p:spPr>
          <a:xfrm>
            <a:off x="3914900" y="3157106"/>
            <a:ext cx="4902000" cy="12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https://www.repro4everyone.org</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repro4everyone@gmail.com</a:t>
            </a:r>
            <a:endParaRPr sz="2500">
              <a:solidFill>
                <a:schemeClr val="accent3"/>
              </a:solidFill>
              <a:highlight>
                <a:srgbClr val="FFFFFF"/>
              </a:highlight>
              <a:latin typeface="Lato"/>
              <a:ea typeface="Lato"/>
              <a:cs typeface="Lato"/>
              <a:sym typeface="Lato"/>
            </a:endParaRPr>
          </a:p>
        </p:txBody>
      </p:sp>
      <p:pic>
        <p:nvPicPr>
          <p:cNvPr id="1386" name="Google Shape;1386;p150"/>
          <p:cNvPicPr preferRelativeResize="0"/>
          <p:nvPr/>
        </p:nvPicPr>
        <p:blipFill>
          <a:blip r:embed="rId2">
            <a:alphaModFix/>
          </a:blip>
          <a:stretch>
            <a:fillRect/>
          </a:stretch>
        </p:blipFill>
        <p:spPr>
          <a:xfrm>
            <a:off x="505243" y="3167269"/>
            <a:ext cx="2649351" cy="1264575"/>
          </a:xfrm>
          <a:prstGeom prst="rect">
            <a:avLst/>
          </a:prstGeom>
          <a:noFill/>
          <a:ln>
            <a:noFill/>
          </a:ln>
        </p:spPr>
      </p:pic>
      <p:sp>
        <p:nvSpPr>
          <p:cNvPr id="1387" name="Google Shape;1387;p150"/>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50"/>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389" name="Google Shape;1389;p150"/>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390" name="Google Shape;1390;p150"/>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91" name="Google Shape;1391;p150"/>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392" name="Google Shape;1392;p150"/>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393" name="Google Shape;1393;p150"/>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cknowledgements-Funders 1">
  <p:cSld name="BLANK_2_1">
    <p:spTree>
      <p:nvGrpSpPr>
        <p:cNvPr id="1394" name="Shape 1394"/>
        <p:cNvGrpSpPr/>
        <p:nvPr/>
      </p:nvGrpSpPr>
      <p:grpSpPr>
        <a:xfrm>
          <a:off x="0" y="0"/>
          <a:ext cx="0" cy="0"/>
          <a:chOff x="0" y="0"/>
          <a:chExt cx="0" cy="0"/>
        </a:xfrm>
      </p:grpSpPr>
      <p:pic>
        <p:nvPicPr>
          <p:cNvPr descr="Image result for addgene" id="1395" name="Google Shape;1395;p151"/>
          <p:cNvPicPr preferRelativeResize="0"/>
          <p:nvPr/>
        </p:nvPicPr>
        <p:blipFill>
          <a:blip r:embed="rId2">
            <a:alphaModFix/>
          </a:blip>
          <a:stretch>
            <a:fillRect/>
          </a:stretch>
        </p:blipFill>
        <p:spPr>
          <a:xfrm>
            <a:off x="656150" y="1237591"/>
            <a:ext cx="2286000" cy="505777"/>
          </a:xfrm>
          <a:prstGeom prst="rect">
            <a:avLst/>
          </a:prstGeom>
          <a:noFill/>
          <a:ln>
            <a:noFill/>
          </a:ln>
        </p:spPr>
      </p:pic>
      <p:pic>
        <p:nvPicPr>
          <p:cNvPr descr="Image result for elife" id="1396" name="Google Shape;1396;p151"/>
          <p:cNvPicPr preferRelativeResize="0"/>
          <p:nvPr/>
        </p:nvPicPr>
        <p:blipFill>
          <a:blip r:embed="rId3">
            <a:alphaModFix/>
          </a:blip>
          <a:stretch>
            <a:fillRect/>
          </a:stretch>
        </p:blipFill>
        <p:spPr>
          <a:xfrm>
            <a:off x="3437143" y="3044803"/>
            <a:ext cx="2286000" cy="934402"/>
          </a:xfrm>
          <a:prstGeom prst="rect">
            <a:avLst/>
          </a:prstGeom>
          <a:noFill/>
          <a:ln>
            <a:noFill/>
          </a:ln>
        </p:spPr>
      </p:pic>
      <p:pic>
        <p:nvPicPr>
          <p:cNvPr descr="Image result for code ocean" id="1397" name="Google Shape;1397;p151"/>
          <p:cNvPicPr preferRelativeResize="0"/>
          <p:nvPr/>
        </p:nvPicPr>
        <p:blipFill>
          <a:blip r:embed="rId4">
            <a:alphaModFix/>
          </a:blip>
          <a:stretch>
            <a:fillRect/>
          </a:stretch>
        </p:blipFill>
        <p:spPr>
          <a:xfrm>
            <a:off x="6330789" y="1336181"/>
            <a:ext cx="2286000" cy="308610"/>
          </a:xfrm>
          <a:prstGeom prst="rect">
            <a:avLst/>
          </a:prstGeom>
          <a:noFill/>
          <a:ln>
            <a:noFill/>
          </a:ln>
        </p:spPr>
      </p:pic>
      <p:pic>
        <p:nvPicPr>
          <p:cNvPr id="1398" name="Google Shape;1398;p151"/>
          <p:cNvPicPr preferRelativeResize="0"/>
          <p:nvPr/>
        </p:nvPicPr>
        <p:blipFill>
          <a:blip r:embed="rId5">
            <a:alphaModFix/>
          </a:blip>
          <a:stretch>
            <a:fillRect/>
          </a:stretch>
        </p:blipFill>
        <p:spPr>
          <a:xfrm>
            <a:off x="656149" y="3361978"/>
            <a:ext cx="2286000" cy="300038"/>
          </a:xfrm>
          <a:prstGeom prst="rect">
            <a:avLst/>
          </a:prstGeom>
          <a:noFill/>
          <a:ln>
            <a:noFill/>
          </a:ln>
        </p:spPr>
      </p:pic>
      <p:pic>
        <p:nvPicPr>
          <p:cNvPr descr="Image result for aspb" id="1399" name="Google Shape;1399;p151"/>
          <p:cNvPicPr preferRelativeResize="0"/>
          <p:nvPr/>
        </p:nvPicPr>
        <p:blipFill>
          <a:blip r:embed="rId6">
            <a:alphaModFix/>
          </a:blip>
          <a:stretch>
            <a:fillRect/>
          </a:stretch>
        </p:blipFill>
        <p:spPr>
          <a:xfrm>
            <a:off x="3989700" y="1023280"/>
            <a:ext cx="1180911" cy="934406"/>
          </a:xfrm>
          <a:prstGeom prst="rect">
            <a:avLst/>
          </a:prstGeom>
          <a:noFill/>
          <a:ln>
            <a:noFill/>
          </a:ln>
        </p:spPr>
      </p:pic>
      <p:pic>
        <p:nvPicPr>
          <p:cNvPr id="1400" name="Google Shape;1400;p151"/>
          <p:cNvPicPr preferRelativeResize="0"/>
          <p:nvPr/>
        </p:nvPicPr>
        <p:blipFill>
          <a:blip r:embed="rId7">
            <a:alphaModFix/>
          </a:blip>
          <a:stretch>
            <a:fillRect/>
          </a:stretch>
        </p:blipFill>
        <p:spPr>
          <a:xfrm>
            <a:off x="6330789" y="3250538"/>
            <a:ext cx="2286000" cy="522922"/>
          </a:xfrm>
          <a:prstGeom prst="rect">
            <a:avLst/>
          </a:prstGeom>
          <a:noFill/>
          <a:ln>
            <a:noFill/>
          </a:ln>
        </p:spPr>
      </p:pic>
      <p:sp>
        <p:nvSpPr>
          <p:cNvPr id="1401" name="Google Shape;1401;p151"/>
          <p:cNvSpPr txBox="1"/>
          <p:nvPr/>
        </p:nvSpPr>
        <p:spPr>
          <a:xfrm>
            <a:off x="896100" y="205750"/>
            <a:ext cx="7353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Previous &amp; Current Funders</a:t>
            </a:r>
            <a:endParaRPr sz="3600">
              <a:solidFill>
                <a:schemeClr val="accent3"/>
              </a:solidFill>
              <a:latin typeface="Raleway SemiBold"/>
              <a:ea typeface="Raleway SemiBold"/>
              <a:cs typeface="Raleway SemiBold"/>
              <a:sym typeface="Raleway SemiBold"/>
            </a:endParaRPr>
          </a:p>
        </p:txBody>
      </p:sp>
      <p:sp>
        <p:nvSpPr>
          <p:cNvPr id="1402" name="Google Shape;1402;p151"/>
          <p:cNvSpPr txBox="1"/>
          <p:nvPr/>
        </p:nvSpPr>
        <p:spPr>
          <a:xfrm>
            <a:off x="6218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@CodeOceanHQ</a:t>
            </a:r>
            <a:endParaRPr sz="2400">
              <a:latin typeface="Lato"/>
              <a:ea typeface="Lato"/>
              <a:cs typeface="Lato"/>
              <a:sym typeface="Lato"/>
            </a:endParaRPr>
          </a:p>
        </p:txBody>
      </p:sp>
      <p:sp>
        <p:nvSpPr>
          <p:cNvPr id="1403" name="Google Shape;1403;p151"/>
          <p:cNvSpPr txBox="1"/>
          <p:nvPr/>
        </p:nvSpPr>
        <p:spPr>
          <a:xfrm>
            <a:off x="3380825"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@eLife</a:t>
            </a:r>
            <a:endParaRPr sz="2400">
              <a:latin typeface="Lato"/>
              <a:ea typeface="Lato"/>
              <a:cs typeface="Lato"/>
              <a:sym typeface="Lato"/>
            </a:endParaRPr>
          </a:p>
        </p:txBody>
      </p:sp>
      <p:sp>
        <p:nvSpPr>
          <p:cNvPr id="1404" name="Google Shape;1404;p151"/>
          <p:cNvSpPr txBox="1"/>
          <p:nvPr/>
        </p:nvSpPr>
        <p:spPr>
          <a:xfrm>
            <a:off x="3316350" y="2074144"/>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@ASPB</a:t>
            </a:r>
            <a:endParaRPr sz="2400">
              <a:latin typeface="Lato"/>
              <a:ea typeface="Lato"/>
              <a:cs typeface="Lato"/>
              <a:sym typeface="Lato"/>
            </a:endParaRPr>
          </a:p>
        </p:txBody>
      </p:sp>
      <p:sp>
        <p:nvSpPr>
          <p:cNvPr id="1405" name="Google Shape;1405;p151"/>
          <p:cNvSpPr txBox="1"/>
          <p:nvPr/>
        </p:nvSpPr>
        <p:spPr>
          <a:xfrm>
            <a:off x="656150" y="3979191"/>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@protocolsIO</a:t>
            </a:r>
            <a:endParaRPr sz="2400">
              <a:latin typeface="Lato"/>
              <a:ea typeface="Lato"/>
              <a:cs typeface="Lato"/>
              <a:sym typeface="Lato"/>
            </a:endParaRPr>
          </a:p>
        </p:txBody>
      </p:sp>
      <p:sp>
        <p:nvSpPr>
          <p:cNvPr id="1406" name="Google Shape;1406;p151"/>
          <p:cNvSpPr txBox="1"/>
          <p:nvPr/>
        </p:nvSpPr>
        <p:spPr>
          <a:xfrm>
            <a:off x="6218150"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@mozilla</a:t>
            </a:r>
            <a:endParaRPr sz="2400">
              <a:latin typeface="Lato"/>
              <a:ea typeface="Lato"/>
              <a:cs typeface="Lato"/>
              <a:sym typeface="Lato"/>
            </a:endParaRPr>
          </a:p>
        </p:txBody>
      </p:sp>
      <p:sp>
        <p:nvSpPr>
          <p:cNvPr id="1407" name="Google Shape;1407;p151"/>
          <p:cNvSpPr txBox="1"/>
          <p:nvPr/>
        </p:nvSpPr>
        <p:spPr>
          <a:xfrm>
            <a:off x="656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@Addgene</a:t>
            </a:r>
            <a:endParaRPr sz="2400">
              <a:latin typeface="Lato"/>
              <a:ea typeface="Lato"/>
              <a:cs typeface="Lato"/>
              <a:sym typeface="Lato"/>
            </a:endParaRPr>
          </a:p>
        </p:txBody>
      </p:sp>
      <p:sp>
        <p:nvSpPr>
          <p:cNvPr id="1408" name="Google Shape;1408;p151"/>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51"/>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410" name="Google Shape;1410;p151"/>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411" name="Google Shape;1411;p151"/>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412" name="Google Shape;1412;p151"/>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413" name="Google Shape;1413;p151"/>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414" name="Google Shape;1414;p151"/>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p:cSld name="BLANK_2_1_1">
    <p:spTree>
      <p:nvGrpSpPr>
        <p:cNvPr id="1415" name="Shape 1415"/>
        <p:cNvGrpSpPr/>
        <p:nvPr/>
      </p:nvGrpSpPr>
      <p:grpSpPr>
        <a:xfrm>
          <a:off x="0" y="0"/>
          <a:ext cx="0" cy="0"/>
          <a:chOff x="0" y="0"/>
          <a:chExt cx="0" cy="0"/>
        </a:xfrm>
      </p:grpSpPr>
      <p:sp>
        <p:nvSpPr>
          <p:cNvPr id="1416" name="Google Shape;1416;p152"/>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Contributors</a:t>
            </a:r>
            <a:endParaRPr sz="3600">
              <a:solidFill>
                <a:schemeClr val="accent3"/>
              </a:solidFill>
              <a:latin typeface="Raleway SemiBold"/>
              <a:ea typeface="Raleway SemiBold"/>
              <a:cs typeface="Raleway SemiBold"/>
              <a:sym typeface="Raleway SemiBold"/>
            </a:endParaRPr>
          </a:p>
        </p:txBody>
      </p:sp>
      <p:sp>
        <p:nvSpPr>
          <p:cNvPr id="1417" name="Google Shape;1417;p152"/>
          <p:cNvSpPr txBox="1"/>
          <p:nvPr/>
        </p:nvSpPr>
        <p:spPr>
          <a:xfrm>
            <a:off x="450850" y="793825"/>
            <a:ext cx="82854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ato"/>
                <a:ea typeface="Lato"/>
                <a:cs typeface="Lato"/>
                <a:sym typeface="Lato"/>
              </a:rPr>
              <a:t>The following people have contributed to R4E materials in various ways:</a:t>
            </a:r>
            <a:endParaRPr sz="2000">
              <a:latin typeface="Lato"/>
              <a:ea typeface="Lato"/>
              <a:cs typeface="Lato"/>
              <a:sym typeface="Lato"/>
            </a:endParaRPr>
          </a:p>
        </p:txBody>
      </p:sp>
      <p:sp>
        <p:nvSpPr>
          <p:cNvPr id="1418" name="Google Shape;1418;p152"/>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52"/>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420" name="Google Shape;1420;p152"/>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421" name="Google Shape;1421;p152"/>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422" name="Google Shape;1422;p152"/>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423" name="Google Shape;1423;p152"/>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424" name="Google Shape;1424;p152"/>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1">
  <p:cSld name="BLANK_2_1_1_1">
    <p:spTree>
      <p:nvGrpSpPr>
        <p:cNvPr id="1425" name="Shape 1425"/>
        <p:cNvGrpSpPr/>
        <p:nvPr/>
      </p:nvGrpSpPr>
      <p:grpSpPr>
        <a:xfrm>
          <a:off x="0" y="0"/>
          <a:ext cx="0" cy="0"/>
          <a:chOff x="0" y="0"/>
          <a:chExt cx="0" cy="0"/>
        </a:xfrm>
      </p:grpSpPr>
      <p:sp>
        <p:nvSpPr>
          <p:cNvPr id="1426" name="Google Shape;1426;p153"/>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License and Citation</a:t>
            </a:r>
            <a:endParaRPr sz="3600">
              <a:solidFill>
                <a:schemeClr val="accent3"/>
              </a:solidFill>
              <a:latin typeface="Raleway SemiBold"/>
              <a:ea typeface="Raleway SemiBold"/>
              <a:cs typeface="Raleway SemiBold"/>
              <a:sym typeface="Raleway SemiBold"/>
            </a:endParaRPr>
          </a:p>
        </p:txBody>
      </p:sp>
      <p:sp>
        <p:nvSpPr>
          <p:cNvPr id="1427" name="Google Shape;1427;p153"/>
          <p:cNvSpPr txBox="1"/>
          <p:nvPr/>
        </p:nvSpPr>
        <p:spPr>
          <a:xfrm>
            <a:off x="938625" y="1022419"/>
            <a:ext cx="73368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Lato"/>
                <a:ea typeface="Lato"/>
                <a:cs typeface="Lato"/>
                <a:sym typeface="Lato"/>
              </a:rPr>
              <a:t>These materials have been developed by the </a:t>
            </a:r>
            <a:r>
              <a:rPr lang="en" sz="3000" u="sng">
                <a:solidFill>
                  <a:schemeClr val="accent3"/>
                </a:solidFill>
                <a:latin typeface="Lato"/>
                <a:ea typeface="Lato"/>
                <a:cs typeface="Lato"/>
                <a:sym typeface="Lato"/>
                <a:hlinkClick r:id="rId2"/>
              </a:rPr>
              <a:t>Reproducibility for Everyone community</a:t>
            </a:r>
            <a:r>
              <a:rPr lang="en" sz="3000">
                <a:latin typeface="Lato"/>
                <a:ea typeface="Lato"/>
                <a:cs typeface="Lato"/>
                <a:sym typeface="Lato"/>
              </a:rPr>
              <a:t>. Please find us at </a:t>
            </a:r>
            <a:r>
              <a:rPr lang="en" sz="3000" u="sng">
                <a:solidFill>
                  <a:schemeClr val="accent3"/>
                </a:solidFill>
                <a:latin typeface="Lato"/>
                <a:ea typeface="Lato"/>
                <a:cs typeface="Lato"/>
                <a:sym typeface="Lato"/>
                <a:hlinkClick r:id="rId3"/>
              </a:rPr>
              <a:t>osf.io</a:t>
            </a:r>
            <a:r>
              <a:rPr lang="en" sz="3000">
                <a:solidFill>
                  <a:schemeClr val="accent3"/>
                </a:solidFill>
                <a:latin typeface="Lato"/>
                <a:ea typeface="Lato"/>
                <a:cs typeface="Lato"/>
                <a:sym typeface="Lato"/>
              </a:rPr>
              <a:t> </a:t>
            </a:r>
            <a:r>
              <a:rPr lang="en" sz="3000">
                <a:latin typeface="Lato"/>
                <a:ea typeface="Lato"/>
                <a:cs typeface="Lato"/>
                <a:sym typeface="Lato"/>
              </a:rPr>
              <a:t>for full citation details. Slides are published under </a:t>
            </a:r>
            <a:r>
              <a:rPr lang="en" sz="3000" u="sng">
                <a:solidFill>
                  <a:schemeClr val="accent3"/>
                </a:solidFill>
                <a:latin typeface="Lato"/>
                <a:ea typeface="Lato"/>
                <a:cs typeface="Lato"/>
                <a:sym typeface="Lato"/>
                <a:hlinkClick r:id="rId4"/>
              </a:rPr>
              <a:t>Creative Commons with Attribution</a:t>
            </a:r>
            <a:r>
              <a:rPr lang="en" sz="3000">
                <a:latin typeface="Lato"/>
                <a:ea typeface="Lato"/>
                <a:cs typeface="Lato"/>
                <a:sym typeface="Lato"/>
              </a:rPr>
              <a:t> license (CC-BY 4.0)</a:t>
            </a:r>
            <a:endParaRPr sz="3000">
              <a:latin typeface="Lato"/>
              <a:ea typeface="Lato"/>
              <a:cs typeface="Lato"/>
              <a:sym typeface="Lato"/>
            </a:endParaRPr>
          </a:p>
        </p:txBody>
      </p:sp>
      <p:pic>
        <p:nvPicPr>
          <p:cNvPr id="1428" name="Google Shape;1428;p153"/>
          <p:cNvPicPr preferRelativeResize="0"/>
          <p:nvPr/>
        </p:nvPicPr>
        <p:blipFill>
          <a:blip r:embed="rId5">
            <a:alphaModFix/>
          </a:blip>
          <a:stretch>
            <a:fillRect/>
          </a:stretch>
        </p:blipFill>
        <p:spPr>
          <a:xfrm>
            <a:off x="5882034" y="3491800"/>
            <a:ext cx="2146290" cy="750950"/>
          </a:xfrm>
          <a:prstGeom prst="rect">
            <a:avLst/>
          </a:prstGeom>
          <a:noFill/>
          <a:ln>
            <a:noFill/>
          </a:ln>
        </p:spPr>
      </p:pic>
      <p:sp>
        <p:nvSpPr>
          <p:cNvPr id="1429" name="Google Shape;1429;p153"/>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53"/>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431" name="Google Shape;1431;p153"/>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432" name="Google Shape;1432;p153"/>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433" name="Google Shape;1433;p153"/>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434" name="Google Shape;1434;p153"/>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435" name="Google Shape;1435;p153"/>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color background">
  <p:cSld name="BLANK_1">
    <p:bg>
      <p:bgPr>
        <a:solidFill>
          <a:srgbClr val="0097D9"/>
        </a:solidFill>
      </p:bgPr>
    </p:bg>
    <p:spTree>
      <p:nvGrpSpPr>
        <p:cNvPr id="1436" name="Shape 1436"/>
        <p:cNvGrpSpPr/>
        <p:nvPr/>
      </p:nvGrpSpPr>
      <p:grpSpPr>
        <a:xfrm>
          <a:off x="0" y="0"/>
          <a:ext cx="0" cy="0"/>
          <a:chOff x="0" y="0"/>
          <a:chExt cx="0" cy="0"/>
        </a:xfrm>
      </p:grpSpPr>
      <p:sp>
        <p:nvSpPr>
          <p:cNvPr id="1437" name="Google Shape;1437;p154"/>
          <p:cNvSpPr txBox="1"/>
          <p:nvPr/>
        </p:nvSpPr>
        <p:spPr>
          <a:xfrm>
            <a:off x="5006500" y="4624325"/>
            <a:ext cx="4137600" cy="519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 </a:t>
            </a:r>
            <a:endParaRPr b="1">
              <a:solidFill>
                <a:srgbClr val="FFFFFF"/>
              </a:solidFill>
              <a:latin typeface="Lato"/>
              <a:ea typeface="Lato"/>
              <a:cs typeface="Lato"/>
              <a:sym typeface="Lato"/>
            </a:endParaRPr>
          </a:p>
          <a:p>
            <a:pPr indent="0" lvl="0" marL="0" rtl="0" algn="r">
              <a:spcBef>
                <a:spcPts val="0"/>
              </a:spcBef>
              <a:spcAft>
                <a:spcPts val="0"/>
              </a:spcAft>
              <a:buNone/>
            </a:pPr>
            <a:r>
              <a:rPr b="1" lang="en">
                <a:solidFill>
                  <a:srgbClr val="FFFFFF"/>
                </a:solidFill>
                <a:latin typeface="Lato"/>
                <a:ea typeface="Lato"/>
                <a:cs typeface="Lato"/>
                <a:sym typeface="Lato"/>
              </a:rPr>
              <a:t>{@your_handle}</a:t>
            </a:r>
            <a:endParaRPr b="1">
              <a:solidFill>
                <a:srgbClr val="FFFFFF"/>
              </a:solidFill>
              <a:latin typeface="Lato"/>
              <a:ea typeface="Lato"/>
              <a:cs typeface="Lato"/>
              <a:sym typeface="Lato"/>
            </a:endParaRPr>
          </a:p>
        </p:txBody>
      </p:sp>
      <p:sp>
        <p:nvSpPr>
          <p:cNvPr id="1438" name="Google Shape;1438;p154"/>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54"/>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440" name="Google Shape;1440;p154"/>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441" name="Google Shape;1441;p154"/>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442" name="Google Shape;1442;p154"/>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443" name="Google Shape;1443;p154"/>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444" name="Google Shape;1444;p154"/>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1445" name="Shape 1445"/>
        <p:cNvGrpSpPr/>
        <p:nvPr/>
      </p:nvGrpSpPr>
      <p:grpSpPr>
        <a:xfrm>
          <a:off x="0" y="0"/>
          <a:ext cx="0" cy="0"/>
          <a:chOff x="0" y="0"/>
          <a:chExt cx="0" cy="0"/>
        </a:xfrm>
      </p:grpSpPr>
      <p:sp>
        <p:nvSpPr>
          <p:cNvPr id="1446" name="Google Shape;1446;p155"/>
          <p:cNvSpPr/>
          <p:nvPr/>
        </p:nvSpPr>
        <p:spPr>
          <a:xfrm>
            <a:off x="81850" y="74250"/>
            <a:ext cx="8991000" cy="4550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55"/>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448" name="Google Shape;1448;p155"/>
          <p:cNvSpPr txBox="1"/>
          <p:nvPr>
            <p:ph idx="12" type="sldNum"/>
          </p:nvPr>
        </p:nvSpPr>
        <p:spPr>
          <a:xfrm>
            <a:off x="4297650" y="4794733"/>
            <a:ext cx="548700" cy="3135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latin typeface="Raleway"/>
              <a:ea typeface="Raleway"/>
              <a:cs typeface="Raleway"/>
              <a:sym typeface="Raleway"/>
            </a:endParaRPr>
          </a:p>
        </p:txBody>
      </p:sp>
      <p:sp>
        <p:nvSpPr>
          <p:cNvPr id="1449" name="Google Shape;1449;p155"/>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450" name="Google Shape;1450;p155"/>
          <p:cNvSpPr/>
          <p:nvPr/>
        </p:nvSpPr>
        <p:spPr>
          <a:xfrm>
            <a:off x="76500" y="4624325"/>
            <a:ext cx="8996400" cy="7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55"/>
          <p:cNvSpPr txBox="1"/>
          <p:nvPr/>
        </p:nvSpPr>
        <p:spPr>
          <a:xfrm>
            <a:off x="5402875" y="4872275"/>
            <a:ext cx="3719400" cy="1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accent4"/>
                </a:solidFill>
                <a:latin typeface="Lato"/>
                <a:ea typeface="Lato"/>
                <a:cs typeface="Lato"/>
                <a:sym typeface="Lato"/>
              </a:rPr>
              <a:t>@repro4everyone | #repro4everyone</a:t>
            </a:r>
            <a:endParaRPr b="1">
              <a:solidFill>
                <a:schemeClr val="accent4"/>
              </a:solidFill>
              <a:latin typeface="Lato"/>
              <a:ea typeface="Lato"/>
              <a:cs typeface="Lato"/>
              <a:sym typeface="Lato"/>
            </a:endParaRPr>
          </a:p>
        </p:txBody>
      </p:sp>
      <p:sp>
        <p:nvSpPr>
          <p:cNvPr id="1452" name="Google Shape;1452;p15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Lato"/>
                <a:ea typeface="Lato"/>
                <a:cs typeface="Lato"/>
                <a:sym typeface="Lato"/>
              </a:rPr>
              <a:t>Slides:</a:t>
            </a:r>
            <a:endParaRPr b="1">
              <a:solidFill>
                <a:schemeClr val="accent4"/>
              </a:solidFill>
              <a:latin typeface="Lato"/>
              <a:ea typeface="Lato"/>
              <a:cs typeface="Lato"/>
              <a:sym typeface="Lato"/>
            </a:endParaRPr>
          </a:p>
          <a:p>
            <a:pPr indent="0" lvl="0" marL="0" rtl="0" algn="l">
              <a:spcBef>
                <a:spcPts val="0"/>
              </a:spcBef>
              <a:spcAft>
                <a:spcPts val="0"/>
              </a:spcAft>
              <a:buNone/>
            </a:pPr>
            <a:r>
              <a:rPr b="1" lang="en">
                <a:solidFill>
                  <a:schemeClr val="accent4"/>
                </a:solidFill>
                <a:latin typeface="Lato"/>
                <a:ea typeface="Lato"/>
                <a:cs typeface="Lato"/>
                <a:sym typeface="Lato"/>
              </a:rPr>
              <a:t>Notes: </a:t>
            </a:r>
            <a:endParaRPr b="1">
              <a:solidFill>
                <a:schemeClr val="accent4"/>
              </a:solidFill>
              <a:latin typeface="Lato"/>
              <a:ea typeface="Lato"/>
              <a:cs typeface="Lato"/>
              <a:sym typeface="Lato"/>
            </a:endParaRPr>
          </a:p>
        </p:txBody>
      </p:sp>
      <p:sp>
        <p:nvSpPr>
          <p:cNvPr id="1453" name="Google Shape;1453;p155"/>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1454" name="Google Shape;1454;p155"/>
          <p:cNvSpPr txBox="1"/>
          <p:nvPr>
            <p:ph idx="3" type="subTitle"/>
          </p:nvPr>
        </p:nvSpPr>
        <p:spPr>
          <a:xfrm>
            <a:off x="650175" y="4852925"/>
            <a:ext cx="3129000" cy="1971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1455" name="Google Shape;1455;p155"/>
          <p:cNvSpPr txBox="1"/>
          <p:nvPr>
            <p:ph idx="4" type="subTitle"/>
          </p:nvPr>
        </p:nvSpPr>
        <p:spPr>
          <a:xfrm>
            <a:off x="6255600" y="4695125"/>
            <a:ext cx="2888400" cy="1758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chemeClr val="accent4"/>
                </a:solidFill>
              </a:defRPr>
            </a:lvl1pPr>
            <a:lvl2pPr lvl="1" rtl="0" algn="r">
              <a:spcBef>
                <a:spcPts val="600"/>
              </a:spcBef>
              <a:spcAft>
                <a:spcPts val="0"/>
              </a:spcAft>
              <a:buNone/>
              <a:defRPr>
                <a:solidFill>
                  <a:schemeClr val="accent4"/>
                </a:solidFill>
              </a:defRPr>
            </a:lvl2pPr>
            <a:lvl3pPr lvl="2" rtl="0" algn="r">
              <a:spcBef>
                <a:spcPts val="600"/>
              </a:spcBef>
              <a:spcAft>
                <a:spcPts val="0"/>
              </a:spcAft>
              <a:buNone/>
              <a:defRPr>
                <a:solidFill>
                  <a:schemeClr val="accent4"/>
                </a:solidFill>
              </a:defRPr>
            </a:lvl3pPr>
            <a:lvl4pPr lvl="3" rtl="0" algn="r">
              <a:spcBef>
                <a:spcPts val="600"/>
              </a:spcBef>
              <a:spcAft>
                <a:spcPts val="0"/>
              </a:spcAft>
              <a:buNone/>
              <a:defRPr>
                <a:solidFill>
                  <a:schemeClr val="accent4"/>
                </a:solidFill>
              </a:defRPr>
            </a:lvl4pPr>
            <a:lvl5pPr lvl="4" rtl="0" algn="r">
              <a:spcBef>
                <a:spcPts val="600"/>
              </a:spcBef>
              <a:spcAft>
                <a:spcPts val="0"/>
              </a:spcAft>
              <a:buNone/>
              <a:defRPr>
                <a:solidFill>
                  <a:schemeClr val="accent4"/>
                </a:solidFill>
              </a:defRPr>
            </a:lvl5pPr>
            <a:lvl6pPr lvl="5" rtl="0" algn="r">
              <a:spcBef>
                <a:spcPts val="600"/>
              </a:spcBef>
              <a:spcAft>
                <a:spcPts val="0"/>
              </a:spcAft>
              <a:buNone/>
              <a:defRPr>
                <a:solidFill>
                  <a:schemeClr val="accent4"/>
                </a:solidFill>
              </a:defRPr>
            </a:lvl6pPr>
            <a:lvl7pPr lvl="6" rtl="0" algn="r">
              <a:spcBef>
                <a:spcPts val="600"/>
              </a:spcBef>
              <a:spcAft>
                <a:spcPts val="0"/>
              </a:spcAft>
              <a:buNone/>
              <a:defRPr>
                <a:solidFill>
                  <a:schemeClr val="accent4"/>
                </a:solidFill>
              </a:defRPr>
            </a:lvl7pPr>
            <a:lvl8pPr lvl="7" rtl="0" algn="r">
              <a:spcBef>
                <a:spcPts val="600"/>
              </a:spcBef>
              <a:spcAft>
                <a:spcPts val="0"/>
              </a:spcAft>
              <a:buNone/>
              <a:defRPr>
                <a:solidFill>
                  <a:schemeClr val="accent4"/>
                </a:solidFill>
              </a:defRPr>
            </a:lvl8pPr>
            <a:lvl9pPr lvl="8" rtl="0" algn="r">
              <a:spcBef>
                <a:spcPts val="600"/>
              </a:spcBef>
              <a:spcAft>
                <a:spcPts val="0"/>
              </a:spcAft>
              <a:buNone/>
              <a:defRPr>
                <a:solidFill>
                  <a:schemeClr val="accent4"/>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cknowledgements-Funders 1">
  <p:cSld name="BLANK_2_1">
    <p:spTree>
      <p:nvGrpSpPr>
        <p:cNvPr id="157" name="Shape 157"/>
        <p:cNvGrpSpPr/>
        <p:nvPr/>
      </p:nvGrpSpPr>
      <p:grpSpPr>
        <a:xfrm>
          <a:off x="0" y="0"/>
          <a:ext cx="0" cy="0"/>
          <a:chOff x="0" y="0"/>
          <a:chExt cx="0" cy="0"/>
        </a:xfrm>
      </p:grpSpPr>
      <p:pic>
        <p:nvPicPr>
          <p:cNvPr descr="Image result for addgene" id="158" name="Google Shape;158;p16"/>
          <p:cNvPicPr preferRelativeResize="0"/>
          <p:nvPr/>
        </p:nvPicPr>
        <p:blipFill>
          <a:blip r:embed="rId2">
            <a:alphaModFix/>
          </a:blip>
          <a:stretch>
            <a:fillRect/>
          </a:stretch>
        </p:blipFill>
        <p:spPr>
          <a:xfrm>
            <a:off x="656150" y="1237591"/>
            <a:ext cx="2286000" cy="505777"/>
          </a:xfrm>
          <a:prstGeom prst="rect">
            <a:avLst/>
          </a:prstGeom>
          <a:noFill/>
          <a:ln>
            <a:noFill/>
          </a:ln>
        </p:spPr>
      </p:pic>
      <p:pic>
        <p:nvPicPr>
          <p:cNvPr descr="Image result for elife" id="159" name="Google Shape;159;p16"/>
          <p:cNvPicPr preferRelativeResize="0"/>
          <p:nvPr/>
        </p:nvPicPr>
        <p:blipFill>
          <a:blip r:embed="rId3">
            <a:alphaModFix/>
          </a:blip>
          <a:stretch>
            <a:fillRect/>
          </a:stretch>
        </p:blipFill>
        <p:spPr>
          <a:xfrm>
            <a:off x="3437143" y="3044803"/>
            <a:ext cx="2286000" cy="934402"/>
          </a:xfrm>
          <a:prstGeom prst="rect">
            <a:avLst/>
          </a:prstGeom>
          <a:noFill/>
          <a:ln>
            <a:noFill/>
          </a:ln>
        </p:spPr>
      </p:pic>
      <p:pic>
        <p:nvPicPr>
          <p:cNvPr descr="Image result for code ocean" id="160" name="Google Shape;160;p16"/>
          <p:cNvPicPr preferRelativeResize="0"/>
          <p:nvPr/>
        </p:nvPicPr>
        <p:blipFill>
          <a:blip r:embed="rId4">
            <a:alphaModFix/>
          </a:blip>
          <a:stretch>
            <a:fillRect/>
          </a:stretch>
        </p:blipFill>
        <p:spPr>
          <a:xfrm>
            <a:off x="6330789" y="1336181"/>
            <a:ext cx="2286000" cy="308610"/>
          </a:xfrm>
          <a:prstGeom prst="rect">
            <a:avLst/>
          </a:prstGeom>
          <a:noFill/>
          <a:ln>
            <a:noFill/>
          </a:ln>
        </p:spPr>
      </p:pic>
      <p:pic>
        <p:nvPicPr>
          <p:cNvPr id="161" name="Google Shape;161;p16"/>
          <p:cNvPicPr preferRelativeResize="0"/>
          <p:nvPr/>
        </p:nvPicPr>
        <p:blipFill>
          <a:blip r:embed="rId5">
            <a:alphaModFix/>
          </a:blip>
          <a:stretch>
            <a:fillRect/>
          </a:stretch>
        </p:blipFill>
        <p:spPr>
          <a:xfrm>
            <a:off x="656149" y="3361978"/>
            <a:ext cx="2286000" cy="300038"/>
          </a:xfrm>
          <a:prstGeom prst="rect">
            <a:avLst/>
          </a:prstGeom>
          <a:noFill/>
          <a:ln>
            <a:noFill/>
          </a:ln>
        </p:spPr>
      </p:pic>
      <p:pic>
        <p:nvPicPr>
          <p:cNvPr descr="Image result for aspb" id="162" name="Google Shape;162;p16"/>
          <p:cNvPicPr preferRelativeResize="0"/>
          <p:nvPr/>
        </p:nvPicPr>
        <p:blipFill>
          <a:blip r:embed="rId6">
            <a:alphaModFix/>
          </a:blip>
          <a:stretch>
            <a:fillRect/>
          </a:stretch>
        </p:blipFill>
        <p:spPr>
          <a:xfrm>
            <a:off x="3989700" y="1023280"/>
            <a:ext cx="1180911" cy="934406"/>
          </a:xfrm>
          <a:prstGeom prst="rect">
            <a:avLst/>
          </a:prstGeom>
          <a:noFill/>
          <a:ln>
            <a:noFill/>
          </a:ln>
        </p:spPr>
      </p:pic>
      <p:pic>
        <p:nvPicPr>
          <p:cNvPr id="163" name="Google Shape;163;p16"/>
          <p:cNvPicPr preferRelativeResize="0"/>
          <p:nvPr/>
        </p:nvPicPr>
        <p:blipFill>
          <a:blip r:embed="rId7">
            <a:alphaModFix/>
          </a:blip>
          <a:stretch>
            <a:fillRect/>
          </a:stretch>
        </p:blipFill>
        <p:spPr>
          <a:xfrm>
            <a:off x="6330789" y="3250538"/>
            <a:ext cx="2286000" cy="522922"/>
          </a:xfrm>
          <a:prstGeom prst="rect">
            <a:avLst/>
          </a:prstGeom>
          <a:noFill/>
          <a:ln>
            <a:noFill/>
          </a:ln>
        </p:spPr>
      </p:pic>
      <p:sp>
        <p:nvSpPr>
          <p:cNvPr id="164" name="Google Shape;164;p16"/>
          <p:cNvSpPr txBox="1"/>
          <p:nvPr/>
        </p:nvSpPr>
        <p:spPr>
          <a:xfrm>
            <a:off x="896100" y="205750"/>
            <a:ext cx="7353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Previous &amp; Current Funders</a:t>
            </a:r>
            <a:endParaRPr sz="3600">
              <a:solidFill>
                <a:schemeClr val="accent3"/>
              </a:solidFill>
              <a:latin typeface="Raleway SemiBold"/>
              <a:ea typeface="Raleway SemiBold"/>
              <a:cs typeface="Raleway SemiBold"/>
              <a:sym typeface="Raleway SemiBold"/>
            </a:endParaRPr>
          </a:p>
        </p:txBody>
      </p:sp>
      <p:sp>
        <p:nvSpPr>
          <p:cNvPr id="165" name="Google Shape;165;p16"/>
          <p:cNvSpPr txBox="1"/>
          <p:nvPr/>
        </p:nvSpPr>
        <p:spPr>
          <a:xfrm>
            <a:off x="6218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@CodeOceanHQ</a:t>
            </a:r>
            <a:endParaRPr sz="2400">
              <a:latin typeface="Lato"/>
              <a:ea typeface="Lato"/>
              <a:cs typeface="Lato"/>
              <a:sym typeface="Lato"/>
            </a:endParaRPr>
          </a:p>
        </p:txBody>
      </p:sp>
      <p:sp>
        <p:nvSpPr>
          <p:cNvPr id="166" name="Google Shape;166;p16"/>
          <p:cNvSpPr txBox="1"/>
          <p:nvPr/>
        </p:nvSpPr>
        <p:spPr>
          <a:xfrm>
            <a:off x="3380825"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@eLife</a:t>
            </a:r>
            <a:endParaRPr sz="2400">
              <a:latin typeface="Lato"/>
              <a:ea typeface="Lato"/>
              <a:cs typeface="Lato"/>
              <a:sym typeface="Lato"/>
            </a:endParaRPr>
          </a:p>
        </p:txBody>
      </p:sp>
      <p:sp>
        <p:nvSpPr>
          <p:cNvPr id="167" name="Google Shape;167;p16"/>
          <p:cNvSpPr txBox="1"/>
          <p:nvPr/>
        </p:nvSpPr>
        <p:spPr>
          <a:xfrm>
            <a:off x="3316350" y="2074144"/>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@ASPB</a:t>
            </a:r>
            <a:endParaRPr sz="2400">
              <a:latin typeface="Lato"/>
              <a:ea typeface="Lato"/>
              <a:cs typeface="Lato"/>
              <a:sym typeface="Lato"/>
            </a:endParaRPr>
          </a:p>
        </p:txBody>
      </p:sp>
      <p:sp>
        <p:nvSpPr>
          <p:cNvPr id="168" name="Google Shape;168;p16"/>
          <p:cNvSpPr txBox="1"/>
          <p:nvPr/>
        </p:nvSpPr>
        <p:spPr>
          <a:xfrm>
            <a:off x="656150" y="3979191"/>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@protocols.io</a:t>
            </a:r>
            <a:endParaRPr sz="2400">
              <a:latin typeface="Lato"/>
              <a:ea typeface="Lato"/>
              <a:cs typeface="Lato"/>
              <a:sym typeface="Lato"/>
            </a:endParaRPr>
          </a:p>
        </p:txBody>
      </p:sp>
      <p:sp>
        <p:nvSpPr>
          <p:cNvPr id="169" name="Google Shape;169;p16"/>
          <p:cNvSpPr txBox="1"/>
          <p:nvPr/>
        </p:nvSpPr>
        <p:spPr>
          <a:xfrm>
            <a:off x="6218150"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@mozilla</a:t>
            </a:r>
            <a:endParaRPr sz="2400">
              <a:latin typeface="Lato"/>
              <a:ea typeface="Lato"/>
              <a:cs typeface="Lato"/>
              <a:sym typeface="Lato"/>
            </a:endParaRPr>
          </a:p>
        </p:txBody>
      </p:sp>
      <p:sp>
        <p:nvSpPr>
          <p:cNvPr id="170" name="Google Shape;170;p16"/>
          <p:cNvSpPr txBox="1"/>
          <p:nvPr/>
        </p:nvSpPr>
        <p:spPr>
          <a:xfrm>
            <a:off x="656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@ASPB</a:t>
            </a:r>
            <a:endParaRPr sz="2400">
              <a:latin typeface="Lato"/>
              <a:ea typeface="Lato"/>
              <a:cs typeface="Lato"/>
              <a:sym typeface="Lato"/>
            </a:endParaRPr>
          </a:p>
        </p:txBody>
      </p:sp>
      <p:sp>
        <p:nvSpPr>
          <p:cNvPr id="171" name="Google Shape;171;p16"/>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6"/>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73" name="Google Shape;173;p16"/>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74" name="Google Shape;174;p16"/>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75" name="Google Shape;175;p16"/>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76" name="Google Shape;176;p16"/>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77" name="Google Shape;177;p16"/>
          <p:cNvSpPr txBox="1"/>
          <p:nvPr>
            <p:ph idx="3"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p:cSld name="BLANK_2_1_1">
    <p:spTree>
      <p:nvGrpSpPr>
        <p:cNvPr id="178" name="Shape 178"/>
        <p:cNvGrpSpPr/>
        <p:nvPr/>
      </p:nvGrpSpPr>
      <p:grpSpPr>
        <a:xfrm>
          <a:off x="0" y="0"/>
          <a:ext cx="0" cy="0"/>
          <a:chOff x="0" y="0"/>
          <a:chExt cx="0" cy="0"/>
        </a:xfrm>
      </p:grpSpPr>
      <p:sp>
        <p:nvSpPr>
          <p:cNvPr id="179" name="Google Shape;179;p17"/>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Contributors</a:t>
            </a:r>
            <a:endParaRPr sz="3600">
              <a:solidFill>
                <a:schemeClr val="accent3"/>
              </a:solidFill>
              <a:latin typeface="Raleway SemiBold"/>
              <a:ea typeface="Raleway SemiBold"/>
              <a:cs typeface="Raleway SemiBold"/>
              <a:sym typeface="Raleway SemiBold"/>
            </a:endParaRPr>
          </a:p>
        </p:txBody>
      </p:sp>
      <p:sp>
        <p:nvSpPr>
          <p:cNvPr id="180" name="Google Shape;180;p17"/>
          <p:cNvSpPr txBox="1"/>
          <p:nvPr/>
        </p:nvSpPr>
        <p:spPr>
          <a:xfrm>
            <a:off x="938625" y="1022419"/>
            <a:ext cx="73368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Lato"/>
                <a:ea typeface="Lato"/>
                <a:cs typeface="Lato"/>
                <a:sym typeface="Lato"/>
              </a:rPr>
              <a:t>The following people have contributed to R4E materials in various ways:</a:t>
            </a:r>
            <a:endParaRPr sz="3000">
              <a:latin typeface="Lato"/>
              <a:ea typeface="Lato"/>
              <a:cs typeface="Lato"/>
              <a:sym typeface="Lato"/>
            </a:endParaRPr>
          </a:p>
        </p:txBody>
      </p:sp>
      <p:sp>
        <p:nvSpPr>
          <p:cNvPr id="181" name="Google Shape;181;p17"/>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7"/>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83" name="Google Shape;183;p17"/>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84" name="Google Shape;184;p1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85" name="Google Shape;185;p17"/>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86" name="Google Shape;186;p17"/>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87" name="Google Shape;187;p17"/>
          <p:cNvSpPr txBox="1"/>
          <p:nvPr>
            <p:ph idx="3"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
        <p:nvSpPr>
          <p:cNvPr id="188" name="Google Shape;188;p17"/>
          <p:cNvSpPr txBox="1"/>
          <p:nvPr>
            <p:ph idx="4" type="body"/>
          </p:nvPr>
        </p:nvSpPr>
        <p:spPr>
          <a:xfrm>
            <a:off x="1033750" y="2113000"/>
            <a:ext cx="7336800" cy="2319000"/>
          </a:xfrm>
          <a:prstGeom prst="rect">
            <a:avLst/>
          </a:prstGeom>
        </p:spPr>
        <p:txBody>
          <a:bodyPr anchorCtr="0" anchor="t" bIns="91425" lIns="91425" spcFirstLastPara="1" rIns="91425" wrap="square" tIns="91425">
            <a:noAutofit/>
          </a:bodyPr>
          <a:lstStyle>
            <a:lvl1pPr indent="-406400" lvl="0" marL="457200">
              <a:spcBef>
                <a:spcPts val="600"/>
              </a:spcBef>
              <a:spcAft>
                <a:spcPts val="0"/>
              </a:spcAft>
              <a:buSzPts val="28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1">
  <p:cSld name="BLANK_2_1_1_1">
    <p:spTree>
      <p:nvGrpSpPr>
        <p:cNvPr id="189" name="Shape 189"/>
        <p:cNvGrpSpPr/>
        <p:nvPr/>
      </p:nvGrpSpPr>
      <p:grpSpPr>
        <a:xfrm>
          <a:off x="0" y="0"/>
          <a:ext cx="0" cy="0"/>
          <a:chOff x="0" y="0"/>
          <a:chExt cx="0" cy="0"/>
        </a:xfrm>
      </p:grpSpPr>
      <p:sp>
        <p:nvSpPr>
          <p:cNvPr id="190" name="Google Shape;190;p18"/>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License and Citation</a:t>
            </a:r>
            <a:endParaRPr sz="3600">
              <a:solidFill>
                <a:schemeClr val="accent3"/>
              </a:solidFill>
              <a:latin typeface="Raleway SemiBold"/>
              <a:ea typeface="Raleway SemiBold"/>
              <a:cs typeface="Raleway SemiBold"/>
              <a:sym typeface="Raleway SemiBold"/>
            </a:endParaRPr>
          </a:p>
        </p:txBody>
      </p:sp>
      <p:sp>
        <p:nvSpPr>
          <p:cNvPr id="191" name="Google Shape;191;p18"/>
          <p:cNvSpPr txBox="1"/>
          <p:nvPr/>
        </p:nvSpPr>
        <p:spPr>
          <a:xfrm>
            <a:off x="938625" y="1022419"/>
            <a:ext cx="73368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Lato"/>
                <a:ea typeface="Lato"/>
                <a:cs typeface="Lato"/>
                <a:sym typeface="Lato"/>
              </a:rPr>
              <a:t>These materials have been developed by the </a:t>
            </a:r>
            <a:r>
              <a:rPr lang="en" sz="3000" u="sng">
                <a:solidFill>
                  <a:schemeClr val="accent3"/>
                </a:solidFill>
                <a:latin typeface="Lato"/>
                <a:ea typeface="Lato"/>
                <a:cs typeface="Lato"/>
                <a:sym typeface="Lato"/>
                <a:hlinkClick r:id="rId2"/>
              </a:rPr>
              <a:t>Reproducibility for Everyone community</a:t>
            </a:r>
            <a:r>
              <a:rPr lang="en" sz="3000">
                <a:latin typeface="Lato"/>
                <a:ea typeface="Lato"/>
                <a:cs typeface="Lato"/>
                <a:sym typeface="Lato"/>
              </a:rPr>
              <a:t>. </a:t>
            </a:r>
            <a:r>
              <a:rPr lang="en" sz="3000">
                <a:latin typeface="Lato"/>
                <a:ea typeface="Lato"/>
                <a:cs typeface="Lato"/>
                <a:sym typeface="Lato"/>
              </a:rPr>
              <a:t>Please f</a:t>
            </a:r>
            <a:r>
              <a:rPr lang="en" sz="3000">
                <a:latin typeface="Lato"/>
                <a:ea typeface="Lato"/>
                <a:cs typeface="Lato"/>
                <a:sym typeface="Lato"/>
              </a:rPr>
              <a:t>ind us at </a:t>
            </a:r>
            <a:r>
              <a:rPr lang="en" sz="3000" u="sng">
                <a:solidFill>
                  <a:schemeClr val="accent3"/>
                </a:solidFill>
                <a:latin typeface="Lato"/>
                <a:ea typeface="Lato"/>
                <a:cs typeface="Lato"/>
                <a:sym typeface="Lato"/>
                <a:hlinkClick r:id="rId3"/>
              </a:rPr>
              <a:t>osf.io</a:t>
            </a:r>
            <a:r>
              <a:rPr lang="en" sz="3000">
                <a:solidFill>
                  <a:schemeClr val="accent3"/>
                </a:solidFill>
                <a:latin typeface="Lato"/>
                <a:ea typeface="Lato"/>
                <a:cs typeface="Lato"/>
                <a:sym typeface="Lato"/>
              </a:rPr>
              <a:t> </a:t>
            </a:r>
            <a:r>
              <a:rPr lang="en" sz="3000">
                <a:latin typeface="Lato"/>
                <a:ea typeface="Lato"/>
                <a:cs typeface="Lato"/>
                <a:sym typeface="Lato"/>
              </a:rPr>
              <a:t>for full citation details. Slides are published under </a:t>
            </a:r>
            <a:r>
              <a:rPr lang="en" sz="3000" u="sng">
                <a:solidFill>
                  <a:schemeClr val="accent3"/>
                </a:solidFill>
                <a:latin typeface="Lato"/>
                <a:ea typeface="Lato"/>
                <a:cs typeface="Lato"/>
                <a:sym typeface="Lato"/>
                <a:hlinkClick r:id="rId4"/>
              </a:rPr>
              <a:t>Creative Commons with Attribution</a:t>
            </a:r>
            <a:r>
              <a:rPr lang="en" sz="3000">
                <a:latin typeface="Lato"/>
                <a:ea typeface="Lato"/>
                <a:cs typeface="Lato"/>
                <a:sym typeface="Lato"/>
              </a:rPr>
              <a:t> license (CC-BY 4.0)</a:t>
            </a:r>
            <a:endParaRPr sz="3000">
              <a:latin typeface="Lato"/>
              <a:ea typeface="Lato"/>
              <a:cs typeface="Lato"/>
              <a:sym typeface="Lato"/>
            </a:endParaRPr>
          </a:p>
        </p:txBody>
      </p:sp>
      <p:pic>
        <p:nvPicPr>
          <p:cNvPr id="192" name="Google Shape;192;p18"/>
          <p:cNvPicPr preferRelativeResize="0"/>
          <p:nvPr/>
        </p:nvPicPr>
        <p:blipFill>
          <a:blip r:embed="rId5">
            <a:alphaModFix/>
          </a:blip>
          <a:stretch>
            <a:fillRect/>
          </a:stretch>
        </p:blipFill>
        <p:spPr>
          <a:xfrm>
            <a:off x="5882034" y="3491800"/>
            <a:ext cx="2146290" cy="750950"/>
          </a:xfrm>
          <a:prstGeom prst="rect">
            <a:avLst/>
          </a:prstGeom>
          <a:noFill/>
          <a:ln>
            <a:noFill/>
          </a:ln>
        </p:spPr>
      </p:pic>
      <p:sp>
        <p:nvSpPr>
          <p:cNvPr id="193" name="Google Shape;193;p18"/>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8"/>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95" name="Google Shape;195;p18"/>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96" name="Google Shape;196;p18"/>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97" name="Google Shape;197;p18"/>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98" name="Google Shape;198;p18"/>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99" name="Google Shape;199;p18"/>
          <p:cNvSpPr txBox="1"/>
          <p:nvPr>
            <p:ph idx="3"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color background">
  <p:cSld name="BLANK_1">
    <p:bg>
      <p:bgPr>
        <a:solidFill>
          <a:srgbClr val="0097D9"/>
        </a:solidFill>
      </p:bgPr>
    </p:bg>
    <p:spTree>
      <p:nvGrpSpPr>
        <p:cNvPr id="200" name="Shape 200"/>
        <p:cNvGrpSpPr/>
        <p:nvPr/>
      </p:nvGrpSpPr>
      <p:grpSpPr>
        <a:xfrm>
          <a:off x="0" y="0"/>
          <a:ext cx="0" cy="0"/>
          <a:chOff x="0" y="0"/>
          <a:chExt cx="0" cy="0"/>
        </a:xfrm>
      </p:grpSpPr>
      <p:sp>
        <p:nvSpPr>
          <p:cNvPr id="201" name="Google Shape;201;p19"/>
          <p:cNvSpPr txBox="1"/>
          <p:nvPr/>
        </p:nvSpPr>
        <p:spPr>
          <a:xfrm>
            <a:off x="5006500" y="4624325"/>
            <a:ext cx="4137600" cy="519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 </a:t>
            </a:r>
            <a:endParaRPr b="1">
              <a:solidFill>
                <a:srgbClr val="FFFFFF"/>
              </a:solidFill>
              <a:latin typeface="Lato"/>
              <a:ea typeface="Lato"/>
              <a:cs typeface="Lato"/>
              <a:sym typeface="Lato"/>
            </a:endParaRPr>
          </a:p>
          <a:p>
            <a:pPr indent="0" lvl="0" marL="0" rtl="0" algn="r">
              <a:spcBef>
                <a:spcPts val="0"/>
              </a:spcBef>
              <a:spcAft>
                <a:spcPts val="0"/>
              </a:spcAft>
              <a:buNone/>
            </a:pPr>
            <a:r>
              <a:rPr b="1" lang="en">
                <a:solidFill>
                  <a:srgbClr val="FFFFFF"/>
                </a:solidFill>
                <a:latin typeface="Lato"/>
                <a:ea typeface="Lato"/>
                <a:cs typeface="Lato"/>
                <a:sym typeface="Lato"/>
              </a:rPr>
              <a:t>{@your_handle}</a:t>
            </a:r>
            <a:endParaRPr b="1">
              <a:solidFill>
                <a:srgbClr val="FFFFFF"/>
              </a:solidFill>
              <a:latin typeface="Lato"/>
              <a:ea typeface="Lato"/>
              <a:cs typeface="Lato"/>
              <a:sym typeface="Lato"/>
            </a:endParaRPr>
          </a:p>
        </p:txBody>
      </p:sp>
      <p:sp>
        <p:nvSpPr>
          <p:cNvPr id="202" name="Google Shape;202;p19"/>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9"/>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204" name="Google Shape;204;p19"/>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205" name="Google Shape;205;p1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206" name="Google Shape;206;p19"/>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207" name="Google Shape;207;p19"/>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208" name="Google Shape;208;p19"/>
          <p:cNvSpPr txBox="1"/>
          <p:nvPr>
            <p:ph idx="3"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209" name="Shape 209"/>
        <p:cNvGrpSpPr/>
        <p:nvPr/>
      </p:nvGrpSpPr>
      <p:grpSpPr>
        <a:xfrm>
          <a:off x="0" y="0"/>
          <a:ext cx="0" cy="0"/>
          <a:chOff x="0" y="0"/>
          <a:chExt cx="0" cy="0"/>
        </a:xfrm>
      </p:grpSpPr>
      <p:sp>
        <p:nvSpPr>
          <p:cNvPr id="210" name="Google Shape;210;p20"/>
          <p:cNvSpPr/>
          <p:nvPr/>
        </p:nvSpPr>
        <p:spPr>
          <a:xfrm>
            <a:off x="81850" y="74250"/>
            <a:ext cx="8991000" cy="4550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0"/>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lvl1pPr lvl="0">
              <a:spcBef>
                <a:spcPts val="0"/>
              </a:spcBef>
              <a:spcAft>
                <a:spcPts val="0"/>
              </a:spcAft>
              <a:buNone/>
              <a:defRPr>
                <a:solidFill>
                  <a:srgbClr val="FFFFFF"/>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12" name="Google Shape;212;p20"/>
          <p:cNvSpPr txBox="1"/>
          <p:nvPr>
            <p:ph idx="12" type="sldNum"/>
          </p:nvPr>
        </p:nvSpPr>
        <p:spPr>
          <a:xfrm>
            <a:off x="8480575" y="4773133"/>
            <a:ext cx="548700" cy="313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latin typeface="Raleway"/>
              <a:ea typeface="Raleway"/>
              <a:cs typeface="Raleway"/>
              <a:sym typeface="Raleway"/>
            </a:endParaRPr>
          </a:p>
        </p:txBody>
      </p:sp>
      <p:sp>
        <p:nvSpPr>
          <p:cNvPr id="213" name="Google Shape;213;p20"/>
          <p:cNvSpPr txBox="1"/>
          <p:nvPr>
            <p:ph idx="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
        <p:nvSpPr>
          <p:cNvPr id="214" name="Google Shape;214;p20"/>
          <p:cNvSpPr/>
          <p:nvPr/>
        </p:nvSpPr>
        <p:spPr>
          <a:xfrm>
            <a:off x="76500" y="4624325"/>
            <a:ext cx="8996400" cy="7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0"/>
          <p:cNvSpPr txBox="1"/>
          <p:nvPr/>
        </p:nvSpPr>
        <p:spPr>
          <a:xfrm>
            <a:off x="5424850" y="4695125"/>
            <a:ext cx="3719400" cy="1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accent4"/>
                </a:solidFill>
                <a:latin typeface="Lato"/>
                <a:ea typeface="Lato"/>
                <a:cs typeface="Lato"/>
                <a:sym typeface="Lato"/>
              </a:rPr>
              <a:t>@repro4everyone | #repro4everyone</a:t>
            </a:r>
            <a:endParaRPr b="1">
              <a:solidFill>
                <a:schemeClr val="accent4"/>
              </a:solidFill>
              <a:latin typeface="Lato"/>
              <a:ea typeface="Lato"/>
              <a:cs typeface="Lato"/>
              <a:sym typeface="Lato"/>
            </a:endParaRPr>
          </a:p>
        </p:txBody>
      </p:sp>
      <p:sp>
        <p:nvSpPr>
          <p:cNvPr id="216" name="Google Shape;216;p20"/>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Lato"/>
                <a:ea typeface="Lato"/>
                <a:cs typeface="Lato"/>
                <a:sym typeface="Lato"/>
              </a:rPr>
              <a:t>Slides:</a:t>
            </a:r>
            <a:endParaRPr b="1">
              <a:solidFill>
                <a:schemeClr val="accent4"/>
              </a:solidFill>
              <a:latin typeface="Lato"/>
              <a:ea typeface="Lato"/>
              <a:cs typeface="Lato"/>
              <a:sym typeface="Lato"/>
            </a:endParaRPr>
          </a:p>
          <a:p>
            <a:pPr indent="0" lvl="0" marL="0" rtl="0" algn="l">
              <a:spcBef>
                <a:spcPts val="0"/>
              </a:spcBef>
              <a:spcAft>
                <a:spcPts val="0"/>
              </a:spcAft>
              <a:buNone/>
            </a:pPr>
            <a:r>
              <a:rPr b="1" lang="en">
                <a:solidFill>
                  <a:schemeClr val="accent4"/>
                </a:solidFill>
                <a:latin typeface="Lato"/>
                <a:ea typeface="Lato"/>
                <a:cs typeface="Lato"/>
                <a:sym typeface="Lato"/>
              </a:rPr>
              <a:t>Notes: </a:t>
            </a:r>
            <a:endParaRPr b="1">
              <a:solidFill>
                <a:schemeClr val="accent4"/>
              </a:solidFill>
              <a:latin typeface="Lato"/>
              <a:ea typeface="Lato"/>
              <a:cs typeface="Lato"/>
              <a:sym typeface="Lato"/>
            </a:endParaRPr>
          </a:p>
        </p:txBody>
      </p:sp>
      <p:sp>
        <p:nvSpPr>
          <p:cNvPr id="217" name="Google Shape;217;p20"/>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218" name="Google Shape;218;p20"/>
          <p:cNvSpPr txBox="1"/>
          <p:nvPr>
            <p:ph idx="3" type="subTitle"/>
          </p:nvPr>
        </p:nvSpPr>
        <p:spPr>
          <a:xfrm>
            <a:off x="650175" y="4852925"/>
            <a:ext cx="3129000" cy="1971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219" name="Google Shape;219;p20"/>
          <p:cNvSpPr txBox="1"/>
          <p:nvPr>
            <p:ph idx="4" type="subTitle"/>
          </p:nvPr>
        </p:nvSpPr>
        <p:spPr>
          <a:xfrm>
            <a:off x="6184625" y="4852925"/>
            <a:ext cx="2888400" cy="1971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chemeClr val="accent4"/>
                </a:solidFill>
              </a:defRPr>
            </a:lvl1pPr>
            <a:lvl2pPr lvl="1" rtl="0" algn="r">
              <a:spcBef>
                <a:spcPts val="600"/>
              </a:spcBef>
              <a:spcAft>
                <a:spcPts val="0"/>
              </a:spcAft>
              <a:buNone/>
              <a:defRPr>
                <a:solidFill>
                  <a:schemeClr val="accent4"/>
                </a:solidFill>
              </a:defRPr>
            </a:lvl2pPr>
            <a:lvl3pPr lvl="2" rtl="0" algn="r">
              <a:spcBef>
                <a:spcPts val="600"/>
              </a:spcBef>
              <a:spcAft>
                <a:spcPts val="0"/>
              </a:spcAft>
              <a:buNone/>
              <a:defRPr>
                <a:solidFill>
                  <a:schemeClr val="accent4"/>
                </a:solidFill>
              </a:defRPr>
            </a:lvl3pPr>
            <a:lvl4pPr lvl="3" rtl="0" algn="r">
              <a:spcBef>
                <a:spcPts val="600"/>
              </a:spcBef>
              <a:spcAft>
                <a:spcPts val="0"/>
              </a:spcAft>
              <a:buNone/>
              <a:defRPr>
                <a:solidFill>
                  <a:schemeClr val="accent4"/>
                </a:solidFill>
              </a:defRPr>
            </a:lvl4pPr>
            <a:lvl5pPr lvl="4" rtl="0" algn="r">
              <a:spcBef>
                <a:spcPts val="600"/>
              </a:spcBef>
              <a:spcAft>
                <a:spcPts val="0"/>
              </a:spcAft>
              <a:buNone/>
              <a:defRPr>
                <a:solidFill>
                  <a:schemeClr val="accent4"/>
                </a:solidFill>
              </a:defRPr>
            </a:lvl5pPr>
            <a:lvl6pPr lvl="5" rtl="0" algn="r">
              <a:spcBef>
                <a:spcPts val="600"/>
              </a:spcBef>
              <a:spcAft>
                <a:spcPts val="0"/>
              </a:spcAft>
              <a:buNone/>
              <a:defRPr>
                <a:solidFill>
                  <a:schemeClr val="accent4"/>
                </a:solidFill>
              </a:defRPr>
            </a:lvl6pPr>
            <a:lvl7pPr lvl="6" rtl="0" algn="r">
              <a:spcBef>
                <a:spcPts val="600"/>
              </a:spcBef>
              <a:spcAft>
                <a:spcPts val="0"/>
              </a:spcAft>
              <a:buNone/>
              <a:defRPr>
                <a:solidFill>
                  <a:schemeClr val="accent4"/>
                </a:solidFill>
              </a:defRPr>
            </a:lvl7pPr>
            <a:lvl8pPr lvl="7" rtl="0" algn="r">
              <a:spcBef>
                <a:spcPts val="600"/>
              </a:spcBef>
              <a:spcAft>
                <a:spcPts val="0"/>
              </a:spcAft>
              <a:buNone/>
              <a:defRPr>
                <a:solidFill>
                  <a:schemeClr val="accent4"/>
                </a:solidFill>
              </a:defRPr>
            </a:lvl8pPr>
            <a:lvl9pPr lvl="8" rtl="0" algn="r">
              <a:spcBef>
                <a:spcPts val="600"/>
              </a:spcBef>
              <a:spcAft>
                <a:spcPts val="0"/>
              </a:spcAft>
              <a:buNone/>
              <a:defRPr>
                <a:solidFill>
                  <a:schemeClr val="accent4"/>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9" name="Shape 19"/>
        <p:cNvGrpSpPr/>
        <p:nvPr/>
      </p:nvGrpSpPr>
      <p:grpSpPr>
        <a:xfrm>
          <a:off x="0" y="0"/>
          <a:ext cx="0" cy="0"/>
          <a:chOff x="0" y="0"/>
          <a:chExt cx="0" cy="0"/>
        </a:xfrm>
      </p:grpSpPr>
      <p:sp>
        <p:nvSpPr>
          <p:cNvPr id="20" name="Google Shape;20;p3"/>
          <p:cNvSpPr/>
          <p:nvPr/>
        </p:nvSpPr>
        <p:spPr>
          <a:xfrm flipH="1" rot="10800000">
            <a:off x="0" y="3993075"/>
            <a:ext cx="9144000" cy="1153800"/>
          </a:xfrm>
          <a:prstGeom prst="rect">
            <a:avLst/>
          </a:prstGeom>
          <a:solidFill>
            <a:srgbClr val="008B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
        <p:nvSpPr>
          <p:cNvPr id="22" name="Google Shape;22;p3"/>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400"/>
              <a:buNone/>
              <a:defRPr b="1" sz="2400">
                <a:solidFill>
                  <a:schemeClr val="accent4"/>
                </a:solidFill>
              </a:defRPr>
            </a:lvl1pPr>
            <a:lvl2pPr lvl="1" rtl="0" algn="ctr">
              <a:spcBef>
                <a:spcPts val="0"/>
              </a:spcBef>
              <a:spcAft>
                <a:spcPts val="0"/>
              </a:spcAft>
              <a:buClr>
                <a:srgbClr val="FFFFFF"/>
              </a:buClr>
              <a:buSzPts val="2400"/>
              <a:buNone/>
              <a:defRPr b="1">
                <a:solidFill>
                  <a:srgbClr val="FFFFFF"/>
                </a:solidFill>
              </a:defRPr>
            </a:lvl2pPr>
            <a:lvl3pPr lvl="2" rtl="0" algn="ctr">
              <a:spcBef>
                <a:spcPts val="0"/>
              </a:spcBef>
              <a:spcAft>
                <a:spcPts val="0"/>
              </a:spcAft>
              <a:buClr>
                <a:srgbClr val="FFFFFF"/>
              </a:buClr>
              <a:buSzPts val="2400"/>
              <a:buNone/>
              <a:defRPr b="1">
                <a:solidFill>
                  <a:srgbClr val="FFFFFF"/>
                </a:solidFill>
              </a:defRPr>
            </a:lvl3pPr>
            <a:lvl4pPr lvl="3" rtl="0" algn="ctr">
              <a:spcBef>
                <a:spcPts val="0"/>
              </a:spcBef>
              <a:spcAft>
                <a:spcPts val="0"/>
              </a:spcAft>
              <a:buClr>
                <a:srgbClr val="FFFFFF"/>
              </a:buClr>
              <a:buSzPts val="2400"/>
              <a:buNone/>
              <a:defRPr b="1" sz="2400">
                <a:solidFill>
                  <a:srgbClr val="FFFFFF"/>
                </a:solidFill>
              </a:defRPr>
            </a:lvl4pPr>
            <a:lvl5pPr lvl="4" rtl="0" algn="ctr">
              <a:spcBef>
                <a:spcPts val="0"/>
              </a:spcBef>
              <a:spcAft>
                <a:spcPts val="0"/>
              </a:spcAft>
              <a:buClr>
                <a:srgbClr val="FFFFFF"/>
              </a:buClr>
              <a:buSzPts val="2400"/>
              <a:buNone/>
              <a:defRPr b="1" sz="2400">
                <a:solidFill>
                  <a:srgbClr val="FFFFFF"/>
                </a:solidFill>
              </a:defRPr>
            </a:lvl5pPr>
            <a:lvl6pPr lvl="5" rtl="0" algn="ctr">
              <a:spcBef>
                <a:spcPts val="0"/>
              </a:spcBef>
              <a:spcAft>
                <a:spcPts val="0"/>
              </a:spcAft>
              <a:buClr>
                <a:srgbClr val="FFFFFF"/>
              </a:buClr>
              <a:buSzPts val="2400"/>
              <a:buNone/>
              <a:defRPr b="1" sz="2400">
                <a:solidFill>
                  <a:srgbClr val="FFFFFF"/>
                </a:solidFill>
              </a:defRPr>
            </a:lvl6pPr>
            <a:lvl7pPr lvl="6" rtl="0" algn="ctr">
              <a:spcBef>
                <a:spcPts val="0"/>
              </a:spcBef>
              <a:spcAft>
                <a:spcPts val="0"/>
              </a:spcAft>
              <a:buClr>
                <a:srgbClr val="FFFFFF"/>
              </a:buClr>
              <a:buSzPts val="2400"/>
              <a:buNone/>
              <a:defRPr b="1" sz="2400">
                <a:solidFill>
                  <a:srgbClr val="FFFFFF"/>
                </a:solidFill>
              </a:defRPr>
            </a:lvl7pPr>
            <a:lvl8pPr lvl="7" rtl="0" algn="ctr">
              <a:spcBef>
                <a:spcPts val="0"/>
              </a:spcBef>
              <a:spcAft>
                <a:spcPts val="0"/>
              </a:spcAft>
              <a:buClr>
                <a:srgbClr val="FFFFFF"/>
              </a:buClr>
              <a:buSzPts val="2400"/>
              <a:buNone/>
              <a:defRPr b="1" sz="2400">
                <a:solidFill>
                  <a:srgbClr val="FFFFFF"/>
                </a:solidFill>
              </a:defRPr>
            </a:lvl8pPr>
            <a:lvl9pPr lvl="8" rtl="0" algn="ctr">
              <a:spcBef>
                <a:spcPts val="0"/>
              </a:spcBef>
              <a:spcAft>
                <a:spcPts val="0"/>
              </a:spcAft>
              <a:buClr>
                <a:srgbClr val="FFFFFF"/>
              </a:buClr>
              <a:buSzPts val="2400"/>
              <a:buNone/>
              <a:defRPr b="1" sz="2400">
                <a:solidFill>
                  <a:srgbClr val="FFFFFF"/>
                </a:solidFill>
              </a:defRPr>
            </a:lvl9pPr>
          </a:lstStyle>
          <a:p/>
        </p:txBody>
      </p:sp>
      <p:pic>
        <p:nvPicPr>
          <p:cNvPr id="23" name="Google Shape;23;p3"/>
          <p:cNvPicPr preferRelativeResize="0"/>
          <p:nvPr/>
        </p:nvPicPr>
        <p:blipFill>
          <a:blip r:embed="rId2">
            <a:alphaModFix/>
          </a:blip>
          <a:stretch>
            <a:fillRect/>
          </a:stretch>
        </p:blipFill>
        <p:spPr>
          <a:xfrm>
            <a:off x="6975550" y="4069018"/>
            <a:ext cx="2099097" cy="1001925"/>
          </a:xfrm>
          <a:prstGeom prst="rect">
            <a:avLst/>
          </a:prstGeom>
          <a:noFill/>
          <a:ln>
            <a:noFill/>
          </a:ln>
        </p:spPr>
      </p:pic>
      <p:sp>
        <p:nvSpPr>
          <p:cNvPr id="24" name="Google Shape;24;p3"/>
          <p:cNvSpPr txBox="1"/>
          <p:nvPr/>
        </p:nvSpPr>
        <p:spPr>
          <a:xfrm>
            <a:off x="76200" y="4070175"/>
            <a:ext cx="3306300" cy="6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Lato"/>
                <a:ea typeface="Lato"/>
                <a:cs typeface="Lato"/>
                <a:sym typeface="Lato"/>
              </a:rPr>
              <a:t>@repro4everyone</a:t>
            </a:r>
            <a:endParaRPr sz="1800">
              <a:solidFill>
                <a:srgbClr val="FFFFFF"/>
              </a:solidFill>
              <a:latin typeface="Lato"/>
              <a:ea typeface="Lato"/>
              <a:cs typeface="Lato"/>
              <a:sym typeface="Lato"/>
            </a:endParaRPr>
          </a:p>
          <a:p>
            <a:pPr indent="0" lvl="0" marL="0" rtl="0" algn="l">
              <a:spcBef>
                <a:spcPts val="0"/>
              </a:spcBef>
              <a:spcAft>
                <a:spcPts val="0"/>
              </a:spcAft>
              <a:buNone/>
            </a:pPr>
            <a:r>
              <a:rPr lang="en" sz="1800">
                <a:solidFill>
                  <a:srgbClr val="FFFFFF"/>
                </a:solidFill>
                <a:latin typeface="Lato"/>
                <a:ea typeface="Lato"/>
                <a:cs typeface="Lato"/>
                <a:sym typeface="Lato"/>
              </a:rPr>
              <a:t>#repro4everyone</a:t>
            </a:r>
            <a:endParaRPr sz="1800">
              <a:solidFill>
                <a:srgbClr val="FFFFFF"/>
              </a:solidFill>
              <a:latin typeface="Lato"/>
              <a:ea typeface="Lato"/>
              <a:cs typeface="Lato"/>
              <a:sym typeface="Lato"/>
            </a:endParaRPr>
          </a:p>
        </p:txBody>
      </p:sp>
      <p:sp>
        <p:nvSpPr>
          <p:cNvPr id="25" name="Google Shape;25;p3"/>
          <p:cNvSpPr txBox="1"/>
          <p:nvPr>
            <p:ph idx="2" type="subTitle"/>
          </p:nvPr>
        </p:nvSpPr>
        <p:spPr>
          <a:xfrm>
            <a:off x="76200" y="4695675"/>
            <a:ext cx="36762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sz="1800">
                <a:solidFill>
                  <a:srgbClr val="FFFFFF"/>
                </a:solidFill>
              </a:defRPr>
            </a:lvl1pPr>
            <a:lvl2pPr lvl="1" rtl="0">
              <a:spcBef>
                <a:spcPts val="600"/>
              </a:spcBef>
              <a:spcAft>
                <a:spcPts val="0"/>
              </a:spcAft>
              <a:buNone/>
              <a:defRPr sz="1800">
                <a:solidFill>
                  <a:srgbClr val="FFFFFF"/>
                </a:solidFill>
              </a:defRPr>
            </a:lvl2pPr>
            <a:lvl3pPr lvl="2" rtl="0">
              <a:spcBef>
                <a:spcPts val="600"/>
              </a:spcBef>
              <a:spcAft>
                <a:spcPts val="0"/>
              </a:spcAft>
              <a:buNone/>
              <a:defRPr sz="1800">
                <a:solidFill>
                  <a:srgbClr val="FFFFFF"/>
                </a:solidFill>
              </a:defRPr>
            </a:lvl3pPr>
            <a:lvl4pPr lvl="3" rtl="0">
              <a:spcBef>
                <a:spcPts val="600"/>
              </a:spcBef>
              <a:spcAft>
                <a:spcPts val="0"/>
              </a:spcAft>
              <a:buNone/>
              <a:defRPr sz="1800">
                <a:solidFill>
                  <a:srgbClr val="FFFFFF"/>
                </a:solidFill>
              </a:defRPr>
            </a:lvl4pPr>
            <a:lvl5pPr lvl="4" rtl="0">
              <a:spcBef>
                <a:spcPts val="600"/>
              </a:spcBef>
              <a:spcAft>
                <a:spcPts val="0"/>
              </a:spcAft>
              <a:buNone/>
              <a:defRPr sz="1800">
                <a:solidFill>
                  <a:srgbClr val="FFFFFF"/>
                </a:solidFill>
              </a:defRPr>
            </a:lvl5pPr>
            <a:lvl6pPr lvl="5" rtl="0">
              <a:spcBef>
                <a:spcPts val="600"/>
              </a:spcBef>
              <a:spcAft>
                <a:spcPts val="0"/>
              </a:spcAft>
              <a:buNone/>
              <a:defRPr sz="1800">
                <a:solidFill>
                  <a:srgbClr val="FFFFFF"/>
                </a:solidFill>
              </a:defRPr>
            </a:lvl6pPr>
            <a:lvl7pPr lvl="6" rtl="0">
              <a:spcBef>
                <a:spcPts val="600"/>
              </a:spcBef>
              <a:spcAft>
                <a:spcPts val="0"/>
              </a:spcAft>
              <a:buNone/>
              <a:defRPr sz="1800">
                <a:solidFill>
                  <a:srgbClr val="FFFFFF"/>
                </a:solidFill>
              </a:defRPr>
            </a:lvl7pPr>
            <a:lvl8pPr lvl="7" rtl="0">
              <a:spcBef>
                <a:spcPts val="600"/>
              </a:spcBef>
              <a:spcAft>
                <a:spcPts val="0"/>
              </a:spcAft>
              <a:buNone/>
              <a:defRPr sz="1800">
                <a:solidFill>
                  <a:srgbClr val="FFFFFF"/>
                </a:solidFill>
              </a:defRPr>
            </a:lvl8pPr>
            <a:lvl9pPr lvl="8" rtl="0">
              <a:spcBef>
                <a:spcPts val="600"/>
              </a:spcBef>
              <a:spcAft>
                <a:spcPts val="0"/>
              </a:spcAft>
              <a:buNone/>
              <a:defRPr sz="1800">
                <a:solidFill>
                  <a:srgbClr val="FFFFFF"/>
                </a:solidFill>
              </a:defRPr>
            </a:lvl9pPr>
          </a:lstStyle>
          <a:p/>
        </p:txBody>
      </p:sp>
      <p:sp>
        <p:nvSpPr>
          <p:cNvPr id="26" name="Google Shape;26;p3"/>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chemeClr val="accent4"/>
        </a:solidFill>
      </p:bgPr>
    </p:bg>
    <p:spTree>
      <p:nvGrpSpPr>
        <p:cNvPr id="224" name="Shape 224"/>
        <p:cNvGrpSpPr/>
        <p:nvPr/>
      </p:nvGrpSpPr>
      <p:grpSpPr>
        <a:xfrm>
          <a:off x="0" y="0"/>
          <a:ext cx="0" cy="0"/>
          <a:chOff x="0" y="0"/>
          <a:chExt cx="0" cy="0"/>
        </a:xfrm>
      </p:grpSpPr>
      <p:sp>
        <p:nvSpPr>
          <p:cNvPr id="225" name="Google Shape;225;p22"/>
          <p:cNvSpPr/>
          <p:nvPr/>
        </p:nvSpPr>
        <p:spPr>
          <a:xfrm>
            <a:off x="81850" y="3920275"/>
            <a:ext cx="8991000" cy="1223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2"/>
          <p:cNvSpPr txBox="1"/>
          <p:nvPr>
            <p:ph type="ctrTitle"/>
          </p:nvPr>
        </p:nvSpPr>
        <p:spPr>
          <a:xfrm>
            <a:off x="507100" y="815800"/>
            <a:ext cx="8008800" cy="1635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800"/>
              <a:buNone/>
              <a:defRPr b="1" sz="4800">
                <a:solidFill>
                  <a:schemeClr val="dk2"/>
                </a:solidFill>
              </a:defRPr>
            </a:lvl1pPr>
            <a:lvl2pPr lvl="1" rtl="0" algn="ctr">
              <a:spcBef>
                <a:spcPts val="0"/>
              </a:spcBef>
              <a:spcAft>
                <a:spcPts val="0"/>
              </a:spcAft>
              <a:buClr>
                <a:srgbClr val="2185C5"/>
              </a:buClr>
              <a:buSzPts val="4800"/>
              <a:buNone/>
              <a:defRPr sz="4800">
                <a:solidFill>
                  <a:srgbClr val="2185C5"/>
                </a:solidFill>
              </a:defRPr>
            </a:lvl2pPr>
            <a:lvl3pPr lvl="2" rtl="0" algn="ctr">
              <a:spcBef>
                <a:spcPts val="0"/>
              </a:spcBef>
              <a:spcAft>
                <a:spcPts val="0"/>
              </a:spcAft>
              <a:buClr>
                <a:srgbClr val="2185C5"/>
              </a:buClr>
              <a:buSzPts val="4800"/>
              <a:buNone/>
              <a:defRPr sz="4800">
                <a:solidFill>
                  <a:srgbClr val="2185C5"/>
                </a:solidFill>
              </a:defRPr>
            </a:lvl3pPr>
            <a:lvl4pPr lvl="3" rtl="0" algn="ctr">
              <a:spcBef>
                <a:spcPts val="0"/>
              </a:spcBef>
              <a:spcAft>
                <a:spcPts val="0"/>
              </a:spcAft>
              <a:buClr>
                <a:srgbClr val="2185C5"/>
              </a:buClr>
              <a:buSzPts val="4800"/>
              <a:buNone/>
              <a:defRPr sz="4800">
                <a:solidFill>
                  <a:srgbClr val="2185C5"/>
                </a:solidFill>
              </a:defRPr>
            </a:lvl4pPr>
            <a:lvl5pPr lvl="4" rtl="0" algn="ctr">
              <a:spcBef>
                <a:spcPts val="0"/>
              </a:spcBef>
              <a:spcAft>
                <a:spcPts val="0"/>
              </a:spcAft>
              <a:buClr>
                <a:srgbClr val="2185C5"/>
              </a:buClr>
              <a:buSzPts val="4800"/>
              <a:buNone/>
              <a:defRPr sz="4800">
                <a:solidFill>
                  <a:srgbClr val="2185C5"/>
                </a:solidFill>
              </a:defRPr>
            </a:lvl5pPr>
            <a:lvl6pPr lvl="5" rtl="0" algn="ctr">
              <a:spcBef>
                <a:spcPts val="0"/>
              </a:spcBef>
              <a:spcAft>
                <a:spcPts val="0"/>
              </a:spcAft>
              <a:buClr>
                <a:srgbClr val="2185C5"/>
              </a:buClr>
              <a:buSzPts val="4800"/>
              <a:buNone/>
              <a:defRPr sz="4800">
                <a:solidFill>
                  <a:srgbClr val="2185C5"/>
                </a:solidFill>
              </a:defRPr>
            </a:lvl6pPr>
            <a:lvl7pPr lvl="6" rtl="0" algn="ctr">
              <a:spcBef>
                <a:spcPts val="0"/>
              </a:spcBef>
              <a:spcAft>
                <a:spcPts val="0"/>
              </a:spcAft>
              <a:buClr>
                <a:srgbClr val="2185C5"/>
              </a:buClr>
              <a:buSzPts val="4800"/>
              <a:buNone/>
              <a:defRPr sz="4800">
                <a:solidFill>
                  <a:srgbClr val="2185C5"/>
                </a:solidFill>
              </a:defRPr>
            </a:lvl7pPr>
            <a:lvl8pPr lvl="7" rtl="0" algn="ctr">
              <a:spcBef>
                <a:spcPts val="0"/>
              </a:spcBef>
              <a:spcAft>
                <a:spcPts val="0"/>
              </a:spcAft>
              <a:buClr>
                <a:srgbClr val="2185C5"/>
              </a:buClr>
              <a:buSzPts val="4800"/>
              <a:buNone/>
              <a:defRPr sz="4800">
                <a:solidFill>
                  <a:srgbClr val="2185C5"/>
                </a:solidFill>
              </a:defRPr>
            </a:lvl8pPr>
            <a:lvl9pPr lvl="8" rtl="0" algn="ctr">
              <a:spcBef>
                <a:spcPts val="0"/>
              </a:spcBef>
              <a:spcAft>
                <a:spcPts val="0"/>
              </a:spcAft>
              <a:buClr>
                <a:srgbClr val="2185C5"/>
              </a:buClr>
              <a:buSzPts val="4800"/>
              <a:buNone/>
              <a:defRPr sz="4800">
                <a:solidFill>
                  <a:srgbClr val="2185C5"/>
                </a:solidFill>
              </a:defRPr>
            </a:lvl9pPr>
          </a:lstStyle>
          <a:p/>
        </p:txBody>
      </p:sp>
      <p:pic>
        <p:nvPicPr>
          <p:cNvPr id="227" name="Google Shape;227;p22"/>
          <p:cNvPicPr preferRelativeResize="0"/>
          <p:nvPr/>
        </p:nvPicPr>
        <p:blipFill>
          <a:blip r:embed="rId2">
            <a:alphaModFix/>
          </a:blip>
          <a:stretch>
            <a:fillRect/>
          </a:stretch>
        </p:blipFill>
        <p:spPr>
          <a:xfrm>
            <a:off x="7260763" y="4175748"/>
            <a:ext cx="1812076" cy="864925"/>
          </a:xfrm>
          <a:prstGeom prst="rect">
            <a:avLst/>
          </a:prstGeom>
          <a:noFill/>
          <a:ln>
            <a:noFill/>
          </a:ln>
        </p:spPr>
      </p:pic>
      <p:sp>
        <p:nvSpPr>
          <p:cNvPr id="228" name="Google Shape;228;p22"/>
          <p:cNvSpPr txBox="1"/>
          <p:nvPr/>
        </p:nvSpPr>
        <p:spPr>
          <a:xfrm>
            <a:off x="2676900" y="4175763"/>
            <a:ext cx="3790200" cy="86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SemiBold"/>
                <a:ea typeface="Raleway SemiBold"/>
                <a:cs typeface="Raleway SemiBold"/>
                <a:sym typeface="Raleway SemiBold"/>
              </a:rPr>
              <a:t>@repro4everyone</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3"/>
              </a:rPr>
              <a:t>repro4everyone@gmail.com</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4"/>
              </a:rPr>
              <a:t>https://www.repro4everyone.org</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t/>
            </a:r>
            <a:endParaRPr>
              <a:solidFill>
                <a:srgbClr val="FFFFFF"/>
              </a:solidFill>
              <a:latin typeface="Raleway SemiBold"/>
              <a:ea typeface="Raleway SemiBold"/>
              <a:cs typeface="Raleway SemiBold"/>
              <a:sym typeface="Raleway SemiBold"/>
            </a:endParaRPr>
          </a:p>
        </p:txBody>
      </p:sp>
      <p:sp>
        <p:nvSpPr>
          <p:cNvPr id="229" name="Google Shape;229;p22"/>
          <p:cNvSpPr txBox="1"/>
          <p:nvPr/>
        </p:nvSpPr>
        <p:spPr>
          <a:xfrm>
            <a:off x="81850" y="4593800"/>
            <a:ext cx="1682100" cy="3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FFFFFF"/>
                </a:solidFill>
                <a:latin typeface="Lato"/>
                <a:ea typeface="Lato"/>
                <a:cs typeface="Lato"/>
                <a:sym typeface="Lato"/>
              </a:rPr>
              <a:t>Published under CC-BY 4.0 </a:t>
            </a:r>
            <a:endParaRPr i="1" sz="1000">
              <a:solidFill>
                <a:srgbClr val="FFFFFF"/>
              </a:solidFill>
              <a:latin typeface="Lato"/>
              <a:ea typeface="Lato"/>
              <a:cs typeface="Lato"/>
              <a:sym typeface="Lato"/>
            </a:endParaRPr>
          </a:p>
          <a:p>
            <a:pPr indent="0" lvl="0" marL="0" rtl="0" algn="l">
              <a:spcBef>
                <a:spcPts val="0"/>
              </a:spcBef>
              <a:spcAft>
                <a:spcPts val="0"/>
              </a:spcAft>
              <a:buNone/>
            </a:pPr>
            <a:r>
              <a:rPr i="1" lang="en" sz="1000">
                <a:solidFill>
                  <a:srgbClr val="FFFFFF"/>
                </a:solidFill>
                <a:latin typeface="Lato"/>
                <a:ea typeface="Lato"/>
                <a:cs typeface="Lato"/>
                <a:sym typeface="Lato"/>
              </a:rPr>
              <a:t>Creators: Repro4Everyone</a:t>
            </a:r>
            <a:endParaRPr i="1" sz="1000">
              <a:solidFill>
                <a:srgbClr val="FFFFFF"/>
              </a:solidFill>
              <a:latin typeface="Lato"/>
              <a:ea typeface="Lato"/>
              <a:cs typeface="Lato"/>
              <a:sym typeface="Lato"/>
            </a:endParaRPr>
          </a:p>
        </p:txBody>
      </p:sp>
      <p:pic>
        <p:nvPicPr>
          <p:cNvPr id="230" name="Google Shape;230;p22"/>
          <p:cNvPicPr preferRelativeResize="0"/>
          <p:nvPr/>
        </p:nvPicPr>
        <p:blipFill>
          <a:blip r:embed="rId5">
            <a:alphaModFix/>
          </a:blip>
          <a:stretch>
            <a:fillRect/>
          </a:stretch>
        </p:blipFill>
        <p:spPr>
          <a:xfrm>
            <a:off x="173622" y="4101747"/>
            <a:ext cx="1395750" cy="492050"/>
          </a:xfrm>
          <a:prstGeom prst="rect">
            <a:avLst/>
          </a:prstGeom>
          <a:noFill/>
          <a:ln>
            <a:noFill/>
          </a:ln>
        </p:spPr>
      </p:pic>
      <p:sp>
        <p:nvSpPr>
          <p:cNvPr id="231" name="Google Shape;231;p22"/>
          <p:cNvSpPr txBox="1"/>
          <p:nvPr>
            <p:ph idx="1" type="subTitle"/>
          </p:nvPr>
        </p:nvSpPr>
        <p:spPr>
          <a:xfrm>
            <a:off x="726675" y="2585725"/>
            <a:ext cx="3376200" cy="963600"/>
          </a:xfrm>
          <a:prstGeom prst="rect">
            <a:avLst/>
          </a:prstGeom>
        </p:spPr>
        <p:txBody>
          <a:bodyPr anchorCtr="0" anchor="t" bIns="91425" lIns="91425" spcFirstLastPara="1" rIns="91425" wrap="square" tIns="91425">
            <a:noAutofit/>
          </a:bodyPr>
          <a:lstStyle>
            <a:lvl1pPr lvl="0" rtl="0">
              <a:spcBef>
                <a:spcPts val="600"/>
              </a:spcBef>
              <a:spcAft>
                <a:spcPts val="0"/>
              </a:spcAft>
              <a:buNone/>
              <a:defRPr b="1" sz="1800">
                <a:solidFill>
                  <a:schemeClr val="dk1"/>
                </a:solidFill>
              </a:defRPr>
            </a:lvl1pPr>
            <a:lvl2pPr lvl="1" rtl="0">
              <a:spcBef>
                <a:spcPts val="600"/>
              </a:spcBef>
              <a:spcAft>
                <a:spcPts val="0"/>
              </a:spcAft>
              <a:buNone/>
              <a:defRPr b="1" sz="1800"/>
            </a:lvl2pPr>
            <a:lvl3pPr lvl="2" rtl="0">
              <a:spcBef>
                <a:spcPts val="600"/>
              </a:spcBef>
              <a:spcAft>
                <a:spcPts val="0"/>
              </a:spcAft>
              <a:buNone/>
              <a:defRPr b="1" sz="1800"/>
            </a:lvl3pPr>
            <a:lvl4pPr lvl="3" rtl="0">
              <a:spcBef>
                <a:spcPts val="600"/>
              </a:spcBef>
              <a:spcAft>
                <a:spcPts val="0"/>
              </a:spcAft>
              <a:buNone/>
              <a:defRPr b="1" sz="1800"/>
            </a:lvl4pPr>
            <a:lvl5pPr lvl="4" rtl="0">
              <a:spcBef>
                <a:spcPts val="600"/>
              </a:spcBef>
              <a:spcAft>
                <a:spcPts val="0"/>
              </a:spcAft>
              <a:buNone/>
              <a:defRPr b="1" sz="1800"/>
            </a:lvl5pPr>
            <a:lvl6pPr lvl="5" rtl="0">
              <a:spcBef>
                <a:spcPts val="600"/>
              </a:spcBef>
              <a:spcAft>
                <a:spcPts val="0"/>
              </a:spcAft>
              <a:buNone/>
              <a:defRPr b="1" sz="1800"/>
            </a:lvl6pPr>
            <a:lvl7pPr lvl="6" rtl="0">
              <a:spcBef>
                <a:spcPts val="600"/>
              </a:spcBef>
              <a:spcAft>
                <a:spcPts val="0"/>
              </a:spcAft>
              <a:buNone/>
              <a:defRPr b="1" sz="1800"/>
            </a:lvl7pPr>
            <a:lvl8pPr lvl="7" rtl="0">
              <a:spcBef>
                <a:spcPts val="600"/>
              </a:spcBef>
              <a:spcAft>
                <a:spcPts val="0"/>
              </a:spcAft>
              <a:buNone/>
              <a:defRPr b="1" sz="1800"/>
            </a:lvl8pPr>
            <a:lvl9pPr lvl="8" rtl="0">
              <a:spcBef>
                <a:spcPts val="600"/>
              </a:spcBef>
              <a:spcAft>
                <a:spcPts val="0"/>
              </a:spcAft>
              <a:buNone/>
              <a:defRPr b="1" sz="1800"/>
            </a:lvl9pPr>
          </a:lstStyle>
          <a:p/>
        </p:txBody>
      </p:sp>
      <p:sp>
        <p:nvSpPr>
          <p:cNvPr id="232" name="Google Shape;232;p22"/>
          <p:cNvSpPr txBox="1"/>
          <p:nvPr>
            <p:ph idx="2" type="subTitle"/>
          </p:nvPr>
        </p:nvSpPr>
        <p:spPr>
          <a:xfrm>
            <a:off x="5041050" y="2587752"/>
            <a:ext cx="3374100" cy="963600"/>
          </a:xfrm>
          <a:prstGeom prst="rect">
            <a:avLst/>
          </a:prstGeom>
        </p:spPr>
        <p:txBody>
          <a:bodyPr anchorCtr="0" anchor="t" bIns="91425" lIns="91425" spcFirstLastPara="1" rIns="91425" wrap="square" tIns="91425">
            <a:noAutofit/>
          </a:bodyPr>
          <a:lstStyle>
            <a:lvl1pPr lvl="0" rtl="0" algn="r">
              <a:spcBef>
                <a:spcPts val="600"/>
              </a:spcBef>
              <a:spcAft>
                <a:spcPts val="0"/>
              </a:spcAft>
              <a:buNone/>
              <a:defRPr b="1" sz="1800">
                <a:solidFill>
                  <a:schemeClr val="dk1"/>
                </a:solidFill>
              </a:defRPr>
            </a:lvl1pPr>
            <a:lvl2pPr lvl="1" rtl="0">
              <a:spcBef>
                <a:spcPts val="600"/>
              </a:spcBef>
              <a:spcAft>
                <a:spcPts val="0"/>
              </a:spcAft>
              <a:buNone/>
              <a:defRPr b="1" sz="1800"/>
            </a:lvl2pPr>
            <a:lvl3pPr lvl="2" rtl="0">
              <a:spcBef>
                <a:spcPts val="600"/>
              </a:spcBef>
              <a:spcAft>
                <a:spcPts val="0"/>
              </a:spcAft>
              <a:buNone/>
              <a:defRPr b="1" sz="1800"/>
            </a:lvl3pPr>
            <a:lvl4pPr lvl="3" rtl="0">
              <a:spcBef>
                <a:spcPts val="600"/>
              </a:spcBef>
              <a:spcAft>
                <a:spcPts val="0"/>
              </a:spcAft>
              <a:buNone/>
              <a:defRPr b="1" sz="1800"/>
            </a:lvl4pPr>
            <a:lvl5pPr lvl="4" rtl="0">
              <a:spcBef>
                <a:spcPts val="600"/>
              </a:spcBef>
              <a:spcAft>
                <a:spcPts val="0"/>
              </a:spcAft>
              <a:buNone/>
              <a:defRPr b="1" sz="1800"/>
            </a:lvl5pPr>
            <a:lvl6pPr lvl="5" rtl="0">
              <a:spcBef>
                <a:spcPts val="600"/>
              </a:spcBef>
              <a:spcAft>
                <a:spcPts val="0"/>
              </a:spcAft>
              <a:buNone/>
              <a:defRPr b="1" sz="1800"/>
            </a:lvl6pPr>
            <a:lvl7pPr lvl="6" rtl="0">
              <a:spcBef>
                <a:spcPts val="600"/>
              </a:spcBef>
              <a:spcAft>
                <a:spcPts val="0"/>
              </a:spcAft>
              <a:buNone/>
              <a:defRPr b="1" sz="1800"/>
            </a:lvl7pPr>
            <a:lvl8pPr lvl="7" rtl="0">
              <a:spcBef>
                <a:spcPts val="600"/>
              </a:spcBef>
              <a:spcAft>
                <a:spcPts val="0"/>
              </a:spcAft>
              <a:buNone/>
              <a:defRPr b="1" sz="1800"/>
            </a:lvl8pPr>
            <a:lvl9pPr lvl="8" rtl="0">
              <a:spcBef>
                <a:spcPts val="600"/>
              </a:spcBef>
              <a:spcAft>
                <a:spcPts val="0"/>
              </a:spcAft>
              <a:buNone/>
              <a:defRPr b="1" sz="1800"/>
            </a:lvl9pPr>
          </a:lstStyle>
          <a:p/>
        </p:txBody>
      </p:sp>
    </p:spTree>
  </p:cSld>
  <p:clrMapOvr>
    <a:masterClrMapping/>
  </p:clrMapOvr>
  <p:extLst>
    <p:ext uri="{DCECCB84-F9BA-43D5-87BE-67443E8EF086}">
      <p15:sldGuideLst>
        <p15:guide id="1" orient="horz" pos="1620">
          <p15:clr>
            <a:srgbClr val="FA7B17"/>
          </p15:clr>
        </p15:guide>
        <p15:guide id="2" pos="515">
          <p15:clr>
            <a:srgbClr val="FA7B17"/>
          </p15:clr>
        </p15:guide>
        <p15:guide id="3" pos="2880">
          <p15:clr>
            <a:srgbClr val="FA7B17"/>
          </p15:clr>
        </p15:guide>
        <p15:guide id="4" pos="5256">
          <p15:clr>
            <a:srgbClr val="FA7B17"/>
          </p15:clr>
        </p15:guide>
        <p15:guide id="5" orient="horz" pos="2016">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233" name="Shape 233"/>
        <p:cNvGrpSpPr/>
        <p:nvPr/>
      </p:nvGrpSpPr>
      <p:grpSpPr>
        <a:xfrm>
          <a:off x="0" y="0"/>
          <a:ext cx="0" cy="0"/>
          <a:chOff x="0" y="0"/>
          <a:chExt cx="0" cy="0"/>
        </a:xfrm>
      </p:grpSpPr>
      <p:sp>
        <p:nvSpPr>
          <p:cNvPr id="234" name="Google Shape;234;p23"/>
          <p:cNvSpPr/>
          <p:nvPr/>
        </p:nvSpPr>
        <p:spPr>
          <a:xfrm flipH="1" rot="10800000">
            <a:off x="0" y="3993075"/>
            <a:ext cx="9144000" cy="1153800"/>
          </a:xfrm>
          <a:prstGeom prst="rect">
            <a:avLst/>
          </a:prstGeom>
          <a:solidFill>
            <a:srgbClr val="008B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3"/>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
        <p:nvSpPr>
          <p:cNvPr id="236" name="Google Shape;236;p23"/>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400"/>
              <a:buNone/>
              <a:defRPr b="1" sz="2400">
                <a:solidFill>
                  <a:schemeClr val="accent4"/>
                </a:solidFill>
              </a:defRPr>
            </a:lvl1pPr>
            <a:lvl2pPr lvl="1" rtl="0" algn="ctr">
              <a:spcBef>
                <a:spcPts val="0"/>
              </a:spcBef>
              <a:spcAft>
                <a:spcPts val="0"/>
              </a:spcAft>
              <a:buClr>
                <a:srgbClr val="FFFFFF"/>
              </a:buClr>
              <a:buSzPts val="2400"/>
              <a:buNone/>
              <a:defRPr b="1">
                <a:solidFill>
                  <a:srgbClr val="FFFFFF"/>
                </a:solidFill>
              </a:defRPr>
            </a:lvl2pPr>
            <a:lvl3pPr lvl="2" rtl="0" algn="ctr">
              <a:spcBef>
                <a:spcPts val="0"/>
              </a:spcBef>
              <a:spcAft>
                <a:spcPts val="0"/>
              </a:spcAft>
              <a:buClr>
                <a:srgbClr val="FFFFFF"/>
              </a:buClr>
              <a:buSzPts val="2400"/>
              <a:buNone/>
              <a:defRPr b="1">
                <a:solidFill>
                  <a:srgbClr val="FFFFFF"/>
                </a:solidFill>
              </a:defRPr>
            </a:lvl3pPr>
            <a:lvl4pPr lvl="3" rtl="0" algn="ctr">
              <a:spcBef>
                <a:spcPts val="0"/>
              </a:spcBef>
              <a:spcAft>
                <a:spcPts val="0"/>
              </a:spcAft>
              <a:buClr>
                <a:srgbClr val="FFFFFF"/>
              </a:buClr>
              <a:buSzPts val="2400"/>
              <a:buNone/>
              <a:defRPr b="1" sz="2400">
                <a:solidFill>
                  <a:srgbClr val="FFFFFF"/>
                </a:solidFill>
              </a:defRPr>
            </a:lvl4pPr>
            <a:lvl5pPr lvl="4" rtl="0" algn="ctr">
              <a:spcBef>
                <a:spcPts val="0"/>
              </a:spcBef>
              <a:spcAft>
                <a:spcPts val="0"/>
              </a:spcAft>
              <a:buClr>
                <a:srgbClr val="FFFFFF"/>
              </a:buClr>
              <a:buSzPts val="2400"/>
              <a:buNone/>
              <a:defRPr b="1" sz="2400">
                <a:solidFill>
                  <a:srgbClr val="FFFFFF"/>
                </a:solidFill>
              </a:defRPr>
            </a:lvl5pPr>
            <a:lvl6pPr lvl="5" rtl="0" algn="ctr">
              <a:spcBef>
                <a:spcPts val="0"/>
              </a:spcBef>
              <a:spcAft>
                <a:spcPts val="0"/>
              </a:spcAft>
              <a:buClr>
                <a:srgbClr val="FFFFFF"/>
              </a:buClr>
              <a:buSzPts val="2400"/>
              <a:buNone/>
              <a:defRPr b="1" sz="2400">
                <a:solidFill>
                  <a:srgbClr val="FFFFFF"/>
                </a:solidFill>
              </a:defRPr>
            </a:lvl6pPr>
            <a:lvl7pPr lvl="6" rtl="0" algn="ctr">
              <a:spcBef>
                <a:spcPts val="0"/>
              </a:spcBef>
              <a:spcAft>
                <a:spcPts val="0"/>
              </a:spcAft>
              <a:buClr>
                <a:srgbClr val="FFFFFF"/>
              </a:buClr>
              <a:buSzPts val="2400"/>
              <a:buNone/>
              <a:defRPr b="1" sz="2400">
                <a:solidFill>
                  <a:srgbClr val="FFFFFF"/>
                </a:solidFill>
              </a:defRPr>
            </a:lvl7pPr>
            <a:lvl8pPr lvl="7" rtl="0" algn="ctr">
              <a:spcBef>
                <a:spcPts val="0"/>
              </a:spcBef>
              <a:spcAft>
                <a:spcPts val="0"/>
              </a:spcAft>
              <a:buClr>
                <a:srgbClr val="FFFFFF"/>
              </a:buClr>
              <a:buSzPts val="2400"/>
              <a:buNone/>
              <a:defRPr b="1" sz="2400">
                <a:solidFill>
                  <a:srgbClr val="FFFFFF"/>
                </a:solidFill>
              </a:defRPr>
            </a:lvl8pPr>
            <a:lvl9pPr lvl="8" rtl="0" algn="ctr">
              <a:spcBef>
                <a:spcPts val="0"/>
              </a:spcBef>
              <a:spcAft>
                <a:spcPts val="0"/>
              </a:spcAft>
              <a:buClr>
                <a:srgbClr val="FFFFFF"/>
              </a:buClr>
              <a:buSzPts val="2400"/>
              <a:buNone/>
              <a:defRPr b="1" sz="2400">
                <a:solidFill>
                  <a:srgbClr val="FFFFFF"/>
                </a:solidFill>
              </a:defRPr>
            </a:lvl9pPr>
          </a:lstStyle>
          <a:p/>
        </p:txBody>
      </p:sp>
      <p:pic>
        <p:nvPicPr>
          <p:cNvPr id="237" name="Google Shape;237;p23"/>
          <p:cNvPicPr preferRelativeResize="0"/>
          <p:nvPr/>
        </p:nvPicPr>
        <p:blipFill>
          <a:blip r:embed="rId2">
            <a:alphaModFix/>
          </a:blip>
          <a:stretch>
            <a:fillRect/>
          </a:stretch>
        </p:blipFill>
        <p:spPr>
          <a:xfrm>
            <a:off x="6984000" y="4070205"/>
            <a:ext cx="2099097" cy="1001925"/>
          </a:xfrm>
          <a:prstGeom prst="rect">
            <a:avLst/>
          </a:prstGeom>
          <a:noFill/>
          <a:ln>
            <a:noFill/>
          </a:ln>
        </p:spPr>
      </p:pic>
      <p:sp>
        <p:nvSpPr>
          <p:cNvPr id="238" name="Google Shape;238;p23"/>
          <p:cNvSpPr txBox="1"/>
          <p:nvPr/>
        </p:nvSpPr>
        <p:spPr>
          <a:xfrm>
            <a:off x="85300" y="4070163"/>
            <a:ext cx="3306300" cy="10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t/>
            </a:r>
            <a:endParaRPr sz="1800">
              <a:solidFill>
                <a:srgbClr val="FFFFFF"/>
              </a:solidFill>
              <a:latin typeface="Raleway Medium"/>
              <a:ea typeface="Raleway Medium"/>
              <a:cs typeface="Raleway Medium"/>
              <a:sym typeface="Raleway Medium"/>
            </a:endParaRPr>
          </a:p>
        </p:txBody>
      </p:sp>
      <p:sp>
        <p:nvSpPr>
          <p:cNvPr id="239" name="Google Shape;239;p23"/>
          <p:cNvSpPr txBox="1"/>
          <p:nvPr>
            <p:ph idx="2" type="subTitle"/>
          </p:nvPr>
        </p:nvSpPr>
        <p:spPr>
          <a:xfrm>
            <a:off x="85300" y="4559300"/>
            <a:ext cx="4428600" cy="460200"/>
          </a:xfrm>
          <a:prstGeom prst="rect">
            <a:avLst/>
          </a:prstGeom>
        </p:spPr>
        <p:txBody>
          <a:bodyPr anchorCtr="0" anchor="t" bIns="91425" lIns="91425" spcFirstLastPara="1" rIns="91425" wrap="square" tIns="91425">
            <a:noAutofit/>
          </a:bodyPr>
          <a:lstStyle>
            <a:lvl1pPr lvl="0" rtl="0">
              <a:spcBef>
                <a:spcPts val="600"/>
              </a:spcBef>
              <a:spcAft>
                <a:spcPts val="0"/>
              </a:spcAft>
              <a:buNone/>
              <a:defRPr sz="18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1 small">
  <p:cSld name="TITLE_1_2">
    <p:spTree>
      <p:nvGrpSpPr>
        <p:cNvPr id="240" name="Shape 240"/>
        <p:cNvGrpSpPr/>
        <p:nvPr/>
      </p:nvGrpSpPr>
      <p:grpSpPr>
        <a:xfrm>
          <a:off x="0" y="0"/>
          <a:ext cx="0" cy="0"/>
          <a:chOff x="0" y="0"/>
          <a:chExt cx="0" cy="0"/>
        </a:xfrm>
      </p:grpSpPr>
      <p:sp>
        <p:nvSpPr>
          <p:cNvPr id="241" name="Google Shape;241;p24"/>
          <p:cNvSpPr/>
          <p:nvPr/>
        </p:nvSpPr>
        <p:spPr>
          <a:xfrm flipH="1" rot="10800000">
            <a:off x="0" y="5099475"/>
            <a:ext cx="9144000" cy="47400"/>
          </a:xfrm>
          <a:prstGeom prst="rect">
            <a:avLst/>
          </a:prstGeom>
          <a:solidFill>
            <a:srgbClr val="008B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4"/>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
        <p:nvSpPr>
          <p:cNvPr id="243" name="Google Shape;243;p24"/>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400"/>
              <a:buNone/>
              <a:defRPr b="1" sz="2400">
                <a:solidFill>
                  <a:schemeClr val="accent4"/>
                </a:solidFill>
              </a:defRPr>
            </a:lvl1pPr>
            <a:lvl2pPr lvl="1" rtl="0" algn="ctr">
              <a:spcBef>
                <a:spcPts val="0"/>
              </a:spcBef>
              <a:spcAft>
                <a:spcPts val="0"/>
              </a:spcAft>
              <a:buClr>
                <a:srgbClr val="FFFFFF"/>
              </a:buClr>
              <a:buSzPts val="2400"/>
              <a:buNone/>
              <a:defRPr b="1">
                <a:solidFill>
                  <a:srgbClr val="FFFFFF"/>
                </a:solidFill>
              </a:defRPr>
            </a:lvl2pPr>
            <a:lvl3pPr lvl="2" rtl="0" algn="ctr">
              <a:spcBef>
                <a:spcPts val="0"/>
              </a:spcBef>
              <a:spcAft>
                <a:spcPts val="0"/>
              </a:spcAft>
              <a:buClr>
                <a:srgbClr val="FFFFFF"/>
              </a:buClr>
              <a:buSzPts val="2400"/>
              <a:buNone/>
              <a:defRPr b="1">
                <a:solidFill>
                  <a:srgbClr val="FFFFFF"/>
                </a:solidFill>
              </a:defRPr>
            </a:lvl3pPr>
            <a:lvl4pPr lvl="3" rtl="0" algn="ctr">
              <a:spcBef>
                <a:spcPts val="0"/>
              </a:spcBef>
              <a:spcAft>
                <a:spcPts val="0"/>
              </a:spcAft>
              <a:buClr>
                <a:srgbClr val="FFFFFF"/>
              </a:buClr>
              <a:buSzPts val="2400"/>
              <a:buNone/>
              <a:defRPr b="1" sz="2400">
                <a:solidFill>
                  <a:srgbClr val="FFFFFF"/>
                </a:solidFill>
              </a:defRPr>
            </a:lvl4pPr>
            <a:lvl5pPr lvl="4" rtl="0" algn="ctr">
              <a:spcBef>
                <a:spcPts val="0"/>
              </a:spcBef>
              <a:spcAft>
                <a:spcPts val="0"/>
              </a:spcAft>
              <a:buClr>
                <a:srgbClr val="FFFFFF"/>
              </a:buClr>
              <a:buSzPts val="2400"/>
              <a:buNone/>
              <a:defRPr b="1" sz="2400">
                <a:solidFill>
                  <a:srgbClr val="FFFFFF"/>
                </a:solidFill>
              </a:defRPr>
            </a:lvl5pPr>
            <a:lvl6pPr lvl="5" rtl="0" algn="ctr">
              <a:spcBef>
                <a:spcPts val="0"/>
              </a:spcBef>
              <a:spcAft>
                <a:spcPts val="0"/>
              </a:spcAft>
              <a:buClr>
                <a:srgbClr val="FFFFFF"/>
              </a:buClr>
              <a:buSzPts val="2400"/>
              <a:buNone/>
              <a:defRPr b="1" sz="2400">
                <a:solidFill>
                  <a:srgbClr val="FFFFFF"/>
                </a:solidFill>
              </a:defRPr>
            </a:lvl6pPr>
            <a:lvl7pPr lvl="6" rtl="0" algn="ctr">
              <a:spcBef>
                <a:spcPts val="0"/>
              </a:spcBef>
              <a:spcAft>
                <a:spcPts val="0"/>
              </a:spcAft>
              <a:buClr>
                <a:srgbClr val="FFFFFF"/>
              </a:buClr>
              <a:buSzPts val="2400"/>
              <a:buNone/>
              <a:defRPr b="1" sz="2400">
                <a:solidFill>
                  <a:srgbClr val="FFFFFF"/>
                </a:solidFill>
              </a:defRPr>
            </a:lvl7pPr>
            <a:lvl8pPr lvl="7" rtl="0" algn="ctr">
              <a:spcBef>
                <a:spcPts val="0"/>
              </a:spcBef>
              <a:spcAft>
                <a:spcPts val="0"/>
              </a:spcAft>
              <a:buClr>
                <a:srgbClr val="FFFFFF"/>
              </a:buClr>
              <a:buSzPts val="2400"/>
              <a:buNone/>
              <a:defRPr b="1" sz="2400">
                <a:solidFill>
                  <a:srgbClr val="FFFFFF"/>
                </a:solidFill>
              </a:defRPr>
            </a:lvl8pPr>
            <a:lvl9pPr lvl="8" rtl="0" algn="ctr">
              <a:spcBef>
                <a:spcPts val="0"/>
              </a:spcBef>
              <a:spcAft>
                <a:spcPts val="0"/>
              </a:spcAft>
              <a:buClr>
                <a:srgbClr val="FFFFFF"/>
              </a:buClr>
              <a:buSzPts val="2400"/>
              <a:buNone/>
              <a:defRPr b="1" sz="2400">
                <a:solidFill>
                  <a:srgbClr val="FFFFFF"/>
                </a:solidFill>
              </a:defRPr>
            </a:lvl9pPr>
          </a:lstStyle>
          <a:p/>
        </p:txBody>
      </p:sp>
      <p:pic>
        <p:nvPicPr>
          <p:cNvPr id="244" name="Google Shape;244;p24"/>
          <p:cNvPicPr preferRelativeResize="0"/>
          <p:nvPr/>
        </p:nvPicPr>
        <p:blipFill>
          <a:blip r:embed="rId2">
            <a:alphaModFix/>
          </a:blip>
          <a:stretch>
            <a:fillRect/>
          </a:stretch>
        </p:blipFill>
        <p:spPr>
          <a:xfrm>
            <a:off x="6984000" y="4070205"/>
            <a:ext cx="2099097" cy="1001925"/>
          </a:xfrm>
          <a:prstGeom prst="rect">
            <a:avLst/>
          </a:prstGeom>
          <a:noFill/>
          <a:ln>
            <a:noFill/>
          </a:ln>
        </p:spPr>
      </p:pic>
      <p:sp>
        <p:nvSpPr>
          <p:cNvPr id="245" name="Google Shape;245;p24"/>
          <p:cNvSpPr txBox="1"/>
          <p:nvPr/>
        </p:nvSpPr>
        <p:spPr>
          <a:xfrm>
            <a:off x="85300" y="4070163"/>
            <a:ext cx="3306300" cy="10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t/>
            </a:r>
            <a:endParaRPr sz="1800">
              <a:solidFill>
                <a:srgbClr val="FFFFFF"/>
              </a:solidFill>
              <a:latin typeface="Raleway Medium"/>
              <a:ea typeface="Raleway Medium"/>
              <a:cs typeface="Raleway Medium"/>
              <a:sym typeface="Raleway Medium"/>
            </a:endParaRPr>
          </a:p>
        </p:txBody>
      </p:sp>
      <p:sp>
        <p:nvSpPr>
          <p:cNvPr id="246" name="Google Shape;246;p24"/>
          <p:cNvSpPr txBox="1"/>
          <p:nvPr>
            <p:ph idx="2" type="subTitle"/>
          </p:nvPr>
        </p:nvSpPr>
        <p:spPr>
          <a:xfrm>
            <a:off x="85300" y="4559300"/>
            <a:ext cx="4428600" cy="460200"/>
          </a:xfrm>
          <a:prstGeom prst="rect">
            <a:avLst/>
          </a:prstGeom>
        </p:spPr>
        <p:txBody>
          <a:bodyPr anchorCtr="0" anchor="t" bIns="91425" lIns="91425" spcFirstLastPara="1" rIns="91425" wrap="square" tIns="91425">
            <a:noAutofit/>
          </a:bodyPr>
          <a:lstStyle>
            <a:lvl1pPr lvl="0" rtl="0">
              <a:spcBef>
                <a:spcPts val="600"/>
              </a:spcBef>
              <a:spcAft>
                <a:spcPts val="0"/>
              </a:spcAft>
              <a:buNone/>
              <a:defRPr sz="18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247" name="Shape 247"/>
        <p:cNvGrpSpPr/>
        <p:nvPr/>
      </p:nvGrpSpPr>
      <p:grpSpPr>
        <a:xfrm>
          <a:off x="0" y="0"/>
          <a:ext cx="0" cy="0"/>
          <a:chOff x="0" y="0"/>
          <a:chExt cx="0" cy="0"/>
        </a:xfrm>
      </p:grpSpPr>
      <p:sp>
        <p:nvSpPr>
          <p:cNvPr id="248" name="Google Shape;248;p25"/>
          <p:cNvSpPr/>
          <p:nvPr/>
        </p:nvSpPr>
        <p:spPr>
          <a:xfrm>
            <a:off x="81850" y="4620375"/>
            <a:ext cx="90372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5"/>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lvl1pPr indent="-406400" lvl="0" marL="457200" rtl="0" algn="ctr">
              <a:spcBef>
                <a:spcPts val="600"/>
              </a:spcBef>
              <a:spcAft>
                <a:spcPts val="0"/>
              </a:spcAft>
              <a:buSzPts val="28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rtl="0" algn="ctr">
              <a:spcBef>
                <a:spcPts val="0"/>
              </a:spcBef>
              <a:spcAft>
                <a:spcPts val="0"/>
              </a:spcAft>
              <a:buSzPts val="1800"/>
              <a:buChar char="■"/>
              <a:defRPr i="1"/>
            </a:lvl9pPr>
          </a:lstStyle>
          <a:p/>
        </p:txBody>
      </p:sp>
      <p:sp>
        <p:nvSpPr>
          <p:cNvPr id="250" name="Google Shape;250;p25"/>
          <p:cNvSpPr txBox="1"/>
          <p:nvPr/>
        </p:nvSpPr>
        <p:spPr>
          <a:xfrm>
            <a:off x="3593400" y="495628"/>
            <a:ext cx="19572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dk2"/>
                </a:solidFill>
              </a:rPr>
              <a:t>“</a:t>
            </a:r>
            <a:endParaRPr b="1" sz="600">
              <a:solidFill>
                <a:schemeClr val="dk2"/>
              </a:solidFill>
            </a:endParaRPr>
          </a:p>
        </p:txBody>
      </p:sp>
      <p:sp>
        <p:nvSpPr>
          <p:cNvPr id="251" name="Google Shape;251;p25"/>
          <p:cNvSpPr/>
          <p:nvPr/>
        </p:nvSpPr>
        <p:spPr>
          <a:xfrm>
            <a:off x="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5"/>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53" name="Google Shape;253;p25"/>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lt1"/>
                </a:solidFill>
              </a:defRPr>
            </a:lvl1pPr>
            <a:lvl2pPr lvl="1" rtl="0" algn="ctr">
              <a:buNone/>
              <a:defRPr>
                <a:solidFill>
                  <a:schemeClr val="lt1"/>
                </a:solidFill>
              </a:defRPr>
            </a:lvl2pPr>
            <a:lvl3pPr lvl="2" rtl="0" algn="ctr">
              <a:buNone/>
              <a:defRPr>
                <a:solidFill>
                  <a:schemeClr val="lt1"/>
                </a:solidFill>
              </a:defRPr>
            </a:lvl3pPr>
            <a:lvl4pPr lvl="3" rtl="0" algn="ctr">
              <a:buNone/>
              <a:defRPr>
                <a:solidFill>
                  <a:schemeClr val="lt1"/>
                </a:solidFill>
              </a:defRPr>
            </a:lvl4pPr>
            <a:lvl5pPr lvl="4" rtl="0" algn="ctr">
              <a:buNone/>
              <a:defRPr>
                <a:solidFill>
                  <a:schemeClr val="lt1"/>
                </a:solidFill>
              </a:defRPr>
            </a:lvl5pPr>
            <a:lvl6pPr lvl="5" rtl="0" algn="ctr">
              <a:buNone/>
              <a:defRPr>
                <a:solidFill>
                  <a:schemeClr val="lt1"/>
                </a:solidFill>
              </a:defRPr>
            </a:lvl6pPr>
            <a:lvl7pPr lvl="6" rtl="0" algn="ctr">
              <a:buNone/>
              <a:defRPr>
                <a:solidFill>
                  <a:schemeClr val="lt1"/>
                </a:solidFill>
              </a:defRPr>
            </a:lvl7pPr>
            <a:lvl8pPr lvl="7" rtl="0" algn="ctr">
              <a:buNone/>
              <a:defRPr>
                <a:solidFill>
                  <a:schemeClr val="lt1"/>
                </a:solidFill>
              </a:defRPr>
            </a:lvl8pPr>
            <a:lvl9pPr lvl="8" rtl="0"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254" name="Google Shape;254;p25"/>
          <p:cNvSpPr/>
          <p:nvPr/>
        </p:nvSpPr>
        <p:spPr>
          <a:xfrm>
            <a:off x="545310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256" name="Google Shape;256;p25"/>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257" name="Google Shape;257;p25"/>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258" name="Google Shape;258;p25"/>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259" name="Google Shape;259;p25"/>
          <p:cNvSpPr txBox="1"/>
          <p:nvPr>
            <p:ph idx="5"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 no footer">
  <p:cSld name="TITLE_1_1_1">
    <p:spTree>
      <p:nvGrpSpPr>
        <p:cNvPr id="260" name="Shape 260"/>
        <p:cNvGrpSpPr/>
        <p:nvPr/>
      </p:nvGrpSpPr>
      <p:grpSpPr>
        <a:xfrm>
          <a:off x="0" y="0"/>
          <a:ext cx="0" cy="0"/>
          <a:chOff x="0" y="0"/>
          <a:chExt cx="0" cy="0"/>
        </a:xfrm>
      </p:grpSpPr>
      <p:sp>
        <p:nvSpPr>
          <p:cNvPr id="261" name="Google Shape;261;p26"/>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lvl1pPr indent="-406400" lvl="0" marL="457200" rtl="0" algn="ctr">
              <a:spcBef>
                <a:spcPts val="600"/>
              </a:spcBef>
              <a:spcAft>
                <a:spcPts val="0"/>
              </a:spcAft>
              <a:buSzPts val="28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rtl="0" algn="ctr">
              <a:spcBef>
                <a:spcPts val="0"/>
              </a:spcBef>
              <a:spcAft>
                <a:spcPts val="0"/>
              </a:spcAft>
              <a:buSzPts val="1800"/>
              <a:buChar char="■"/>
              <a:defRPr i="1"/>
            </a:lvl9pPr>
          </a:lstStyle>
          <a:p/>
        </p:txBody>
      </p:sp>
      <p:sp>
        <p:nvSpPr>
          <p:cNvPr id="262" name="Google Shape;262;p26"/>
          <p:cNvSpPr txBox="1"/>
          <p:nvPr/>
        </p:nvSpPr>
        <p:spPr>
          <a:xfrm>
            <a:off x="3593400" y="495628"/>
            <a:ext cx="19572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dk2"/>
                </a:solidFill>
              </a:rPr>
              <a:t>“</a:t>
            </a:r>
            <a:endParaRPr b="1" sz="600">
              <a:solidFill>
                <a:schemeClr val="dk2"/>
              </a:solidFill>
            </a:endParaRPr>
          </a:p>
        </p:txBody>
      </p:sp>
      <p:sp>
        <p:nvSpPr>
          <p:cNvPr id="263" name="Google Shape;263;p26"/>
          <p:cNvSpPr/>
          <p:nvPr/>
        </p:nvSpPr>
        <p:spPr>
          <a:xfrm>
            <a:off x="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6"/>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lt1"/>
                </a:solidFill>
              </a:defRPr>
            </a:lvl1pPr>
            <a:lvl2pPr lvl="1" rtl="0" algn="ctr">
              <a:buNone/>
              <a:defRPr>
                <a:solidFill>
                  <a:schemeClr val="lt1"/>
                </a:solidFill>
              </a:defRPr>
            </a:lvl2pPr>
            <a:lvl3pPr lvl="2" rtl="0" algn="ctr">
              <a:buNone/>
              <a:defRPr>
                <a:solidFill>
                  <a:schemeClr val="lt1"/>
                </a:solidFill>
              </a:defRPr>
            </a:lvl3pPr>
            <a:lvl4pPr lvl="3" rtl="0" algn="ctr">
              <a:buNone/>
              <a:defRPr>
                <a:solidFill>
                  <a:schemeClr val="lt1"/>
                </a:solidFill>
              </a:defRPr>
            </a:lvl4pPr>
            <a:lvl5pPr lvl="4" rtl="0" algn="ctr">
              <a:buNone/>
              <a:defRPr>
                <a:solidFill>
                  <a:schemeClr val="lt1"/>
                </a:solidFill>
              </a:defRPr>
            </a:lvl5pPr>
            <a:lvl6pPr lvl="5" rtl="0" algn="ctr">
              <a:buNone/>
              <a:defRPr>
                <a:solidFill>
                  <a:schemeClr val="lt1"/>
                </a:solidFill>
              </a:defRPr>
            </a:lvl6pPr>
            <a:lvl7pPr lvl="6" rtl="0" algn="ctr">
              <a:buNone/>
              <a:defRPr>
                <a:solidFill>
                  <a:schemeClr val="lt1"/>
                </a:solidFill>
              </a:defRPr>
            </a:lvl7pPr>
            <a:lvl8pPr lvl="7" rtl="0" algn="ctr">
              <a:buNone/>
              <a:defRPr>
                <a:solidFill>
                  <a:schemeClr val="lt1"/>
                </a:solidFill>
              </a:defRPr>
            </a:lvl8pPr>
            <a:lvl9pPr lvl="8" rtl="0"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265" name="Google Shape;265;p26"/>
          <p:cNvSpPr/>
          <p:nvPr/>
        </p:nvSpPr>
        <p:spPr>
          <a:xfrm>
            <a:off x="545310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6"/>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67" name="Shape 267"/>
        <p:cNvGrpSpPr/>
        <p:nvPr/>
      </p:nvGrpSpPr>
      <p:grpSpPr>
        <a:xfrm>
          <a:off x="0" y="0"/>
          <a:ext cx="0" cy="0"/>
          <a:chOff x="0" y="0"/>
          <a:chExt cx="0" cy="0"/>
        </a:xfrm>
      </p:grpSpPr>
      <p:sp>
        <p:nvSpPr>
          <p:cNvPr id="268" name="Google Shape;268;p27"/>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7"/>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70" name="Google Shape;270;p27"/>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71" name="Google Shape;271;p27"/>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272" name="Google Shape;272;p27"/>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273" name="Google Shape;273;p2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274" name="Google Shape;274;p27"/>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275" name="Google Shape;275;p27"/>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276" name="Google Shape;276;p27"/>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 no footer">
  <p:cSld name="TITLE_AND_BODY_2">
    <p:spTree>
      <p:nvGrpSpPr>
        <p:cNvPr id="277" name="Shape 277"/>
        <p:cNvGrpSpPr/>
        <p:nvPr/>
      </p:nvGrpSpPr>
      <p:grpSpPr>
        <a:xfrm>
          <a:off x="0" y="0"/>
          <a:ext cx="0" cy="0"/>
          <a:chOff x="0" y="0"/>
          <a:chExt cx="0" cy="0"/>
        </a:xfrm>
      </p:grpSpPr>
      <p:sp>
        <p:nvSpPr>
          <p:cNvPr id="278" name="Google Shape;278;p28"/>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79" name="Google Shape;279;p28"/>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80" name="Google Shape;280;p28"/>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p:cSld name="TITLE_AND_BODY_1">
    <p:spTree>
      <p:nvGrpSpPr>
        <p:cNvPr id="281" name="Shape 281"/>
        <p:cNvGrpSpPr/>
        <p:nvPr/>
      </p:nvGrpSpPr>
      <p:grpSpPr>
        <a:xfrm>
          <a:off x="0" y="0"/>
          <a:ext cx="0" cy="0"/>
          <a:chOff x="0" y="0"/>
          <a:chExt cx="0" cy="0"/>
        </a:xfrm>
      </p:grpSpPr>
      <p:sp>
        <p:nvSpPr>
          <p:cNvPr id="282" name="Google Shape;282;p29"/>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9"/>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84" name="Google Shape;284;p29"/>
          <p:cNvSpPr txBox="1"/>
          <p:nvPr>
            <p:ph idx="1" type="body"/>
          </p:nvPr>
        </p:nvSpPr>
        <p:spPr>
          <a:xfrm>
            <a:off x="896100" y="1197873"/>
            <a:ext cx="7354200" cy="33036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85" name="Google Shape;285;p29"/>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286" name="Google Shape;286;p2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287" name="Google Shape;287;p29"/>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288" name="Google Shape;288;p29"/>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289" name="Google Shape;289;p29"/>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290" name="Google Shape;290;p29"/>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 no footer">
  <p:cSld name="TITLE_AND_BODY_1_1">
    <p:spTree>
      <p:nvGrpSpPr>
        <p:cNvPr id="291" name="Shape 291"/>
        <p:cNvGrpSpPr/>
        <p:nvPr/>
      </p:nvGrpSpPr>
      <p:grpSpPr>
        <a:xfrm>
          <a:off x="0" y="0"/>
          <a:ext cx="0" cy="0"/>
          <a:chOff x="0" y="0"/>
          <a:chExt cx="0" cy="0"/>
        </a:xfrm>
      </p:grpSpPr>
      <p:sp>
        <p:nvSpPr>
          <p:cNvPr id="292" name="Google Shape;292;p30"/>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93" name="Google Shape;293;p30"/>
          <p:cNvSpPr txBox="1"/>
          <p:nvPr>
            <p:ph idx="1" type="body"/>
          </p:nvPr>
        </p:nvSpPr>
        <p:spPr>
          <a:xfrm>
            <a:off x="896100" y="1197873"/>
            <a:ext cx="7354200" cy="33036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94" name="Google Shape;294;p30"/>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295" name="Shape 295"/>
        <p:cNvGrpSpPr/>
        <p:nvPr/>
      </p:nvGrpSpPr>
      <p:grpSpPr>
        <a:xfrm>
          <a:off x="0" y="0"/>
          <a:ext cx="0" cy="0"/>
          <a:chOff x="0" y="0"/>
          <a:chExt cx="0" cy="0"/>
        </a:xfrm>
      </p:grpSpPr>
      <p:sp>
        <p:nvSpPr>
          <p:cNvPr id="296" name="Google Shape;296;p31"/>
          <p:cNvSpPr/>
          <p:nvPr/>
        </p:nvSpPr>
        <p:spPr>
          <a:xfrm>
            <a:off x="70875" y="4624325"/>
            <a:ext cx="9002100" cy="461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1"/>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98" name="Google Shape;298;p31"/>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99" name="Google Shape;299;p31"/>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00" name="Google Shape;300;p31"/>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301" name="Google Shape;301;p31"/>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302" name="Google Shape;302;p31"/>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03" name="Google Shape;303;p31"/>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04" name="Google Shape;304;p31"/>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305" name="Google Shape;305;p31"/>
          <p:cNvSpPr txBox="1"/>
          <p:nvPr>
            <p:ph idx="5"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27" name="Shape 27"/>
        <p:cNvGrpSpPr/>
        <p:nvPr/>
      </p:nvGrpSpPr>
      <p:grpSpPr>
        <a:xfrm>
          <a:off x="0" y="0"/>
          <a:ext cx="0" cy="0"/>
          <a:chOff x="0" y="0"/>
          <a:chExt cx="0" cy="0"/>
        </a:xfrm>
      </p:grpSpPr>
      <p:sp>
        <p:nvSpPr>
          <p:cNvPr id="28" name="Google Shape;28;p4"/>
          <p:cNvSpPr/>
          <p:nvPr/>
        </p:nvSpPr>
        <p:spPr>
          <a:xfrm>
            <a:off x="81850" y="4620375"/>
            <a:ext cx="90372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lvl1pPr indent="-406400" lvl="0" marL="457200" rtl="0" algn="ctr">
              <a:spcBef>
                <a:spcPts val="600"/>
              </a:spcBef>
              <a:spcAft>
                <a:spcPts val="0"/>
              </a:spcAft>
              <a:buSzPts val="28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algn="ctr">
              <a:spcBef>
                <a:spcPts val="0"/>
              </a:spcBef>
              <a:spcAft>
                <a:spcPts val="0"/>
              </a:spcAft>
              <a:buSzPts val="1800"/>
              <a:buChar char="■"/>
              <a:defRPr i="1"/>
            </a:lvl9pPr>
          </a:lstStyle>
          <a:p/>
        </p:txBody>
      </p:sp>
      <p:sp>
        <p:nvSpPr>
          <p:cNvPr id="30" name="Google Shape;30;p4"/>
          <p:cNvSpPr txBox="1"/>
          <p:nvPr/>
        </p:nvSpPr>
        <p:spPr>
          <a:xfrm>
            <a:off x="3593400" y="495628"/>
            <a:ext cx="19572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dk2"/>
                </a:solidFill>
              </a:rPr>
              <a:t>“</a:t>
            </a:r>
            <a:endParaRPr b="1" sz="600">
              <a:solidFill>
                <a:schemeClr val="dk2"/>
              </a:solidFill>
            </a:endParaRPr>
          </a:p>
        </p:txBody>
      </p:sp>
      <p:sp>
        <p:nvSpPr>
          <p:cNvPr id="31" name="Google Shape;31;p4"/>
          <p:cNvSpPr/>
          <p:nvPr/>
        </p:nvSpPr>
        <p:spPr>
          <a:xfrm>
            <a:off x="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txBox="1"/>
          <p:nvPr>
            <p:ph idx="12" type="sldNum"/>
          </p:nvPr>
        </p:nvSpPr>
        <p:spPr>
          <a:xfrm>
            <a:off x="-125" y="4830281"/>
            <a:ext cx="9144000" cy="313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4"/>
          <p:cNvSpPr txBox="1"/>
          <p:nvPr>
            <p:ph idx="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chemeClr val="lt1"/>
                </a:solidFill>
              </a:defRPr>
            </a:lvl1pPr>
            <a:lvl2pPr lvl="1" rtl="0" algn="ctr">
              <a:buNone/>
              <a:defRPr>
                <a:solidFill>
                  <a:schemeClr val="lt1"/>
                </a:solidFill>
              </a:defRPr>
            </a:lvl2pPr>
            <a:lvl3pPr lvl="2" rtl="0" algn="ctr">
              <a:buNone/>
              <a:defRPr>
                <a:solidFill>
                  <a:schemeClr val="lt1"/>
                </a:solidFill>
              </a:defRPr>
            </a:lvl3pPr>
            <a:lvl4pPr lvl="3" rtl="0" algn="ctr">
              <a:buNone/>
              <a:defRPr>
                <a:solidFill>
                  <a:schemeClr val="lt1"/>
                </a:solidFill>
              </a:defRPr>
            </a:lvl4pPr>
            <a:lvl5pPr lvl="4" rtl="0" algn="ctr">
              <a:buNone/>
              <a:defRPr>
                <a:solidFill>
                  <a:schemeClr val="lt1"/>
                </a:solidFill>
              </a:defRPr>
            </a:lvl5pPr>
            <a:lvl6pPr lvl="5" rtl="0" algn="ctr">
              <a:buNone/>
              <a:defRPr>
                <a:solidFill>
                  <a:schemeClr val="lt1"/>
                </a:solidFill>
              </a:defRPr>
            </a:lvl6pPr>
            <a:lvl7pPr lvl="6" rtl="0" algn="ctr">
              <a:buNone/>
              <a:defRPr>
                <a:solidFill>
                  <a:schemeClr val="lt1"/>
                </a:solidFill>
              </a:defRPr>
            </a:lvl7pPr>
            <a:lvl8pPr lvl="7" rtl="0" algn="ctr">
              <a:buNone/>
              <a:defRPr>
                <a:solidFill>
                  <a:schemeClr val="lt1"/>
                </a:solidFill>
              </a:defRPr>
            </a:lvl8pPr>
            <a:lvl9pPr lvl="8" rtl="0"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34" name="Google Shape;34;p4"/>
          <p:cNvSpPr/>
          <p:nvPr/>
        </p:nvSpPr>
        <p:spPr>
          <a:xfrm>
            <a:off x="545310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36" name="Google Shape;36;p4"/>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37" name="Google Shape;37;p4"/>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8" name="Google Shape;38;p4"/>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9" name="Google Shape;39;p4"/>
          <p:cNvSpPr txBox="1"/>
          <p:nvPr>
            <p:ph idx="5"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 no footer">
  <p:cSld name="TITLE_AND_TWO_COLUMNS_2">
    <p:spTree>
      <p:nvGrpSpPr>
        <p:cNvPr id="306" name="Shape 306"/>
        <p:cNvGrpSpPr/>
        <p:nvPr/>
      </p:nvGrpSpPr>
      <p:grpSpPr>
        <a:xfrm>
          <a:off x="0" y="0"/>
          <a:ext cx="0" cy="0"/>
          <a:chOff x="0" y="0"/>
          <a:chExt cx="0" cy="0"/>
        </a:xfrm>
      </p:grpSpPr>
      <p:sp>
        <p:nvSpPr>
          <p:cNvPr id="307" name="Google Shape;307;p32"/>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08" name="Google Shape;308;p32"/>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09" name="Google Shape;309;p32"/>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10" name="Google Shape;310;p32"/>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
        <p:nvSpPr>
          <p:cNvPr id="311" name="Google Shape;311;p32"/>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312" name="Shape 312"/>
        <p:cNvGrpSpPr/>
        <p:nvPr/>
      </p:nvGrpSpPr>
      <p:grpSpPr>
        <a:xfrm>
          <a:off x="0" y="0"/>
          <a:ext cx="0" cy="0"/>
          <a:chOff x="0" y="0"/>
          <a:chExt cx="0" cy="0"/>
        </a:xfrm>
      </p:grpSpPr>
      <p:sp>
        <p:nvSpPr>
          <p:cNvPr id="313" name="Google Shape;313;p33"/>
          <p:cNvSpPr/>
          <p:nvPr/>
        </p:nvSpPr>
        <p:spPr>
          <a:xfrm>
            <a:off x="70875" y="4624325"/>
            <a:ext cx="9002100" cy="451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3"/>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15" name="Google Shape;315;p33"/>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16" name="Google Shape;316;p33"/>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17" name="Google Shape;317;p33"/>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18" name="Google Shape;318;p33"/>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319" name="Google Shape;319;p33"/>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320" name="Google Shape;320;p33"/>
          <p:cNvSpPr txBox="1"/>
          <p:nvPr>
            <p:ph idx="4"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21" name="Google Shape;321;p33"/>
          <p:cNvSpPr txBox="1"/>
          <p:nvPr>
            <p:ph idx="5"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22" name="Google Shape;322;p33"/>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323" name="Google Shape;323;p33"/>
          <p:cNvSpPr txBox="1"/>
          <p:nvPr>
            <p:ph idx="6"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 no footer">
  <p:cSld name="TITLE_AND_TWO_COLUMNS_1_1">
    <p:spTree>
      <p:nvGrpSpPr>
        <p:cNvPr id="324" name="Shape 324"/>
        <p:cNvGrpSpPr/>
        <p:nvPr/>
      </p:nvGrpSpPr>
      <p:grpSpPr>
        <a:xfrm>
          <a:off x="0" y="0"/>
          <a:ext cx="0" cy="0"/>
          <a:chOff x="0" y="0"/>
          <a:chExt cx="0" cy="0"/>
        </a:xfrm>
      </p:grpSpPr>
      <p:sp>
        <p:nvSpPr>
          <p:cNvPr id="325" name="Google Shape;325;p34"/>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26" name="Google Shape;326;p34"/>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27" name="Google Shape;327;p34"/>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28" name="Google Shape;328;p34"/>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29" name="Google Shape;329;p34"/>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30" name="Shape 330"/>
        <p:cNvGrpSpPr/>
        <p:nvPr/>
      </p:nvGrpSpPr>
      <p:grpSpPr>
        <a:xfrm>
          <a:off x="0" y="0"/>
          <a:ext cx="0" cy="0"/>
          <a:chOff x="0" y="0"/>
          <a:chExt cx="0" cy="0"/>
        </a:xfrm>
      </p:grpSpPr>
      <p:sp>
        <p:nvSpPr>
          <p:cNvPr id="331" name="Google Shape;331;p35"/>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5"/>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33" name="Google Shape;333;p35"/>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334" name="Google Shape;334;p3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335" name="Google Shape;335;p35"/>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36" name="Google Shape;336;p35"/>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37" name="Google Shape;337;p35"/>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338" name="Google Shape;338;p35"/>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1 Small footer">
  <p:cSld name="TITLE_ONLY_1">
    <p:spTree>
      <p:nvGrpSpPr>
        <p:cNvPr id="339" name="Shape 339"/>
        <p:cNvGrpSpPr/>
        <p:nvPr/>
      </p:nvGrpSpPr>
      <p:grpSpPr>
        <a:xfrm>
          <a:off x="0" y="0"/>
          <a:ext cx="0" cy="0"/>
          <a:chOff x="0" y="0"/>
          <a:chExt cx="0" cy="0"/>
        </a:xfrm>
      </p:grpSpPr>
      <p:sp>
        <p:nvSpPr>
          <p:cNvPr id="340" name="Google Shape;340;p36"/>
          <p:cNvSpPr/>
          <p:nvPr/>
        </p:nvSpPr>
        <p:spPr>
          <a:xfrm>
            <a:off x="5966700" y="4770075"/>
            <a:ext cx="3106200" cy="37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6"/>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42" name="Google Shape;342;p36"/>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0097D9"/>
                </a:solidFill>
              </a:defRPr>
            </a:lvl1pPr>
            <a:lvl2pPr lvl="1" rtl="0" algn="ctr">
              <a:buNone/>
              <a:defRPr>
                <a:solidFill>
                  <a:srgbClr val="0097D9"/>
                </a:solidFill>
              </a:defRPr>
            </a:lvl2pPr>
            <a:lvl3pPr lvl="2" rtl="0" algn="ctr">
              <a:buNone/>
              <a:defRPr>
                <a:solidFill>
                  <a:srgbClr val="0097D9"/>
                </a:solidFill>
              </a:defRPr>
            </a:lvl3pPr>
            <a:lvl4pPr lvl="3" rtl="0" algn="ctr">
              <a:buNone/>
              <a:defRPr>
                <a:solidFill>
                  <a:srgbClr val="0097D9"/>
                </a:solidFill>
              </a:defRPr>
            </a:lvl4pPr>
            <a:lvl5pPr lvl="4" rtl="0" algn="ctr">
              <a:buNone/>
              <a:defRPr>
                <a:solidFill>
                  <a:srgbClr val="0097D9"/>
                </a:solidFill>
              </a:defRPr>
            </a:lvl5pPr>
            <a:lvl6pPr lvl="5" rtl="0" algn="ctr">
              <a:buNone/>
              <a:defRPr>
                <a:solidFill>
                  <a:srgbClr val="0097D9"/>
                </a:solidFill>
              </a:defRPr>
            </a:lvl6pPr>
            <a:lvl7pPr lvl="6" rtl="0" algn="ctr">
              <a:buNone/>
              <a:defRPr>
                <a:solidFill>
                  <a:srgbClr val="0097D9"/>
                </a:solidFill>
              </a:defRPr>
            </a:lvl7pPr>
            <a:lvl8pPr lvl="7" rtl="0" algn="ctr">
              <a:buNone/>
              <a:defRPr>
                <a:solidFill>
                  <a:srgbClr val="0097D9"/>
                </a:solidFill>
              </a:defRPr>
            </a:lvl8pPr>
            <a:lvl9pPr lvl="8" rtl="0" algn="ctr">
              <a:buNone/>
              <a:defRPr>
                <a:solidFill>
                  <a:srgbClr val="0097D9"/>
                </a:solidFill>
              </a:defRPr>
            </a:lvl9pPr>
          </a:lstStyle>
          <a:p>
            <a:pPr indent="0" lvl="0" marL="0" rtl="0" algn="ctr">
              <a:spcBef>
                <a:spcPts val="0"/>
              </a:spcBef>
              <a:spcAft>
                <a:spcPts val="0"/>
              </a:spcAft>
              <a:buNone/>
            </a:pPr>
            <a:fld id="{00000000-1234-1234-1234-123412341234}" type="slidenum">
              <a:rPr lang="en"/>
              <a:t>‹#›</a:t>
            </a:fld>
            <a:endParaRPr/>
          </a:p>
        </p:txBody>
      </p:sp>
      <p:sp>
        <p:nvSpPr>
          <p:cNvPr id="343" name="Google Shape;343;p36"/>
          <p:cNvSpPr txBox="1"/>
          <p:nvPr/>
        </p:nvSpPr>
        <p:spPr>
          <a:xfrm>
            <a:off x="5353500" y="4757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344" name="Shape 344"/>
        <p:cNvGrpSpPr/>
        <p:nvPr/>
      </p:nvGrpSpPr>
      <p:grpSpPr>
        <a:xfrm>
          <a:off x="0" y="0"/>
          <a:ext cx="0" cy="0"/>
          <a:chOff x="0" y="0"/>
          <a:chExt cx="0" cy="0"/>
        </a:xfrm>
      </p:grpSpPr>
      <p:sp>
        <p:nvSpPr>
          <p:cNvPr id="345" name="Google Shape;345;p37"/>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7"/>
          <p:cNvSpPr txBox="1"/>
          <p:nvPr>
            <p:ph idx="1" type="body"/>
          </p:nvPr>
        </p:nvSpPr>
        <p:spPr>
          <a:xfrm>
            <a:off x="893700" y="4307063"/>
            <a:ext cx="6462600" cy="350700"/>
          </a:xfrm>
          <a:prstGeom prst="rect">
            <a:avLst/>
          </a:prstGeom>
        </p:spPr>
        <p:txBody>
          <a:bodyPr anchorCtr="0" anchor="b" bIns="91425" lIns="91425" spcFirstLastPara="1" rIns="91425" wrap="square" tIns="91425">
            <a:noAutofit/>
          </a:bodyPr>
          <a:lstStyle>
            <a:lvl1pPr indent="-228600" lvl="0" marL="457200" rtl="0">
              <a:spcBef>
                <a:spcPts val="360"/>
              </a:spcBef>
              <a:spcAft>
                <a:spcPts val="0"/>
              </a:spcAft>
              <a:buClr>
                <a:schemeClr val="accent3"/>
              </a:buClr>
              <a:buSzPts val="1400"/>
              <a:buNone/>
              <a:defRPr b="1" sz="1400">
                <a:solidFill>
                  <a:schemeClr val="accent3"/>
                </a:solidFill>
              </a:defRPr>
            </a:lvl1pPr>
          </a:lstStyle>
          <a:p/>
        </p:txBody>
      </p:sp>
      <p:sp>
        <p:nvSpPr>
          <p:cNvPr id="347" name="Google Shape;347;p37"/>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348" name="Google Shape;348;p3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349" name="Google Shape;349;p37"/>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50" name="Google Shape;350;p37"/>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51" name="Google Shape;351;p37"/>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352" name="Google Shape;352;p37"/>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53" name="Shape 353"/>
        <p:cNvGrpSpPr/>
        <p:nvPr/>
      </p:nvGrpSpPr>
      <p:grpSpPr>
        <a:xfrm>
          <a:off x="0" y="0"/>
          <a:ext cx="0" cy="0"/>
          <a:chOff x="0" y="0"/>
          <a:chExt cx="0" cy="0"/>
        </a:xfrm>
      </p:grpSpPr>
      <p:sp>
        <p:nvSpPr>
          <p:cNvPr id="354" name="Google Shape;354;p38"/>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8"/>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356" name="Google Shape;356;p38"/>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357" name="Google Shape;357;p38"/>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58" name="Google Shape;358;p38"/>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59" name="Google Shape;359;p38"/>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360" name="Google Shape;360;p38"/>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inal slide">
  <p:cSld name="BLANK_2">
    <p:spTree>
      <p:nvGrpSpPr>
        <p:cNvPr id="361" name="Shape 361"/>
        <p:cNvGrpSpPr/>
        <p:nvPr/>
      </p:nvGrpSpPr>
      <p:grpSpPr>
        <a:xfrm>
          <a:off x="0" y="0"/>
          <a:ext cx="0" cy="0"/>
          <a:chOff x="0" y="0"/>
          <a:chExt cx="0" cy="0"/>
        </a:xfrm>
      </p:grpSpPr>
      <p:sp>
        <p:nvSpPr>
          <p:cNvPr id="362" name="Google Shape;362;p39"/>
          <p:cNvSpPr txBox="1"/>
          <p:nvPr/>
        </p:nvSpPr>
        <p:spPr>
          <a:xfrm>
            <a:off x="896100" y="205750"/>
            <a:ext cx="7488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Next Steps</a:t>
            </a:r>
            <a:endParaRPr sz="3600">
              <a:solidFill>
                <a:schemeClr val="accent3"/>
              </a:solidFill>
              <a:latin typeface="Raleway SemiBold"/>
              <a:ea typeface="Raleway SemiBold"/>
              <a:cs typeface="Raleway SemiBold"/>
              <a:sym typeface="Raleway SemiBold"/>
            </a:endParaRPr>
          </a:p>
        </p:txBody>
      </p:sp>
      <p:sp>
        <p:nvSpPr>
          <p:cNvPr id="363" name="Google Shape;363;p39"/>
          <p:cNvSpPr txBox="1"/>
          <p:nvPr/>
        </p:nvSpPr>
        <p:spPr>
          <a:xfrm>
            <a:off x="759150" y="1428469"/>
            <a:ext cx="7625700" cy="119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highlight>
                  <a:srgbClr val="FFFFFF"/>
                </a:highlight>
                <a:latin typeface="Lato"/>
                <a:ea typeface="Lato"/>
                <a:cs typeface="Lato"/>
                <a:sym typeface="Lato"/>
              </a:rPr>
              <a:t>What is one thing that you can do today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to start making your research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more reproducible?</a:t>
            </a:r>
            <a:endParaRPr sz="3000">
              <a:highlight>
                <a:srgbClr val="FFFFFF"/>
              </a:highlight>
              <a:latin typeface="Lato"/>
              <a:ea typeface="Lato"/>
              <a:cs typeface="Lato"/>
              <a:sym typeface="Lato"/>
            </a:endParaRPr>
          </a:p>
        </p:txBody>
      </p:sp>
      <p:sp>
        <p:nvSpPr>
          <p:cNvPr id="364" name="Google Shape;364;p39"/>
          <p:cNvSpPr txBox="1"/>
          <p:nvPr/>
        </p:nvSpPr>
        <p:spPr>
          <a:xfrm>
            <a:off x="3914900" y="3157106"/>
            <a:ext cx="4902000" cy="12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https://www.repro4everyone.org</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repro4everyone@gmail.com</a:t>
            </a:r>
            <a:endParaRPr sz="2500">
              <a:solidFill>
                <a:schemeClr val="accent3"/>
              </a:solidFill>
              <a:highlight>
                <a:srgbClr val="FFFFFF"/>
              </a:highlight>
              <a:latin typeface="Lato"/>
              <a:ea typeface="Lato"/>
              <a:cs typeface="Lato"/>
              <a:sym typeface="Lato"/>
            </a:endParaRPr>
          </a:p>
        </p:txBody>
      </p:sp>
      <p:pic>
        <p:nvPicPr>
          <p:cNvPr id="365" name="Google Shape;365;p39"/>
          <p:cNvPicPr preferRelativeResize="0"/>
          <p:nvPr/>
        </p:nvPicPr>
        <p:blipFill>
          <a:blip r:embed="rId2">
            <a:alphaModFix/>
          </a:blip>
          <a:stretch>
            <a:fillRect/>
          </a:stretch>
        </p:blipFill>
        <p:spPr>
          <a:xfrm>
            <a:off x="505243" y="3167269"/>
            <a:ext cx="2649351" cy="1264575"/>
          </a:xfrm>
          <a:prstGeom prst="rect">
            <a:avLst/>
          </a:prstGeom>
          <a:noFill/>
          <a:ln>
            <a:noFill/>
          </a:ln>
        </p:spPr>
      </p:pic>
      <p:sp>
        <p:nvSpPr>
          <p:cNvPr id="366" name="Google Shape;366;p39"/>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9"/>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368" name="Google Shape;368;p3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369" name="Google Shape;369;p39"/>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70" name="Google Shape;370;p39"/>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71" name="Google Shape;371;p39"/>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372" name="Google Shape;372;p39"/>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cknowledgements-Funders 1">
  <p:cSld name="BLANK_2_1">
    <p:spTree>
      <p:nvGrpSpPr>
        <p:cNvPr id="373" name="Shape 373"/>
        <p:cNvGrpSpPr/>
        <p:nvPr/>
      </p:nvGrpSpPr>
      <p:grpSpPr>
        <a:xfrm>
          <a:off x="0" y="0"/>
          <a:ext cx="0" cy="0"/>
          <a:chOff x="0" y="0"/>
          <a:chExt cx="0" cy="0"/>
        </a:xfrm>
      </p:grpSpPr>
      <p:pic>
        <p:nvPicPr>
          <p:cNvPr descr="Image result for addgene" id="374" name="Google Shape;374;p40"/>
          <p:cNvPicPr preferRelativeResize="0"/>
          <p:nvPr/>
        </p:nvPicPr>
        <p:blipFill>
          <a:blip r:embed="rId2">
            <a:alphaModFix/>
          </a:blip>
          <a:stretch>
            <a:fillRect/>
          </a:stretch>
        </p:blipFill>
        <p:spPr>
          <a:xfrm>
            <a:off x="656150" y="1237591"/>
            <a:ext cx="2286000" cy="505777"/>
          </a:xfrm>
          <a:prstGeom prst="rect">
            <a:avLst/>
          </a:prstGeom>
          <a:noFill/>
          <a:ln>
            <a:noFill/>
          </a:ln>
        </p:spPr>
      </p:pic>
      <p:pic>
        <p:nvPicPr>
          <p:cNvPr descr="Image result for elife" id="375" name="Google Shape;375;p40"/>
          <p:cNvPicPr preferRelativeResize="0"/>
          <p:nvPr/>
        </p:nvPicPr>
        <p:blipFill>
          <a:blip r:embed="rId3">
            <a:alphaModFix/>
          </a:blip>
          <a:stretch>
            <a:fillRect/>
          </a:stretch>
        </p:blipFill>
        <p:spPr>
          <a:xfrm>
            <a:off x="3437143" y="3044803"/>
            <a:ext cx="2286000" cy="934402"/>
          </a:xfrm>
          <a:prstGeom prst="rect">
            <a:avLst/>
          </a:prstGeom>
          <a:noFill/>
          <a:ln>
            <a:noFill/>
          </a:ln>
        </p:spPr>
      </p:pic>
      <p:pic>
        <p:nvPicPr>
          <p:cNvPr descr="Image result for code ocean" id="376" name="Google Shape;376;p40"/>
          <p:cNvPicPr preferRelativeResize="0"/>
          <p:nvPr/>
        </p:nvPicPr>
        <p:blipFill>
          <a:blip r:embed="rId4">
            <a:alphaModFix/>
          </a:blip>
          <a:stretch>
            <a:fillRect/>
          </a:stretch>
        </p:blipFill>
        <p:spPr>
          <a:xfrm>
            <a:off x="6330789" y="1336181"/>
            <a:ext cx="2286000" cy="308610"/>
          </a:xfrm>
          <a:prstGeom prst="rect">
            <a:avLst/>
          </a:prstGeom>
          <a:noFill/>
          <a:ln>
            <a:noFill/>
          </a:ln>
        </p:spPr>
      </p:pic>
      <p:pic>
        <p:nvPicPr>
          <p:cNvPr id="377" name="Google Shape;377;p40"/>
          <p:cNvPicPr preferRelativeResize="0"/>
          <p:nvPr/>
        </p:nvPicPr>
        <p:blipFill>
          <a:blip r:embed="rId5">
            <a:alphaModFix/>
          </a:blip>
          <a:stretch>
            <a:fillRect/>
          </a:stretch>
        </p:blipFill>
        <p:spPr>
          <a:xfrm>
            <a:off x="656149" y="3361978"/>
            <a:ext cx="2286000" cy="300038"/>
          </a:xfrm>
          <a:prstGeom prst="rect">
            <a:avLst/>
          </a:prstGeom>
          <a:noFill/>
          <a:ln>
            <a:noFill/>
          </a:ln>
        </p:spPr>
      </p:pic>
      <p:pic>
        <p:nvPicPr>
          <p:cNvPr descr="Image result for aspb" id="378" name="Google Shape;378;p40"/>
          <p:cNvPicPr preferRelativeResize="0"/>
          <p:nvPr/>
        </p:nvPicPr>
        <p:blipFill>
          <a:blip r:embed="rId6">
            <a:alphaModFix/>
          </a:blip>
          <a:stretch>
            <a:fillRect/>
          </a:stretch>
        </p:blipFill>
        <p:spPr>
          <a:xfrm>
            <a:off x="3989700" y="1023280"/>
            <a:ext cx="1180911" cy="934406"/>
          </a:xfrm>
          <a:prstGeom prst="rect">
            <a:avLst/>
          </a:prstGeom>
          <a:noFill/>
          <a:ln>
            <a:noFill/>
          </a:ln>
        </p:spPr>
      </p:pic>
      <p:pic>
        <p:nvPicPr>
          <p:cNvPr id="379" name="Google Shape;379;p40"/>
          <p:cNvPicPr preferRelativeResize="0"/>
          <p:nvPr/>
        </p:nvPicPr>
        <p:blipFill>
          <a:blip r:embed="rId7">
            <a:alphaModFix/>
          </a:blip>
          <a:stretch>
            <a:fillRect/>
          </a:stretch>
        </p:blipFill>
        <p:spPr>
          <a:xfrm>
            <a:off x="6330789" y="3250538"/>
            <a:ext cx="2286000" cy="522922"/>
          </a:xfrm>
          <a:prstGeom prst="rect">
            <a:avLst/>
          </a:prstGeom>
          <a:noFill/>
          <a:ln>
            <a:noFill/>
          </a:ln>
        </p:spPr>
      </p:pic>
      <p:sp>
        <p:nvSpPr>
          <p:cNvPr id="380" name="Google Shape;380;p40"/>
          <p:cNvSpPr txBox="1"/>
          <p:nvPr/>
        </p:nvSpPr>
        <p:spPr>
          <a:xfrm>
            <a:off x="896100" y="205750"/>
            <a:ext cx="7353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Previous &amp; Current Funders</a:t>
            </a:r>
            <a:endParaRPr sz="3600">
              <a:solidFill>
                <a:schemeClr val="accent3"/>
              </a:solidFill>
              <a:latin typeface="Raleway SemiBold"/>
              <a:ea typeface="Raleway SemiBold"/>
              <a:cs typeface="Raleway SemiBold"/>
              <a:sym typeface="Raleway SemiBold"/>
            </a:endParaRPr>
          </a:p>
        </p:txBody>
      </p:sp>
      <p:sp>
        <p:nvSpPr>
          <p:cNvPr id="381" name="Google Shape;381;p40"/>
          <p:cNvSpPr txBox="1"/>
          <p:nvPr/>
        </p:nvSpPr>
        <p:spPr>
          <a:xfrm>
            <a:off x="6218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@CodeOceanHQ</a:t>
            </a:r>
            <a:endParaRPr sz="2400">
              <a:latin typeface="Lato"/>
              <a:ea typeface="Lato"/>
              <a:cs typeface="Lato"/>
              <a:sym typeface="Lato"/>
            </a:endParaRPr>
          </a:p>
        </p:txBody>
      </p:sp>
      <p:sp>
        <p:nvSpPr>
          <p:cNvPr id="382" name="Google Shape;382;p40"/>
          <p:cNvSpPr txBox="1"/>
          <p:nvPr/>
        </p:nvSpPr>
        <p:spPr>
          <a:xfrm>
            <a:off x="3380825"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@eLife</a:t>
            </a:r>
            <a:endParaRPr sz="2400">
              <a:latin typeface="Lato"/>
              <a:ea typeface="Lato"/>
              <a:cs typeface="Lato"/>
              <a:sym typeface="Lato"/>
            </a:endParaRPr>
          </a:p>
        </p:txBody>
      </p:sp>
      <p:sp>
        <p:nvSpPr>
          <p:cNvPr id="383" name="Google Shape;383;p40"/>
          <p:cNvSpPr txBox="1"/>
          <p:nvPr/>
        </p:nvSpPr>
        <p:spPr>
          <a:xfrm>
            <a:off x="3316350" y="2074144"/>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@ASPB</a:t>
            </a:r>
            <a:endParaRPr sz="2400">
              <a:latin typeface="Lato"/>
              <a:ea typeface="Lato"/>
              <a:cs typeface="Lato"/>
              <a:sym typeface="Lato"/>
            </a:endParaRPr>
          </a:p>
        </p:txBody>
      </p:sp>
      <p:sp>
        <p:nvSpPr>
          <p:cNvPr id="384" name="Google Shape;384;p40"/>
          <p:cNvSpPr txBox="1"/>
          <p:nvPr/>
        </p:nvSpPr>
        <p:spPr>
          <a:xfrm>
            <a:off x="656150" y="3979191"/>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@protocolsIO</a:t>
            </a:r>
            <a:endParaRPr sz="2400">
              <a:latin typeface="Lato"/>
              <a:ea typeface="Lato"/>
              <a:cs typeface="Lato"/>
              <a:sym typeface="Lato"/>
            </a:endParaRPr>
          </a:p>
        </p:txBody>
      </p:sp>
      <p:sp>
        <p:nvSpPr>
          <p:cNvPr id="385" name="Google Shape;385;p40"/>
          <p:cNvSpPr txBox="1"/>
          <p:nvPr/>
        </p:nvSpPr>
        <p:spPr>
          <a:xfrm>
            <a:off x="6218150"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@mozilla</a:t>
            </a:r>
            <a:endParaRPr sz="2400">
              <a:latin typeface="Lato"/>
              <a:ea typeface="Lato"/>
              <a:cs typeface="Lato"/>
              <a:sym typeface="Lato"/>
            </a:endParaRPr>
          </a:p>
        </p:txBody>
      </p:sp>
      <p:sp>
        <p:nvSpPr>
          <p:cNvPr id="386" name="Google Shape;386;p40"/>
          <p:cNvSpPr txBox="1"/>
          <p:nvPr/>
        </p:nvSpPr>
        <p:spPr>
          <a:xfrm>
            <a:off x="656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@Addgene</a:t>
            </a:r>
            <a:endParaRPr sz="2400">
              <a:latin typeface="Lato"/>
              <a:ea typeface="Lato"/>
              <a:cs typeface="Lato"/>
              <a:sym typeface="Lato"/>
            </a:endParaRPr>
          </a:p>
        </p:txBody>
      </p:sp>
      <p:sp>
        <p:nvSpPr>
          <p:cNvPr id="387" name="Google Shape;387;p40"/>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0"/>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389" name="Google Shape;389;p40"/>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390" name="Google Shape;390;p40"/>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91" name="Google Shape;391;p40"/>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392" name="Google Shape;392;p40"/>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393" name="Google Shape;393;p40"/>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p:cSld name="BLANK_2_1_1">
    <p:spTree>
      <p:nvGrpSpPr>
        <p:cNvPr id="394" name="Shape 394"/>
        <p:cNvGrpSpPr/>
        <p:nvPr/>
      </p:nvGrpSpPr>
      <p:grpSpPr>
        <a:xfrm>
          <a:off x="0" y="0"/>
          <a:ext cx="0" cy="0"/>
          <a:chOff x="0" y="0"/>
          <a:chExt cx="0" cy="0"/>
        </a:xfrm>
      </p:grpSpPr>
      <p:sp>
        <p:nvSpPr>
          <p:cNvPr id="395" name="Google Shape;395;p41"/>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Contributors</a:t>
            </a:r>
            <a:endParaRPr sz="3600">
              <a:solidFill>
                <a:schemeClr val="accent3"/>
              </a:solidFill>
              <a:latin typeface="Raleway SemiBold"/>
              <a:ea typeface="Raleway SemiBold"/>
              <a:cs typeface="Raleway SemiBold"/>
              <a:sym typeface="Raleway SemiBold"/>
            </a:endParaRPr>
          </a:p>
        </p:txBody>
      </p:sp>
      <p:sp>
        <p:nvSpPr>
          <p:cNvPr id="396" name="Google Shape;396;p41"/>
          <p:cNvSpPr txBox="1"/>
          <p:nvPr/>
        </p:nvSpPr>
        <p:spPr>
          <a:xfrm>
            <a:off x="450850" y="793825"/>
            <a:ext cx="82854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ato"/>
                <a:ea typeface="Lato"/>
                <a:cs typeface="Lato"/>
                <a:sym typeface="Lato"/>
              </a:rPr>
              <a:t>The following people have contributed to R4E materials in various ways:</a:t>
            </a:r>
            <a:endParaRPr sz="2000">
              <a:latin typeface="Lato"/>
              <a:ea typeface="Lato"/>
              <a:cs typeface="Lato"/>
              <a:sym typeface="Lato"/>
            </a:endParaRPr>
          </a:p>
        </p:txBody>
      </p:sp>
      <p:sp>
        <p:nvSpPr>
          <p:cNvPr id="397" name="Google Shape;397;p41"/>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1"/>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399" name="Google Shape;399;p41"/>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400" name="Google Shape;400;p41"/>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401" name="Google Shape;401;p41"/>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402" name="Google Shape;402;p41"/>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403" name="Google Shape;403;p41"/>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40" name="Shape 40"/>
        <p:cNvGrpSpPr/>
        <p:nvPr/>
      </p:nvGrpSpPr>
      <p:grpSpPr>
        <a:xfrm>
          <a:off x="0" y="0"/>
          <a:ext cx="0" cy="0"/>
          <a:chOff x="0" y="0"/>
          <a:chExt cx="0" cy="0"/>
        </a:xfrm>
      </p:grpSpPr>
      <p:sp>
        <p:nvSpPr>
          <p:cNvPr id="41" name="Google Shape;41;p5"/>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43" name="Google Shape;43;p5"/>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a:spcBef>
                <a:spcPts val="600"/>
              </a:spcBef>
              <a:spcAft>
                <a:spcPts val="0"/>
              </a:spcAft>
              <a:buSzPts val="28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44" name="Google Shape;44;p5"/>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algn="ctr">
              <a:buNone/>
              <a:defRPr>
                <a:solidFill>
                  <a:srgbClr val="FFFFFF"/>
                </a:solidFill>
              </a:defRPr>
            </a:lvl1pPr>
            <a:lvl2pPr lvl="1" algn="ctr">
              <a:buNone/>
              <a:defRPr>
                <a:solidFill>
                  <a:srgbClr val="FFFFFF"/>
                </a:solidFill>
              </a:defRPr>
            </a:lvl2pPr>
            <a:lvl3pPr lvl="2" algn="ctr">
              <a:buNone/>
              <a:defRPr>
                <a:solidFill>
                  <a:srgbClr val="FFFFFF"/>
                </a:solidFill>
              </a:defRPr>
            </a:lvl3pPr>
            <a:lvl4pPr lvl="3" algn="ctr">
              <a:buNone/>
              <a:defRPr>
                <a:solidFill>
                  <a:srgbClr val="FFFFFF"/>
                </a:solidFill>
              </a:defRPr>
            </a:lvl4pPr>
            <a:lvl5pPr lvl="4" algn="ctr">
              <a:buNone/>
              <a:defRPr>
                <a:solidFill>
                  <a:srgbClr val="FFFFFF"/>
                </a:solidFill>
              </a:defRPr>
            </a:lvl5pPr>
            <a:lvl6pPr lvl="5" algn="ctr">
              <a:buNone/>
              <a:defRPr>
                <a:solidFill>
                  <a:srgbClr val="FFFFFF"/>
                </a:solidFill>
              </a:defRPr>
            </a:lvl6pPr>
            <a:lvl7pPr lvl="6" algn="ctr">
              <a:buNone/>
              <a:defRPr>
                <a:solidFill>
                  <a:srgbClr val="FFFFFF"/>
                </a:solidFill>
              </a:defRPr>
            </a:lvl7pPr>
            <a:lvl8pPr lvl="7" algn="ctr">
              <a:buNone/>
              <a:defRPr>
                <a:solidFill>
                  <a:srgbClr val="FFFFFF"/>
                </a:solidFill>
              </a:defRPr>
            </a:lvl8pPr>
            <a:lvl9pPr lvl="8"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45" name="Google Shape;45;p5"/>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46" name="Google Shape;46;p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47" name="Google Shape;47;p5"/>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48" name="Google Shape;48;p5"/>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49" name="Google Shape;49;p5"/>
          <p:cNvSpPr txBox="1"/>
          <p:nvPr>
            <p:ph idx="4"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1">
  <p:cSld name="BLANK_2_1_1_1">
    <p:spTree>
      <p:nvGrpSpPr>
        <p:cNvPr id="404" name="Shape 404"/>
        <p:cNvGrpSpPr/>
        <p:nvPr/>
      </p:nvGrpSpPr>
      <p:grpSpPr>
        <a:xfrm>
          <a:off x="0" y="0"/>
          <a:ext cx="0" cy="0"/>
          <a:chOff x="0" y="0"/>
          <a:chExt cx="0" cy="0"/>
        </a:xfrm>
      </p:grpSpPr>
      <p:sp>
        <p:nvSpPr>
          <p:cNvPr id="405" name="Google Shape;405;p42"/>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License and Citation</a:t>
            </a:r>
            <a:endParaRPr sz="3600">
              <a:solidFill>
                <a:schemeClr val="accent3"/>
              </a:solidFill>
              <a:latin typeface="Raleway SemiBold"/>
              <a:ea typeface="Raleway SemiBold"/>
              <a:cs typeface="Raleway SemiBold"/>
              <a:sym typeface="Raleway SemiBold"/>
            </a:endParaRPr>
          </a:p>
        </p:txBody>
      </p:sp>
      <p:sp>
        <p:nvSpPr>
          <p:cNvPr id="406" name="Google Shape;406;p42"/>
          <p:cNvSpPr txBox="1"/>
          <p:nvPr/>
        </p:nvSpPr>
        <p:spPr>
          <a:xfrm>
            <a:off x="938625" y="1022419"/>
            <a:ext cx="73368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Lato"/>
                <a:ea typeface="Lato"/>
                <a:cs typeface="Lato"/>
                <a:sym typeface="Lato"/>
              </a:rPr>
              <a:t>These materials have been developed by the </a:t>
            </a:r>
            <a:r>
              <a:rPr lang="en" sz="3000" u="sng">
                <a:solidFill>
                  <a:schemeClr val="accent3"/>
                </a:solidFill>
                <a:latin typeface="Lato"/>
                <a:ea typeface="Lato"/>
                <a:cs typeface="Lato"/>
                <a:sym typeface="Lato"/>
                <a:hlinkClick r:id="rId2"/>
              </a:rPr>
              <a:t>Reproducibility for Everyone community</a:t>
            </a:r>
            <a:r>
              <a:rPr lang="en" sz="3000">
                <a:latin typeface="Lato"/>
                <a:ea typeface="Lato"/>
                <a:cs typeface="Lato"/>
                <a:sym typeface="Lato"/>
              </a:rPr>
              <a:t>. Please find us at </a:t>
            </a:r>
            <a:r>
              <a:rPr lang="en" sz="3000" u="sng">
                <a:solidFill>
                  <a:schemeClr val="accent3"/>
                </a:solidFill>
                <a:latin typeface="Lato"/>
                <a:ea typeface="Lato"/>
                <a:cs typeface="Lato"/>
                <a:sym typeface="Lato"/>
                <a:hlinkClick r:id="rId3"/>
              </a:rPr>
              <a:t>osf.io</a:t>
            </a:r>
            <a:r>
              <a:rPr lang="en" sz="3000">
                <a:solidFill>
                  <a:schemeClr val="accent3"/>
                </a:solidFill>
                <a:latin typeface="Lato"/>
                <a:ea typeface="Lato"/>
                <a:cs typeface="Lato"/>
                <a:sym typeface="Lato"/>
              </a:rPr>
              <a:t> </a:t>
            </a:r>
            <a:r>
              <a:rPr lang="en" sz="3000">
                <a:latin typeface="Lato"/>
                <a:ea typeface="Lato"/>
                <a:cs typeface="Lato"/>
                <a:sym typeface="Lato"/>
              </a:rPr>
              <a:t>for full citation details. Slides are published under </a:t>
            </a:r>
            <a:r>
              <a:rPr lang="en" sz="3000" u="sng">
                <a:solidFill>
                  <a:schemeClr val="accent3"/>
                </a:solidFill>
                <a:latin typeface="Lato"/>
                <a:ea typeface="Lato"/>
                <a:cs typeface="Lato"/>
                <a:sym typeface="Lato"/>
                <a:hlinkClick r:id="rId4"/>
              </a:rPr>
              <a:t>Creative Commons with Attribution</a:t>
            </a:r>
            <a:r>
              <a:rPr lang="en" sz="3000">
                <a:latin typeface="Lato"/>
                <a:ea typeface="Lato"/>
                <a:cs typeface="Lato"/>
                <a:sym typeface="Lato"/>
              </a:rPr>
              <a:t> license (CC-BY 4.0)</a:t>
            </a:r>
            <a:endParaRPr sz="3000">
              <a:latin typeface="Lato"/>
              <a:ea typeface="Lato"/>
              <a:cs typeface="Lato"/>
              <a:sym typeface="Lato"/>
            </a:endParaRPr>
          </a:p>
        </p:txBody>
      </p:sp>
      <p:pic>
        <p:nvPicPr>
          <p:cNvPr id="407" name="Google Shape;407;p42"/>
          <p:cNvPicPr preferRelativeResize="0"/>
          <p:nvPr/>
        </p:nvPicPr>
        <p:blipFill>
          <a:blip r:embed="rId5">
            <a:alphaModFix/>
          </a:blip>
          <a:stretch>
            <a:fillRect/>
          </a:stretch>
        </p:blipFill>
        <p:spPr>
          <a:xfrm>
            <a:off x="5882034" y="3491800"/>
            <a:ext cx="2146290" cy="750950"/>
          </a:xfrm>
          <a:prstGeom prst="rect">
            <a:avLst/>
          </a:prstGeom>
          <a:noFill/>
          <a:ln>
            <a:noFill/>
          </a:ln>
        </p:spPr>
      </p:pic>
      <p:sp>
        <p:nvSpPr>
          <p:cNvPr id="408" name="Google Shape;408;p42"/>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2"/>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410" name="Google Shape;410;p42"/>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411" name="Google Shape;411;p42"/>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412" name="Google Shape;412;p42"/>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413" name="Google Shape;413;p42"/>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414" name="Google Shape;414;p42"/>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color background">
  <p:cSld name="BLANK_1">
    <p:bg>
      <p:bgPr>
        <a:solidFill>
          <a:srgbClr val="0097D9"/>
        </a:solidFill>
      </p:bgPr>
    </p:bg>
    <p:spTree>
      <p:nvGrpSpPr>
        <p:cNvPr id="415" name="Shape 415"/>
        <p:cNvGrpSpPr/>
        <p:nvPr/>
      </p:nvGrpSpPr>
      <p:grpSpPr>
        <a:xfrm>
          <a:off x="0" y="0"/>
          <a:ext cx="0" cy="0"/>
          <a:chOff x="0" y="0"/>
          <a:chExt cx="0" cy="0"/>
        </a:xfrm>
      </p:grpSpPr>
      <p:sp>
        <p:nvSpPr>
          <p:cNvPr id="416" name="Google Shape;416;p43"/>
          <p:cNvSpPr txBox="1"/>
          <p:nvPr/>
        </p:nvSpPr>
        <p:spPr>
          <a:xfrm>
            <a:off x="5006500" y="4624325"/>
            <a:ext cx="4137600" cy="519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 </a:t>
            </a:r>
            <a:endParaRPr b="1">
              <a:solidFill>
                <a:srgbClr val="FFFFFF"/>
              </a:solidFill>
              <a:latin typeface="Lato"/>
              <a:ea typeface="Lato"/>
              <a:cs typeface="Lato"/>
              <a:sym typeface="Lato"/>
            </a:endParaRPr>
          </a:p>
          <a:p>
            <a:pPr indent="0" lvl="0" marL="0" rtl="0" algn="r">
              <a:spcBef>
                <a:spcPts val="0"/>
              </a:spcBef>
              <a:spcAft>
                <a:spcPts val="0"/>
              </a:spcAft>
              <a:buNone/>
            </a:pPr>
            <a:r>
              <a:rPr b="1" lang="en">
                <a:solidFill>
                  <a:srgbClr val="FFFFFF"/>
                </a:solidFill>
                <a:latin typeface="Lato"/>
                <a:ea typeface="Lato"/>
                <a:cs typeface="Lato"/>
                <a:sym typeface="Lato"/>
              </a:rPr>
              <a:t>{@your_handle}</a:t>
            </a:r>
            <a:endParaRPr b="1">
              <a:solidFill>
                <a:srgbClr val="FFFFFF"/>
              </a:solidFill>
              <a:latin typeface="Lato"/>
              <a:ea typeface="Lato"/>
              <a:cs typeface="Lato"/>
              <a:sym typeface="Lato"/>
            </a:endParaRPr>
          </a:p>
        </p:txBody>
      </p:sp>
      <p:sp>
        <p:nvSpPr>
          <p:cNvPr id="417" name="Google Shape;417;p43"/>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3"/>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419" name="Google Shape;419;p43"/>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420" name="Google Shape;420;p43"/>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421" name="Google Shape;421;p43"/>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422" name="Google Shape;422;p43"/>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423" name="Google Shape;423;p43"/>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1">
  <p:cSld name="CUSTOM_1">
    <p:spTree>
      <p:nvGrpSpPr>
        <p:cNvPr id="424" name="Shape 424"/>
        <p:cNvGrpSpPr/>
        <p:nvPr/>
      </p:nvGrpSpPr>
      <p:grpSpPr>
        <a:xfrm>
          <a:off x="0" y="0"/>
          <a:ext cx="0" cy="0"/>
          <a:chOff x="0" y="0"/>
          <a:chExt cx="0" cy="0"/>
        </a:xfrm>
      </p:grpSpPr>
      <p:sp>
        <p:nvSpPr>
          <p:cNvPr id="425" name="Google Shape;425;p44"/>
          <p:cNvSpPr/>
          <p:nvPr/>
        </p:nvSpPr>
        <p:spPr>
          <a:xfrm>
            <a:off x="81850" y="74250"/>
            <a:ext cx="8991000" cy="4550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4"/>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27" name="Google Shape;427;p44"/>
          <p:cNvSpPr txBox="1"/>
          <p:nvPr>
            <p:ph idx="12" type="sldNum"/>
          </p:nvPr>
        </p:nvSpPr>
        <p:spPr>
          <a:xfrm>
            <a:off x="4297650" y="4794733"/>
            <a:ext cx="548700" cy="3135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latin typeface="Raleway"/>
              <a:ea typeface="Raleway"/>
              <a:cs typeface="Raleway"/>
              <a:sym typeface="Raleway"/>
            </a:endParaRPr>
          </a:p>
        </p:txBody>
      </p:sp>
      <p:sp>
        <p:nvSpPr>
          <p:cNvPr id="428" name="Google Shape;428;p44"/>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429" name="Google Shape;429;p44"/>
          <p:cNvSpPr/>
          <p:nvPr/>
        </p:nvSpPr>
        <p:spPr>
          <a:xfrm>
            <a:off x="76500" y="4624325"/>
            <a:ext cx="8996400" cy="7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4"/>
          <p:cNvSpPr txBox="1"/>
          <p:nvPr/>
        </p:nvSpPr>
        <p:spPr>
          <a:xfrm>
            <a:off x="5402875" y="4872275"/>
            <a:ext cx="3719400" cy="1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accent4"/>
                </a:solidFill>
                <a:latin typeface="Lato"/>
                <a:ea typeface="Lato"/>
                <a:cs typeface="Lato"/>
                <a:sym typeface="Lato"/>
              </a:rPr>
              <a:t>@repro4everyone | #repro4everyone</a:t>
            </a:r>
            <a:endParaRPr b="1">
              <a:solidFill>
                <a:schemeClr val="accent4"/>
              </a:solidFill>
              <a:latin typeface="Lato"/>
              <a:ea typeface="Lato"/>
              <a:cs typeface="Lato"/>
              <a:sym typeface="Lato"/>
            </a:endParaRPr>
          </a:p>
        </p:txBody>
      </p:sp>
      <p:sp>
        <p:nvSpPr>
          <p:cNvPr id="431" name="Google Shape;431;p44"/>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Lato"/>
                <a:ea typeface="Lato"/>
                <a:cs typeface="Lato"/>
                <a:sym typeface="Lato"/>
              </a:rPr>
              <a:t>Slides:</a:t>
            </a:r>
            <a:endParaRPr b="1">
              <a:solidFill>
                <a:schemeClr val="accent4"/>
              </a:solidFill>
              <a:latin typeface="Lato"/>
              <a:ea typeface="Lato"/>
              <a:cs typeface="Lato"/>
              <a:sym typeface="Lato"/>
            </a:endParaRPr>
          </a:p>
          <a:p>
            <a:pPr indent="0" lvl="0" marL="0" rtl="0" algn="l">
              <a:spcBef>
                <a:spcPts val="0"/>
              </a:spcBef>
              <a:spcAft>
                <a:spcPts val="0"/>
              </a:spcAft>
              <a:buNone/>
            </a:pPr>
            <a:r>
              <a:rPr b="1" lang="en">
                <a:solidFill>
                  <a:schemeClr val="accent4"/>
                </a:solidFill>
                <a:latin typeface="Lato"/>
                <a:ea typeface="Lato"/>
                <a:cs typeface="Lato"/>
                <a:sym typeface="Lato"/>
              </a:rPr>
              <a:t>Notes: </a:t>
            </a:r>
            <a:endParaRPr b="1">
              <a:solidFill>
                <a:schemeClr val="accent4"/>
              </a:solidFill>
              <a:latin typeface="Lato"/>
              <a:ea typeface="Lato"/>
              <a:cs typeface="Lato"/>
              <a:sym typeface="Lato"/>
            </a:endParaRPr>
          </a:p>
        </p:txBody>
      </p:sp>
      <p:sp>
        <p:nvSpPr>
          <p:cNvPr id="432" name="Google Shape;432;p44"/>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433" name="Google Shape;433;p44"/>
          <p:cNvSpPr txBox="1"/>
          <p:nvPr>
            <p:ph idx="3" type="subTitle"/>
          </p:nvPr>
        </p:nvSpPr>
        <p:spPr>
          <a:xfrm>
            <a:off x="650175" y="4852925"/>
            <a:ext cx="3129000" cy="1971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434" name="Google Shape;434;p44"/>
          <p:cNvSpPr txBox="1"/>
          <p:nvPr>
            <p:ph idx="4" type="subTitle"/>
          </p:nvPr>
        </p:nvSpPr>
        <p:spPr>
          <a:xfrm>
            <a:off x="6255600" y="4695125"/>
            <a:ext cx="2888400" cy="1758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chemeClr val="accent4"/>
                </a:solidFill>
              </a:defRPr>
            </a:lvl1pPr>
            <a:lvl2pPr lvl="1" rtl="0" algn="r">
              <a:spcBef>
                <a:spcPts val="600"/>
              </a:spcBef>
              <a:spcAft>
                <a:spcPts val="0"/>
              </a:spcAft>
              <a:buNone/>
              <a:defRPr>
                <a:solidFill>
                  <a:schemeClr val="accent4"/>
                </a:solidFill>
              </a:defRPr>
            </a:lvl2pPr>
            <a:lvl3pPr lvl="2" rtl="0" algn="r">
              <a:spcBef>
                <a:spcPts val="600"/>
              </a:spcBef>
              <a:spcAft>
                <a:spcPts val="0"/>
              </a:spcAft>
              <a:buNone/>
              <a:defRPr>
                <a:solidFill>
                  <a:schemeClr val="accent4"/>
                </a:solidFill>
              </a:defRPr>
            </a:lvl3pPr>
            <a:lvl4pPr lvl="3" rtl="0" algn="r">
              <a:spcBef>
                <a:spcPts val="600"/>
              </a:spcBef>
              <a:spcAft>
                <a:spcPts val="0"/>
              </a:spcAft>
              <a:buNone/>
              <a:defRPr>
                <a:solidFill>
                  <a:schemeClr val="accent4"/>
                </a:solidFill>
              </a:defRPr>
            </a:lvl4pPr>
            <a:lvl5pPr lvl="4" rtl="0" algn="r">
              <a:spcBef>
                <a:spcPts val="600"/>
              </a:spcBef>
              <a:spcAft>
                <a:spcPts val="0"/>
              </a:spcAft>
              <a:buNone/>
              <a:defRPr>
                <a:solidFill>
                  <a:schemeClr val="accent4"/>
                </a:solidFill>
              </a:defRPr>
            </a:lvl5pPr>
            <a:lvl6pPr lvl="5" rtl="0" algn="r">
              <a:spcBef>
                <a:spcPts val="600"/>
              </a:spcBef>
              <a:spcAft>
                <a:spcPts val="0"/>
              </a:spcAft>
              <a:buNone/>
              <a:defRPr>
                <a:solidFill>
                  <a:schemeClr val="accent4"/>
                </a:solidFill>
              </a:defRPr>
            </a:lvl6pPr>
            <a:lvl7pPr lvl="6" rtl="0" algn="r">
              <a:spcBef>
                <a:spcPts val="600"/>
              </a:spcBef>
              <a:spcAft>
                <a:spcPts val="0"/>
              </a:spcAft>
              <a:buNone/>
              <a:defRPr>
                <a:solidFill>
                  <a:schemeClr val="accent4"/>
                </a:solidFill>
              </a:defRPr>
            </a:lvl7pPr>
            <a:lvl8pPr lvl="7" rtl="0" algn="r">
              <a:spcBef>
                <a:spcPts val="600"/>
              </a:spcBef>
              <a:spcAft>
                <a:spcPts val="0"/>
              </a:spcAft>
              <a:buNone/>
              <a:defRPr>
                <a:solidFill>
                  <a:schemeClr val="accent4"/>
                </a:solidFill>
              </a:defRPr>
            </a:lvl8pPr>
            <a:lvl9pPr lvl="8" rtl="0" algn="r">
              <a:spcBef>
                <a:spcPts val="600"/>
              </a:spcBef>
              <a:spcAft>
                <a:spcPts val="0"/>
              </a:spcAft>
              <a:buNone/>
              <a:defRPr>
                <a:solidFill>
                  <a:schemeClr val="accent4"/>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435" name="Shape 435"/>
        <p:cNvGrpSpPr/>
        <p:nvPr/>
      </p:nvGrpSpPr>
      <p:grpSpPr>
        <a:xfrm>
          <a:off x="0" y="0"/>
          <a:ext cx="0" cy="0"/>
          <a:chOff x="0" y="0"/>
          <a:chExt cx="0" cy="0"/>
        </a:xfrm>
      </p:grpSpPr>
      <p:sp>
        <p:nvSpPr>
          <p:cNvPr id="436" name="Google Shape;436;p45"/>
          <p:cNvSpPr/>
          <p:nvPr/>
        </p:nvSpPr>
        <p:spPr>
          <a:xfrm>
            <a:off x="81850" y="74250"/>
            <a:ext cx="8991000" cy="5069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5"/>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38" name="Google Shape;438;p45"/>
          <p:cNvSpPr txBox="1"/>
          <p:nvPr>
            <p:ph idx="12" type="sldNum"/>
          </p:nvPr>
        </p:nvSpPr>
        <p:spPr>
          <a:xfrm>
            <a:off x="4190375" y="46651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439" name="Google Shape;439;p45"/>
          <p:cNvSpPr txBox="1"/>
          <p:nvPr/>
        </p:nvSpPr>
        <p:spPr>
          <a:xfrm>
            <a:off x="5892425" y="4794725"/>
            <a:ext cx="3175500" cy="313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440" name="Google Shape;440;p45"/>
          <p:cNvSpPr txBox="1"/>
          <p:nvPr/>
        </p:nvSpPr>
        <p:spPr>
          <a:xfrm>
            <a:off x="5276050" y="4863575"/>
            <a:ext cx="3719400" cy="1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accent4"/>
                </a:solidFill>
                <a:latin typeface="Lato"/>
                <a:ea typeface="Lato"/>
                <a:cs typeface="Lato"/>
                <a:sym typeface="Lato"/>
              </a:rPr>
              <a:t>@repro4everyone | #repro4everyone</a:t>
            </a:r>
            <a:endParaRPr b="1">
              <a:solidFill>
                <a:schemeClr val="accent4"/>
              </a:solidFill>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chemeClr val="accent4"/>
        </a:solidFill>
      </p:bgPr>
    </p:bg>
    <p:spTree>
      <p:nvGrpSpPr>
        <p:cNvPr id="445" name="Shape 445"/>
        <p:cNvGrpSpPr/>
        <p:nvPr/>
      </p:nvGrpSpPr>
      <p:grpSpPr>
        <a:xfrm>
          <a:off x="0" y="0"/>
          <a:ext cx="0" cy="0"/>
          <a:chOff x="0" y="0"/>
          <a:chExt cx="0" cy="0"/>
        </a:xfrm>
      </p:grpSpPr>
      <p:sp>
        <p:nvSpPr>
          <p:cNvPr id="446" name="Google Shape;446;p47"/>
          <p:cNvSpPr/>
          <p:nvPr/>
        </p:nvSpPr>
        <p:spPr>
          <a:xfrm>
            <a:off x="81850" y="3920275"/>
            <a:ext cx="8991000" cy="1223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7"/>
          <p:cNvSpPr txBox="1"/>
          <p:nvPr>
            <p:ph type="ctrTitle"/>
          </p:nvPr>
        </p:nvSpPr>
        <p:spPr>
          <a:xfrm>
            <a:off x="507100" y="815800"/>
            <a:ext cx="8008800" cy="1635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800"/>
              <a:buNone/>
              <a:defRPr b="1" sz="4800">
                <a:solidFill>
                  <a:schemeClr val="dk2"/>
                </a:solidFill>
              </a:defRPr>
            </a:lvl1pPr>
            <a:lvl2pPr lvl="1" rtl="0" algn="ctr">
              <a:spcBef>
                <a:spcPts val="0"/>
              </a:spcBef>
              <a:spcAft>
                <a:spcPts val="0"/>
              </a:spcAft>
              <a:buClr>
                <a:srgbClr val="2185C5"/>
              </a:buClr>
              <a:buSzPts val="4800"/>
              <a:buNone/>
              <a:defRPr sz="4800">
                <a:solidFill>
                  <a:srgbClr val="2185C5"/>
                </a:solidFill>
              </a:defRPr>
            </a:lvl2pPr>
            <a:lvl3pPr lvl="2" rtl="0" algn="ctr">
              <a:spcBef>
                <a:spcPts val="0"/>
              </a:spcBef>
              <a:spcAft>
                <a:spcPts val="0"/>
              </a:spcAft>
              <a:buClr>
                <a:srgbClr val="2185C5"/>
              </a:buClr>
              <a:buSzPts val="4800"/>
              <a:buNone/>
              <a:defRPr sz="4800">
                <a:solidFill>
                  <a:srgbClr val="2185C5"/>
                </a:solidFill>
              </a:defRPr>
            </a:lvl3pPr>
            <a:lvl4pPr lvl="3" rtl="0" algn="ctr">
              <a:spcBef>
                <a:spcPts val="0"/>
              </a:spcBef>
              <a:spcAft>
                <a:spcPts val="0"/>
              </a:spcAft>
              <a:buClr>
                <a:srgbClr val="2185C5"/>
              </a:buClr>
              <a:buSzPts val="4800"/>
              <a:buNone/>
              <a:defRPr sz="4800">
                <a:solidFill>
                  <a:srgbClr val="2185C5"/>
                </a:solidFill>
              </a:defRPr>
            </a:lvl4pPr>
            <a:lvl5pPr lvl="4" rtl="0" algn="ctr">
              <a:spcBef>
                <a:spcPts val="0"/>
              </a:spcBef>
              <a:spcAft>
                <a:spcPts val="0"/>
              </a:spcAft>
              <a:buClr>
                <a:srgbClr val="2185C5"/>
              </a:buClr>
              <a:buSzPts val="4800"/>
              <a:buNone/>
              <a:defRPr sz="4800">
                <a:solidFill>
                  <a:srgbClr val="2185C5"/>
                </a:solidFill>
              </a:defRPr>
            </a:lvl5pPr>
            <a:lvl6pPr lvl="5" rtl="0" algn="ctr">
              <a:spcBef>
                <a:spcPts val="0"/>
              </a:spcBef>
              <a:spcAft>
                <a:spcPts val="0"/>
              </a:spcAft>
              <a:buClr>
                <a:srgbClr val="2185C5"/>
              </a:buClr>
              <a:buSzPts val="4800"/>
              <a:buNone/>
              <a:defRPr sz="4800">
                <a:solidFill>
                  <a:srgbClr val="2185C5"/>
                </a:solidFill>
              </a:defRPr>
            </a:lvl6pPr>
            <a:lvl7pPr lvl="6" rtl="0" algn="ctr">
              <a:spcBef>
                <a:spcPts val="0"/>
              </a:spcBef>
              <a:spcAft>
                <a:spcPts val="0"/>
              </a:spcAft>
              <a:buClr>
                <a:srgbClr val="2185C5"/>
              </a:buClr>
              <a:buSzPts val="4800"/>
              <a:buNone/>
              <a:defRPr sz="4800">
                <a:solidFill>
                  <a:srgbClr val="2185C5"/>
                </a:solidFill>
              </a:defRPr>
            </a:lvl7pPr>
            <a:lvl8pPr lvl="7" rtl="0" algn="ctr">
              <a:spcBef>
                <a:spcPts val="0"/>
              </a:spcBef>
              <a:spcAft>
                <a:spcPts val="0"/>
              </a:spcAft>
              <a:buClr>
                <a:srgbClr val="2185C5"/>
              </a:buClr>
              <a:buSzPts val="4800"/>
              <a:buNone/>
              <a:defRPr sz="4800">
                <a:solidFill>
                  <a:srgbClr val="2185C5"/>
                </a:solidFill>
              </a:defRPr>
            </a:lvl8pPr>
            <a:lvl9pPr lvl="8" rtl="0" algn="ctr">
              <a:spcBef>
                <a:spcPts val="0"/>
              </a:spcBef>
              <a:spcAft>
                <a:spcPts val="0"/>
              </a:spcAft>
              <a:buClr>
                <a:srgbClr val="2185C5"/>
              </a:buClr>
              <a:buSzPts val="4800"/>
              <a:buNone/>
              <a:defRPr sz="4800">
                <a:solidFill>
                  <a:srgbClr val="2185C5"/>
                </a:solidFill>
              </a:defRPr>
            </a:lvl9pPr>
          </a:lstStyle>
          <a:p/>
        </p:txBody>
      </p:sp>
      <p:pic>
        <p:nvPicPr>
          <p:cNvPr id="448" name="Google Shape;448;p47"/>
          <p:cNvPicPr preferRelativeResize="0"/>
          <p:nvPr/>
        </p:nvPicPr>
        <p:blipFill>
          <a:blip r:embed="rId2">
            <a:alphaModFix/>
          </a:blip>
          <a:stretch>
            <a:fillRect/>
          </a:stretch>
        </p:blipFill>
        <p:spPr>
          <a:xfrm>
            <a:off x="7260763" y="4175748"/>
            <a:ext cx="1812076" cy="864925"/>
          </a:xfrm>
          <a:prstGeom prst="rect">
            <a:avLst/>
          </a:prstGeom>
          <a:noFill/>
          <a:ln>
            <a:noFill/>
          </a:ln>
        </p:spPr>
      </p:pic>
      <p:sp>
        <p:nvSpPr>
          <p:cNvPr id="449" name="Google Shape;449;p47"/>
          <p:cNvSpPr txBox="1"/>
          <p:nvPr/>
        </p:nvSpPr>
        <p:spPr>
          <a:xfrm>
            <a:off x="2590800" y="4175763"/>
            <a:ext cx="3962400" cy="86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SemiBold"/>
                <a:ea typeface="Raleway SemiBold"/>
                <a:cs typeface="Raleway SemiBold"/>
                <a:sym typeface="Raleway SemiBold"/>
              </a:rPr>
              <a:t>@repro4everyone</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3"/>
              </a:rPr>
              <a:t>repro4everyone@gmail.com</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4"/>
              </a:rPr>
              <a:t>https://www.repro4everyone.org</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t/>
            </a:r>
            <a:endParaRPr>
              <a:solidFill>
                <a:srgbClr val="FFFFFF"/>
              </a:solidFill>
              <a:latin typeface="Raleway SemiBold"/>
              <a:ea typeface="Raleway SemiBold"/>
              <a:cs typeface="Raleway SemiBold"/>
              <a:sym typeface="Raleway SemiBold"/>
            </a:endParaRPr>
          </a:p>
        </p:txBody>
      </p:sp>
      <p:sp>
        <p:nvSpPr>
          <p:cNvPr id="450" name="Google Shape;450;p47"/>
          <p:cNvSpPr txBox="1"/>
          <p:nvPr/>
        </p:nvSpPr>
        <p:spPr>
          <a:xfrm>
            <a:off x="81850" y="4593800"/>
            <a:ext cx="1682100" cy="3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FFFFFF"/>
                </a:solidFill>
                <a:latin typeface="Lato"/>
                <a:ea typeface="Lato"/>
                <a:cs typeface="Lato"/>
                <a:sym typeface="Lato"/>
              </a:rPr>
              <a:t>Published under CC-BY 4.0 </a:t>
            </a:r>
            <a:endParaRPr i="1" sz="1000">
              <a:solidFill>
                <a:srgbClr val="FFFFFF"/>
              </a:solidFill>
              <a:latin typeface="Lato"/>
              <a:ea typeface="Lato"/>
              <a:cs typeface="Lato"/>
              <a:sym typeface="Lato"/>
            </a:endParaRPr>
          </a:p>
          <a:p>
            <a:pPr indent="0" lvl="0" marL="0" rtl="0" algn="l">
              <a:spcBef>
                <a:spcPts val="0"/>
              </a:spcBef>
              <a:spcAft>
                <a:spcPts val="0"/>
              </a:spcAft>
              <a:buNone/>
            </a:pPr>
            <a:r>
              <a:rPr i="1" lang="en" sz="1000">
                <a:solidFill>
                  <a:srgbClr val="FFFFFF"/>
                </a:solidFill>
                <a:latin typeface="Lato"/>
                <a:ea typeface="Lato"/>
                <a:cs typeface="Lato"/>
                <a:sym typeface="Lato"/>
              </a:rPr>
              <a:t>Creators: Repro4Everyone</a:t>
            </a:r>
            <a:endParaRPr i="1" sz="1000">
              <a:solidFill>
                <a:srgbClr val="FFFFFF"/>
              </a:solidFill>
              <a:latin typeface="Lato"/>
              <a:ea typeface="Lato"/>
              <a:cs typeface="Lato"/>
              <a:sym typeface="Lato"/>
            </a:endParaRPr>
          </a:p>
        </p:txBody>
      </p:sp>
      <p:pic>
        <p:nvPicPr>
          <p:cNvPr id="451" name="Google Shape;451;p47"/>
          <p:cNvPicPr preferRelativeResize="0"/>
          <p:nvPr/>
        </p:nvPicPr>
        <p:blipFill>
          <a:blip r:embed="rId5">
            <a:alphaModFix/>
          </a:blip>
          <a:stretch>
            <a:fillRect/>
          </a:stretch>
        </p:blipFill>
        <p:spPr>
          <a:xfrm>
            <a:off x="173622" y="4101747"/>
            <a:ext cx="1395750" cy="492050"/>
          </a:xfrm>
          <a:prstGeom prst="rect">
            <a:avLst/>
          </a:prstGeom>
          <a:noFill/>
          <a:ln>
            <a:noFill/>
          </a:ln>
        </p:spPr>
      </p:pic>
      <p:sp>
        <p:nvSpPr>
          <p:cNvPr id="452" name="Google Shape;452;p47"/>
          <p:cNvSpPr txBox="1"/>
          <p:nvPr>
            <p:ph idx="1" type="subTitle"/>
          </p:nvPr>
        </p:nvSpPr>
        <p:spPr>
          <a:xfrm>
            <a:off x="726675" y="2585725"/>
            <a:ext cx="3376200" cy="963600"/>
          </a:xfrm>
          <a:prstGeom prst="rect">
            <a:avLst/>
          </a:prstGeom>
        </p:spPr>
        <p:txBody>
          <a:bodyPr anchorCtr="0" anchor="t" bIns="91425" lIns="91425" spcFirstLastPara="1" rIns="91425" wrap="square" tIns="91425">
            <a:noAutofit/>
          </a:bodyPr>
          <a:lstStyle>
            <a:lvl1pPr lvl="0" rtl="0">
              <a:spcBef>
                <a:spcPts val="600"/>
              </a:spcBef>
              <a:spcAft>
                <a:spcPts val="0"/>
              </a:spcAft>
              <a:buNone/>
              <a:defRPr b="1" sz="1800">
                <a:solidFill>
                  <a:schemeClr val="dk1"/>
                </a:solidFill>
              </a:defRPr>
            </a:lvl1pPr>
            <a:lvl2pPr lvl="1" rtl="0">
              <a:spcBef>
                <a:spcPts val="600"/>
              </a:spcBef>
              <a:spcAft>
                <a:spcPts val="0"/>
              </a:spcAft>
              <a:buNone/>
              <a:defRPr b="1" sz="1800"/>
            </a:lvl2pPr>
            <a:lvl3pPr lvl="2" rtl="0">
              <a:spcBef>
                <a:spcPts val="600"/>
              </a:spcBef>
              <a:spcAft>
                <a:spcPts val="0"/>
              </a:spcAft>
              <a:buNone/>
              <a:defRPr b="1" sz="1800"/>
            </a:lvl3pPr>
            <a:lvl4pPr lvl="3" rtl="0">
              <a:spcBef>
                <a:spcPts val="600"/>
              </a:spcBef>
              <a:spcAft>
                <a:spcPts val="0"/>
              </a:spcAft>
              <a:buNone/>
              <a:defRPr b="1" sz="1800"/>
            </a:lvl4pPr>
            <a:lvl5pPr lvl="4" rtl="0">
              <a:spcBef>
                <a:spcPts val="600"/>
              </a:spcBef>
              <a:spcAft>
                <a:spcPts val="0"/>
              </a:spcAft>
              <a:buNone/>
              <a:defRPr b="1" sz="1800"/>
            </a:lvl5pPr>
            <a:lvl6pPr lvl="5" rtl="0">
              <a:spcBef>
                <a:spcPts val="600"/>
              </a:spcBef>
              <a:spcAft>
                <a:spcPts val="0"/>
              </a:spcAft>
              <a:buNone/>
              <a:defRPr b="1" sz="1800"/>
            </a:lvl6pPr>
            <a:lvl7pPr lvl="6" rtl="0">
              <a:spcBef>
                <a:spcPts val="600"/>
              </a:spcBef>
              <a:spcAft>
                <a:spcPts val="0"/>
              </a:spcAft>
              <a:buNone/>
              <a:defRPr b="1" sz="1800"/>
            </a:lvl7pPr>
            <a:lvl8pPr lvl="7" rtl="0">
              <a:spcBef>
                <a:spcPts val="600"/>
              </a:spcBef>
              <a:spcAft>
                <a:spcPts val="0"/>
              </a:spcAft>
              <a:buNone/>
              <a:defRPr b="1" sz="1800"/>
            </a:lvl8pPr>
            <a:lvl9pPr lvl="8" rtl="0">
              <a:spcBef>
                <a:spcPts val="600"/>
              </a:spcBef>
              <a:spcAft>
                <a:spcPts val="0"/>
              </a:spcAft>
              <a:buNone/>
              <a:defRPr b="1" sz="1800"/>
            </a:lvl9pPr>
          </a:lstStyle>
          <a:p/>
        </p:txBody>
      </p:sp>
      <p:sp>
        <p:nvSpPr>
          <p:cNvPr id="453" name="Google Shape;453;p47"/>
          <p:cNvSpPr txBox="1"/>
          <p:nvPr>
            <p:ph idx="2" type="subTitle"/>
          </p:nvPr>
        </p:nvSpPr>
        <p:spPr>
          <a:xfrm>
            <a:off x="5041050" y="2587752"/>
            <a:ext cx="3374100" cy="963600"/>
          </a:xfrm>
          <a:prstGeom prst="rect">
            <a:avLst/>
          </a:prstGeom>
        </p:spPr>
        <p:txBody>
          <a:bodyPr anchorCtr="0" anchor="t" bIns="91425" lIns="91425" spcFirstLastPara="1" rIns="91425" wrap="square" tIns="91425">
            <a:noAutofit/>
          </a:bodyPr>
          <a:lstStyle>
            <a:lvl1pPr lvl="0" rtl="0" algn="r">
              <a:spcBef>
                <a:spcPts val="600"/>
              </a:spcBef>
              <a:spcAft>
                <a:spcPts val="0"/>
              </a:spcAft>
              <a:buNone/>
              <a:defRPr b="1" sz="1800">
                <a:solidFill>
                  <a:schemeClr val="dk1"/>
                </a:solidFill>
              </a:defRPr>
            </a:lvl1pPr>
            <a:lvl2pPr lvl="1" rtl="0">
              <a:spcBef>
                <a:spcPts val="600"/>
              </a:spcBef>
              <a:spcAft>
                <a:spcPts val="0"/>
              </a:spcAft>
              <a:buNone/>
              <a:defRPr b="1" sz="1800"/>
            </a:lvl2pPr>
            <a:lvl3pPr lvl="2" rtl="0">
              <a:spcBef>
                <a:spcPts val="600"/>
              </a:spcBef>
              <a:spcAft>
                <a:spcPts val="0"/>
              </a:spcAft>
              <a:buNone/>
              <a:defRPr b="1" sz="1800"/>
            </a:lvl3pPr>
            <a:lvl4pPr lvl="3" rtl="0">
              <a:spcBef>
                <a:spcPts val="600"/>
              </a:spcBef>
              <a:spcAft>
                <a:spcPts val="0"/>
              </a:spcAft>
              <a:buNone/>
              <a:defRPr b="1" sz="1800"/>
            </a:lvl4pPr>
            <a:lvl5pPr lvl="4" rtl="0">
              <a:spcBef>
                <a:spcPts val="600"/>
              </a:spcBef>
              <a:spcAft>
                <a:spcPts val="0"/>
              </a:spcAft>
              <a:buNone/>
              <a:defRPr b="1" sz="1800"/>
            </a:lvl5pPr>
            <a:lvl6pPr lvl="5" rtl="0">
              <a:spcBef>
                <a:spcPts val="600"/>
              </a:spcBef>
              <a:spcAft>
                <a:spcPts val="0"/>
              </a:spcAft>
              <a:buNone/>
              <a:defRPr b="1" sz="1800"/>
            </a:lvl6pPr>
            <a:lvl7pPr lvl="6" rtl="0">
              <a:spcBef>
                <a:spcPts val="600"/>
              </a:spcBef>
              <a:spcAft>
                <a:spcPts val="0"/>
              </a:spcAft>
              <a:buNone/>
              <a:defRPr b="1" sz="1800"/>
            </a:lvl7pPr>
            <a:lvl8pPr lvl="7" rtl="0">
              <a:spcBef>
                <a:spcPts val="600"/>
              </a:spcBef>
              <a:spcAft>
                <a:spcPts val="0"/>
              </a:spcAft>
              <a:buNone/>
              <a:defRPr b="1" sz="1800"/>
            </a:lvl8pPr>
            <a:lvl9pPr lvl="8" rtl="0">
              <a:spcBef>
                <a:spcPts val="600"/>
              </a:spcBef>
              <a:spcAft>
                <a:spcPts val="0"/>
              </a:spcAft>
              <a:buNone/>
              <a:defRPr b="1" sz="1800"/>
            </a:lvl9pPr>
          </a:lstStyle>
          <a:p/>
        </p:txBody>
      </p:sp>
    </p:spTree>
  </p:cSld>
  <p:clrMapOvr>
    <a:masterClrMapping/>
  </p:clrMapOvr>
  <p:extLst>
    <p:ext uri="{DCECCB84-F9BA-43D5-87BE-67443E8EF086}">
      <p15:sldGuideLst>
        <p15:guide id="1" orient="horz" pos="1620">
          <p15:clr>
            <a:srgbClr val="FA7B17"/>
          </p15:clr>
        </p15:guide>
        <p15:guide id="2" pos="515">
          <p15:clr>
            <a:srgbClr val="FA7B17"/>
          </p15:clr>
        </p15:guide>
        <p15:guide id="3" pos="2880">
          <p15:clr>
            <a:srgbClr val="FA7B17"/>
          </p15:clr>
        </p15:guide>
        <p15:guide id="4" pos="5256">
          <p15:clr>
            <a:srgbClr val="FA7B17"/>
          </p15:clr>
        </p15:guide>
        <p15:guide id="5" orient="horz" pos="2016">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454" name="Shape 454"/>
        <p:cNvGrpSpPr/>
        <p:nvPr/>
      </p:nvGrpSpPr>
      <p:grpSpPr>
        <a:xfrm>
          <a:off x="0" y="0"/>
          <a:ext cx="0" cy="0"/>
          <a:chOff x="0" y="0"/>
          <a:chExt cx="0" cy="0"/>
        </a:xfrm>
      </p:grpSpPr>
      <p:sp>
        <p:nvSpPr>
          <p:cNvPr id="455" name="Google Shape;455;p48"/>
          <p:cNvSpPr/>
          <p:nvPr/>
        </p:nvSpPr>
        <p:spPr>
          <a:xfrm flipH="1" rot="10800000">
            <a:off x="0" y="3993075"/>
            <a:ext cx="9144000" cy="1153800"/>
          </a:xfrm>
          <a:prstGeom prst="rect">
            <a:avLst/>
          </a:prstGeom>
          <a:solidFill>
            <a:srgbClr val="008B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8"/>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
        <p:nvSpPr>
          <p:cNvPr id="457" name="Google Shape;457;p48"/>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400"/>
              <a:buNone/>
              <a:defRPr b="1" sz="2400">
                <a:solidFill>
                  <a:schemeClr val="accent4"/>
                </a:solidFill>
              </a:defRPr>
            </a:lvl1pPr>
            <a:lvl2pPr lvl="1" rtl="0" algn="ctr">
              <a:spcBef>
                <a:spcPts val="0"/>
              </a:spcBef>
              <a:spcAft>
                <a:spcPts val="0"/>
              </a:spcAft>
              <a:buClr>
                <a:srgbClr val="FFFFFF"/>
              </a:buClr>
              <a:buSzPts val="2400"/>
              <a:buNone/>
              <a:defRPr b="1">
                <a:solidFill>
                  <a:srgbClr val="FFFFFF"/>
                </a:solidFill>
              </a:defRPr>
            </a:lvl2pPr>
            <a:lvl3pPr lvl="2" rtl="0" algn="ctr">
              <a:spcBef>
                <a:spcPts val="0"/>
              </a:spcBef>
              <a:spcAft>
                <a:spcPts val="0"/>
              </a:spcAft>
              <a:buClr>
                <a:srgbClr val="FFFFFF"/>
              </a:buClr>
              <a:buSzPts val="2400"/>
              <a:buNone/>
              <a:defRPr b="1">
                <a:solidFill>
                  <a:srgbClr val="FFFFFF"/>
                </a:solidFill>
              </a:defRPr>
            </a:lvl3pPr>
            <a:lvl4pPr lvl="3" rtl="0" algn="ctr">
              <a:spcBef>
                <a:spcPts val="0"/>
              </a:spcBef>
              <a:spcAft>
                <a:spcPts val="0"/>
              </a:spcAft>
              <a:buClr>
                <a:srgbClr val="FFFFFF"/>
              </a:buClr>
              <a:buSzPts val="2400"/>
              <a:buNone/>
              <a:defRPr b="1" sz="2400">
                <a:solidFill>
                  <a:srgbClr val="FFFFFF"/>
                </a:solidFill>
              </a:defRPr>
            </a:lvl4pPr>
            <a:lvl5pPr lvl="4" rtl="0" algn="ctr">
              <a:spcBef>
                <a:spcPts val="0"/>
              </a:spcBef>
              <a:spcAft>
                <a:spcPts val="0"/>
              </a:spcAft>
              <a:buClr>
                <a:srgbClr val="FFFFFF"/>
              </a:buClr>
              <a:buSzPts val="2400"/>
              <a:buNone/>
              <a:defRPr b="1" sz="2400">
                <a:solidFill>
                  <a:srgbClr val="FFFFFF"/>
                </a:solidFill>
              </a:defRPr>
            </a:lvl5pPr>
            <a:lvl6pPr lvl="5" rtl="0" algn="ctr">
              <a:spcBef>
                <a:spcPts val="0"/>
              </a:spcBef>
              <a:spcAft>
                <a:spcPts val="0"/>
              </a:spcAft>
              <a:buClr>
                <a:srgbClr val="FFFFFF"/>
              </a:buClr>
              <a:buSzPts val="2400"/>
              <a:buNone/>
              <a:defRPr b="1" sz="2400">
                <a:solidFill>
                  <a:srgbClr val="FFFFFF"/>
                </a:solidFill>
              </a:defRPr>
            </a:lvl6pPr>
            <a:lvl7pPr lvl="6" rtl="0" algn="ctr">
              <a:spcBef>
                <a:spcPts val="0"/>
              </a:spcBef>
              <a:spcAft>
                <a:spcPts val="0"/>
              </a:spcAft>
              <a:buClr>
                <a:srgbClr val="FFFFFF"/>
              </a:buClr>
              <a:buSzPts val="2400"/>
              <a:buNone/>
              <a:defRPr b="1" sz="2400">
                <a:solidFill>
                  <a:srgbClr val="FFFFFF"/>
                </a:solidFill>
              </a:defRPr>
            </a:lvl7pPr>
            <a:lvl8pPr lvl="7" rtl="0" algn="ctr">
              <a:spcBef>
                <a:spcPts val="0"/>
              </a:spcBef>
              <a:spcAft>
                <a:spcPts val="0"/>
              </a:spcAft>
              <a:buClr>
                <a:srgbClr val="FFFFFF"/>
              </a:buClr>
              <a:buSzPts val="2400"/>
              <a:buNone/>
              <a:defRPr b="1" sz="2400">
                <a:solidFill>
                  <a:srgbClr val="FFFFFF"/>
                </a:solidFill>
              </a:defRPr>
            </a:lvl8pPr>
            <a:lvl9pPr lvl="8" rtl="0" algn="ctr">
              <a:spcBef>
                <a:spcPts val="0"/>
              </a:spcBef>
              <a:spcAft>
                <a:spcPts val="0"/>
              </a:spcAft>
              <a:buClr>
                <a:srgbClr val="FFFFFF"/>
              </a:buClr>
              <a:buSzPts val="2400"/>
              <a:buNone/>
              <a:defRPr b="1" sz="2400">
                <a:solidFill>
                  <a:srgbClr val="FFFFFF"/>
                </a:solidFill>
              </a:defRPr>
            </a:lvl9pPr>
          </a:lstStyle>
          <a:p/>
        </p:txBody>
      </p:sp>
      <p:pic>
        <p:nvPicPr>
          <p:cNvPr id="458" name="Google Shape;458;p48"/>
          <p:cNvPicPr preferRelativeResize="0"/>
          <p:nvPr/>
        </p:nvPicPr>
        <p:blipFill>
          <a:blip r:embed="rId2">
            <a:alphaModFix/>
          </a:blip>
          <a:stretch>
            <a:fillRect/>
          </a:stretch>
        </p:blipFill>
        <p:spPr>
          <a:xfrm>
            <a:off x="6984000" y="4070205"/>
            <a:ext cx="2099097" cy="1001925"/>
          </a:xfrm>
          <a:prstGeom prst="rect">
            <a:avLst/>
          </a:prstGeom>
          <a:noFill/>
          <a:ln>
            <a:noFill/>
          </a:ln>
        </p:spPr>
      </p:pic>
      <p:sp>
        <p:nvSpPr>
          <p:cNvPr id="459" name="Google Shape;459;p48"/>
          <p:cNvSpPr txBox="1"/>
          <p:nvPr/>
        </p:nvSpPr>
        <p:spPr>
          <a:xfrm>
            <a:off x="85300" y="4070163"/>
            <a:ext cx="3306300" cy="10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t/>
            </a:r>
            <a:endParaRPr sz="1800">
              <a:solidFill>
                <a:srgbClr val="FFFFFF"/>
              </a:solidFill>
              <a:latin typeface="Raleway Medium"/>
              <a:ea typeface="Raleway Medium"/>
              <a:cs typeface="Raleway Medium"/>
              <a:sym typeface="Raleway Medium"/>
            </a:endParaRPr>
          </a:p>
        </p:txBody>
      </p:sp>
      <p:sp>
        <p:nvSpPr>
          <p:cNvPr id="460" name="Google Shape;460;p48"/>
          <p:cNvSpPr txBox="1"/>
          <p:nvPr>
            <p:ph idx="2" type="subTitle"/>
          </p:nvPr>
        </p:nvSpPr>
        <p:spPr>
          <a:xfrm>
            <a:off x="85300" y="4559300"/>
            <a:ext cx="4428600" cy="460200"/>
          </a:xfrm>
          <a:prstGeom prst="rect">
            <a:avLst/>
          </a:prstGeom>
        </p:spPr>
        <p:txBody>
          <a:bodyPr anchorCtr="0" anchor="t" bIns="91425" lIns="91425" spcFirstLastPara="1" rIns="91425" wrap="square" tIns="91425">
            <a:noAutofit/>
          </a:bodyPr>
          <a:lstStyle>
            <a:lvl1pPr lvl="0" rtl="0">
              <a:spcBef>
                <a:spcPts val="600"/>
              </a:spcBef>
              <a:spcAft>
                <a:spcPts val="0"/>
              </a:spcAft>
              <a:buNone/>
              <a:defRPr sz="18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461" name="Shape 461"/>
        <p:cNvGrpSpPr/>
        <p:nvPr/>
      </p:nvGrpSpPr>
      <p:grpSpPr>
        <a:xfrm>
          <a:off x="0" y="0"/>
          <a:ext cx="0" cy="0"/>
          <a:chOff x="0" y="0"/>
          <a:chExt cx="0" cy="0"/>
        </a:xfrm>
      </p:grpSpPr>
      <p:sp>
        <p:nvSpPr>
          <p:cNvPr id="462" name="Google Shape;462;p49"/>
          <p:cNvSpPr/>
          <p:nvPr/>
        </p:nvSpPr>
        <p:spPr>
          <a:xfrm>
            <a:off x="81850" y="4620375"/>
            <a:ext cx="90372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9"/>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lvl1pPr indent="-406400" lvl="0" marL="457200" rtl="0" algn="ctr">
              <a:spcBef>
                <a:spcPts val="600"/>
              </a:spcBef>
              <a:spcAft>
                <a:spcPts val="0"/>
              </a:spcAft>
              <a:buSzPts val="28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rtl="0" algn="ctr">
              <a:spcBef>
                <a:spcPts val="0"/>
              </a:spcBef>
              <a:spcAft>
                <a:spcPts val="0"/>
              </a:spcAft>
              <a:buSzPts val="1800"/>
              <a:buChar char="■"/>
              <a:defRPr i="1"/>
            </a:lvl9pPr>
          </a:lstStyle>
          <a:p/>
        </p:txBody>
      </p:sp>
      <p:sp>
        <p:nvSpPr>
          <p:cNvPr id="464" name="Google Shape;464;p49"/>
          <p:cNvSpPr txBox="1"/>
          <p:nvPr/>
        </p:nvSpPr>
        <p:spPr>
          <a:xfrm>
            <a:off x="3593400" y="495628"/>
            <a:ext cx="19572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dk2"/>
                </a:solidFill>
              </a:rPr>
              <a:t>“</a:t>
            </a:r>
            <a:endParaRPr b="1" sz="600">
              <a:solidFill>
                <a:schemeClr val="dk2"/>
              </a:solidFill>
            </a:endParaRPr>
          </a:p>
        </p:txBody>
      </p:sp>
      <p:sp>
        <p:nvSpPr>
          <p:cNvPr id="465" name="Google Shape;465;p49"/>
          <p:cNvSpPr/>
          <p:nvPr/>
        </p:nvSpPr>
        <p:spPr>
          <a:xfrm>
            <a:off x="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9"/>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67" name="Google Shape;467;p49"/>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lt1"/>
                </a:solidFill>
              </a:defRPr>
            </a:lvl1pPr>
            <a:lvl2pPr lvl="1" rtl="0" algn="ctr">
              <a:buNone/>
              <a:defRPr>
                <a:solidFill>
                  <a:schemeClr val="lt1"/>
                </a:solidFill>
              </a:defRPr>
            </a:lvl2pPr>
            <a:lvl3pPr lvl="2" rtl="0" algn="ctr">
              <a:buNone/>
              <a:defRPr>
                <a:solidFill>
                  <a:schemeClr val="lt1"/>
                </a:solidFill>
              </a:defRPr>
            </a:lvl3pPr>
            <a:lvl4pPr lvl="3" rtl="0" algn="ctr">
              <a:buNone/>
              <a:defRPr>
                <a:solidFill>
                  <a:schemeClr val="lt1"/>
                </a:solidFill>
              </a:defRPr>
            </a:lvl4pPr>
            <a:lvl5pPr lvl="4" rtl="0" algn="ctr">
              <a:buNone/>
              <a:defRPr>
                <a:solidFill>
                  <a:schemeClr val="lt1"/>
                </a:solidFill>
              </a:defRPr>
            </a:lvl5pPr>
            <a:lvl6pPr lvl="5" rtl="0" algn="ctr">
              <a:buNone/>
              <a:defRPr>
                <a:solidFill>
                  <a:schemeClr val="lt1"/>
                </a:solidFill>
              </a:defRPr>
            </a:lvl6pPr>
            <a:lvl7pPr lvl="6" rtl="0" algn="ctr">
              <a:buNone/>
              <a:defRPr>
                <a:solidFill>
                  <a:schemeClr val="lt1"/>
                </a:solidFill>
              </a:defRPr>
            </a:lvl7pPr>
            <a:lvl8pPr lvl="7" rtl="0" algn="ctr">
              <a:buNone/>
              <a:defRPr>
                <a:solidFill>
                  <a:schemeClr val="lt1"/>
                </a:solidFill>
              </a:defRPr>
            </a:lvl8pPr>
            <a:lvl9pPr lvl="8" rtl="0"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468" name="Google Shape;468;p49"/>
          <p:cNvSpPr/>
          <p:nvPr/>
        </p:nvSpPr>
        <p:spPr>
          <a:xfrm>
            <a:off x="545310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470" name="Google Shape;470;p49"/>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471" name="Google Shape;471;p49"/>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472" name="Google Shape;472;p49"/>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473" name="Google Shape;473;p49"/>
          <p:cNvSpPr txBox="1"/>
          <p:nvPr>
            <p:ph idx="5"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 no footer">
  <p:cSld name="TITLE_1_1_1">
    <p:spTree>
      <p:nvGrpSpPr>
        <p:cNvPr id="474" name="Shape 474"/>
        <p:cNvGrpSpPr/>
        <p:nvPr/>
      </p:nvGrpSpPr>
      <p:grpSpPr>
        <a:xfrm>
          <a:off x="0" y="0"/>
          <a:ext cx="0" cy="0"/>
          <a:chOff x="0" y="0"/>
          <a:chExt cx="0" cy="0"/>
        </a:xfrm>
      </p:grpSpPr>
      <p:sp>
        <p:nvSpPr>
          <p:cNvPr id="475" name="Google Shape;475;p50"/>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lvl1pPr indent="-406400" lvl="0" marL="457200" rtl="0" algn="ctr">
              <a:spcBef>
                <a:spcPts val="600"/>
              </a:spcBef>
              <a:spcAft>
                <a:spcPts val="0"/>
              </a:spcAft>
              <a:buSzPts val="28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rtl="0" algn="ctr">
              <a:spcBef>
                <a:spcPts val="0"/>
              </a:spcBef>
              <a:spcAft>
                <a:spcPts val="0"/>
              </a:spcAft>
              <a:buSzPts val="1800"/>
              <a:buChar char="■"/>
              <a:defRPr i="1"/>
            </a:lvl9pPr>
          </a:lstStyle>
          <a:p/>
        </p:txBody>
      </p:sp>
      <p:sp>
        <p:nvSpPr>
          <p:cNvPr id="476" name="Google Shape;476;p50"/>
          <p:cNvSpPr txBox="1"/>
          <p:nvPr/>
        </p:nvSpPr>
        <p:spPr>
          <a:xfrm>
            <a:off x="3593400" y="495628"/>
            <a:ext cx="19572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dk2"/>
                </a:solidFill>
              </a:rPr>
              <a:t>“</a:t>
            </a:r>
            <a:endParaRPr b="1" sz="600">
              <a:solidFill>
                <a:schemeClr val="dk2"/>
              </a:solidFill>
            </a:endParaRPr>
          </a:p>
        </p:txBody>
      </p:sp>
      <p:sp>
        <p:nvSpPr>
          <p:cNvPr id="477" name="Google Shape;477;p50"/>
          <p:cNvSpPr/>
          <p:nvPr/>
        </p:nvSpPr>
        <p:spPr>
          <a:xfrm>
            <a:off x="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0"/>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lt1"/>
                </a:solidFill>
              </a:defRPr>
            </a:lvl1pPr>
            <a:lvl2pPr lvl="1" rtl="0" algn="ctr">
              <a:buNone/>
              <a:defRPr>
                <a:solidFill>
                  <a:schemeClr val="lt1"/>
                </a:solidFill>
              </a:defRPr>
            </a:lvl2pPr>
            <a:lvl3pPr lvl="2" rtl="0" algn="ctr">
              <a:buNone/>
              <a:defRPr>
                <a:solidFill>
                  <a:schemeClr val="lt1"/>
                </a:solidFill>
              </a:defRPr>
            </a:lvl3pPr>
            <a:lvl4pPr lvl="3" rtl="0" algn="ctr">
              <a:buNone/>
              <a:defRPr>
                <a:solidFill>
                  <a:schemeClr val="lt1"/>
                </a:solidFill>
              </a:defRPr>
            </a:lvl4pPr>
            <a:lvl5pPr lvl="4" rtl="0" algn="ctr">
              <a:buNone/>
              <a:defRPr>
                <a:solidFill>
                  <a:schemeClr val="lt1"/>
                </a:solidFill>
              </a:defRPr>
            </a:lvl5pPr>
            <a:lvl6pPr lvl="5" rtl="0" algn="ctr">
              <a:buNone/>
              <a:defRPr>
                <a:solidFill>
                  <a:schemeClr val="lt1"/>
                </a:solidFill>
              </a:defRPr>
            </a:lvl6pPr>
            <a:lvl7pPr lvl="6" rtl="0" algn="ctr">
              <a:buNone/>
              <a:defRPr>
                <a:solidFill>
                  <a:schemeClr val="lt1"/>
                </a:solidFill>
              </a:defRPr>
            </a:lvl7pPr>
            <a:lvl8pPr lvl="7" rtl="0" algn="ctr">
              <a:buNone/>
              <a:defRPr>
                <a:solidFill>
                  <a:schemeClr val="lt1"/>
                </a:solidFill>
              </a:defRPr>
            </a:lvl8pPr>
            <a:lvl9pPr lvl="8" rtl="0"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479" name="Google Shape;479;p50"/>
          <p:cNvSpPr/>
          <p:nvPr/>
        </p:nvSpPr>
        <p:spPr>
          <a:xfrm>
            <a:off x="545310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0"/>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481" name="Shape 481"/>
        <p:cNvGrpSpPr/>
        <p:nvPr/>
      </p:nvGrpSpPr>
      <p:grpSpPr>
        <a:xfrm>
          <a:off x="0" y="0"/>
          <a:ext cx="0" cy="0"/>
          <a:chOff x="0" y="0"/>
          <a:chExt cx="0" cy="0"/>
        </a:xfrm>
      </p:grpSpPr>
      <p:sp>
        <p:nvSpPr>
          <p:cNvPr id="482" name="Google Shape;482;p51"/>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1"/>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84" name="Google Shape;484;p51"/>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85" name="Google Shape;485;p51"/>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486" name="Google Shape;486;p51"/>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487" name="Google Shape;487;p51"/>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488" name="Google Shape;488;p51"/>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489" name="Google Shape;489;p51"/>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490" name="Google Shape;490;p51"/>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 no footer">
  <p:cSld name="TITLE_AND_BODY_2">
    <p:spTree>
      <p:nvGrpSpPr>
        <p:cNvPr id="491" name="Shape 491"/>
        <p:cNvGrpSpPr/>
        <p:nvPr/>
      </p:nvGrpSpPr>
      <p:grpSpPr>
        <a:xfrm>
          <a:off x="0" y="0"/>
          <a:ext cx="0" cy="0"/>
          <a:chOff x="0" y="0"/>
          <a:chExt cx="0" cy="0"/>
        </a:xfrm>
      </p:grpSpPr>
      <p:sp>
        <p:nvSpPr>
          <p:cNvPr id="492" name="Google Shape;492;p52"/>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93" name="Google Shape;493;p52"/>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94" name="Google Shape;494;p52"/>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ic + 1 column">
  <p:cSld name="TITLE_AND_BODY_2">
    <p:spTree>
      <p:nvGrpSpPr>
        <p:cNvPr id="50" name="Shape 50"/>
        <p:cNvGrpSpPr/>
        <p:nvPr/>
      </p:nvGrpSpPr>
      <p:grpSpPr>
        <a:xfrm>
          <a:off x="0" y="0"/>
          <a:ext cx="0" cy="0"/>
          <a:chOff x="0" y="0"/>
          <a:chExt cx="0" cy="0"/>
        </a:xfrm>
      </p:grpSpPr>
      <p:sp>
        <p:nvSpPr>
          <p:cNvPr id="51" name="Google Shape;51;p6"/>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3" name="Google Shape;53;p6"/>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54" name="Google Shape;54;p6"/>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55" name="Google Shape;55;p6"/>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56" name="Google Shape;56;p6"/>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57" name="Google Shape;57;p6"/>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8" name="Google Shape;58;p6"/>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9" name="Google Shape;59;p6"/>
          <p:cNvSpPr txBox="1"/>
          <p:nvPr>
            <p:ph idx="4"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
        <p:nvSpPr>
          <p:cNvPr id="60" name="Google Shape;60;p6"/>
          <p:cNvSpPr txBox="1"/>
          <p:nvPr>
            <p:ph idx="5" type="subTitle"/>
          </p:nvPr>
        </p:nvSpPr>
        <p:spPr>
          <a:xfrm>
            <a:off x="5943975" y="68600"/>
            <a:ext cx="3129000" cy="310200"/>
          </a:xfrm>
          <a:prstGeom prst="rect">
            <a:avLst/>
          </a:prstGeom>
          <a:solidFill>
            <a:schemeClr val="accent4"/>
          </a:solidFill>
        </p:spPr>
        <p:txBody>
          <a:bodyPr anchorCtr="0" anchor="ctr" bIns="91425" lIns="91425" spcFirstLastPara="1" rIns="91425" wrap="square" tIns="91425">
            <a:noAutofit/>
          </a:bodyPr>
          <a:lstStyle>
            <a:lvl1pPr lvl="0" rtl="0" algn="ctr">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p:cSld name="TITLE_AND_BODY_1">
    <p:spTree>
      <p:nvGrpSpPr>
        <p:cNvPr id="495" name="Shape 495"/>
        <p:cNvGrpSpPr/>
        <p:nvPr/>
      </p:nvGrpSpPr>
      <p:grpSpPr>
        <a:xfrm>
          <a:off x="0" y="0"/>
          <a:ext cx="0" cy="0"/>
          <a:chOff x="0" y="0"/>
          <a:chExt cx="0" cy="0"/>
        </a:xfrm>
      </p:grpSpPr>
      <p:sp>
        <p:nvSpPr>
          <p:cNvPr id="496" name="Google Shape;496;p53"/>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3"/>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98" name="Google Shape;498;p53"/>
          <p:cNvSpPr txBox="1"/>
          <p:nvPr>
            <p:ph idx="1" type="body"/>
          </p:nvPr>
        </p:nvSpPr>
        <p:spPr>
          <a:xfrm>
            <a:off x="896100" y="1197873"/>
            <a:ext cx="7354200" cy="33036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99" name="Google Shape;499;p53"/>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500" name="Google Shape;500;p53"/>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501" name="Google Shape;501;p53"/>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02" name="Google Shape;502;p53"/>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03" name="Google Shape;503;p53"/>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504" name="Google Shape;504;p53"/>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 no footer">
  <p:cSld name="TITLE_AND_BODY_1_1">
    <p:spTree>
      <p:nvGrpSpPr>
        <p:cNvPr id="505" name="Shape 505"/>
        <p:cNvGrpSpPr/>
        <p:nvPr/>
      </p:nvGrpSpPr>
      <p:grpSpPr>
        <a:xfrm>
          <a:off x="0" y="0"/>
          <a:ext cx="0" cy="0"/>
          <a:chOff x="0" y="0"/>
          <a:chExt cx="0" cy="0"/>
        </a:xfrm>
      </p:grpSpPr>
      <p:sp>
        <p:nvSpPr>
          <p:cNvPr id="506" name="Google Shape;506;p54"/>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07" name="Google Shape;507;p54"/>
          <p:cNvSpPr txBox="1"/>
          <p:nvPr>
            <p:ph idx="1" type="body"/>
          </p:nvPr>
        </p:nvSpPr>
        <p:spPr>
          <a:xfrm>
            <a:off x="896100" y="1197873"/>
            <a:ext cx="7354200" cy="33036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508" name="Google Shape;508;p54"/>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509" name="Shape 509"/>
        <p:cNvGrpSpPr/>
        <p:nvPr/>
      </p:nvGrpSpPr>
      <p:grpSpPr>
        <a:xfrm>
          <a:off x="0" y="0"/>
          <a:ext cx="0" cy="0"/>
          <a:chOff x="0" y="0"/>
          <a:chExt cx="0" cy="0"/>
        </a:xfrm>
      </p:grpSpPr>
      <p:sp>
        <p:nvSpPr>
          <p:cNvPr id="510" name="Google Shape;510;p55"/>
          <p:cNvSpPr/>
          <p:nvPr/>
        </p:nvSpPr>
        <p:spPr>
          <a:xfrm>
            <a:off x="70875" y="4624325"/>
            <a:ext cx="9002100" cy="461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55"/>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12" name="Google Shape;512;p55"/>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513" name="Google Shape;513;p55"/>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514" name="Google Shape;514;p55"/>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515" name="Google Shape;515;p5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516" name="Google Shape;516;p55"/>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17" name="Google Shape;517;p55"/>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18" name="Google Shape;518;p55"/>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519" name="Google Shape;519;p55"/>
          <p:cNvSpPr txBox="1"/>
          <p:nvPr>
            <p:ph idx="5"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 no footer">
  <p:cSld name="TITLE_AND_TWO_COLUMNS_2">
    <p:spTree>
      <p:nvGrpSpPr>
        <p:cNvPr id="520" name="Shape 520"/>
        <p:cNvGrpSpPr/>
        <p:nvPr/>
      </p:nvGrpSpPr>
      <p:grpSpPr>
        <a:xfrm>
          <a:off x="0" y="0"/>
          <a:ext cx="0" cy="0"/>
          <a:chOff x="0" y="0"/>
          <a:chExt cx="0" cy="0"/>
        </a:xfrm>
      </p:grpSpPr>
      <p:sp>
        <p:nvSpPr>
          <p:cNvPr id="521" name="Google Shape;521;p56"/>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22" name="Google Shape;522;p56"/>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523" name="Google Shape;523;p56"/>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524" name="Google Shape;524;p56"/>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
        <p:nvSpPr>
          <p:cNvPr id="525" name="Google Shape;525;p56"/>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526" name="Shape 526"/>
        <p:cNvGrpSpPr/>
        <p:nvPr/>
      </p:nvGrpSpPr>
      <p:grpSpPr>
        <a:xfrm>
          <a:off x="0" y="0"/>
          <a:ext cx="0" cy="0"/>
          <a:chOff x="0" y="0"/>
          <a:chExt cx="0" cy="0"/>
        </a:xfrm>
      </p:grpSpPr>
      <p:sp>
        <p:nvSpPr>
          <p:cNvPr id="527" name="Google Shape;527;p57"/>
          <p:cNvSpPr/>
          <p:nvPr/>
        </p:nvSpPr>
        <p:spPr>
          <a:xfrm>
            <a:off x="70875" y="4624325"/>
            <a:ext cx="9002100" cy="451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57"/>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29" name="Google Shape;529;p57"/>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530" name="Google Shape;530;p57"/>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531" name="Google Shape;531;p57"/>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532" name="Google Shape;532;p57"/>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533" name="Google Shape;533;p5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534" name="Google Shape;534;p57"/>
          <p:cNvSpPr txBox="1"/>
          <p:nvPr>
            <p:ph idx="4"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35" name="Google Shape;535;p57"/>
          <p:cNvSpPr txBox="1"/>
          <p:nvPr>
            <p:ph idx="5"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36" name="Google Shape;536;p57"/>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537" name="Google Shape;537;p57"/>
          <p:cNvSpPr txBox="1"/>
          <p:nvPr>
            <p:ph idx="6"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 no footer">
  <p:cSld name="TITLE_AND_TWO_COLUMNS_1_1">
    <p:spTree>
      <p:nvGrpSpPr>
        <p:cNvPr id="538" name="Shape 538"/>
        <p:cNvGrpSpPr/>
        <p:nvPr/>
      </p:nvGrpSpPr>
      <p:grpSpPr>
        <a:xfrm>
          <a:off x="0" y="0"/>
          <a:ext cx="0" cy="0"/>
          <a:chOff x="0" y="0"/>
          <a:chExt cx="0" cy="0"/>
        </a:xfrm>
      </p:grpSpPr>
      <p:sp>
        <p:nvSpPr>
          <p:cNvPr id="539" name="Google Shape;539;p58"/>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40" name="Google Shape;540;p58"/>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541" name="Google Shape;541;p58"/>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542" name="Google Shape;542;p58"/>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543" name="Google Shape;543;p58"/>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44" name="Shape 544"/>
        <p:cNvGrpSpPr/>
        <p:nvPr/>
      </p:nvGrpSpPr>
      <p:grpSpPr>
        <a:xfrm>
          <a:off x="0" y="0"/>
          <a:ext cx="0" cy="0"/>
          <a:chOff x="0" y="0"/>
          <a:chExt cx="0" cy="0"/>
        </a:xfrm>
      </p:grpSpPr>
      <p:sp>
        <p:nvSpPr>
          <p:cNvPr id="545" name="Google Shape;545;p59"/>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59"/>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47" name="Google Shape;547;p59"/>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548" name="Google Shape;548;p5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549" name="Google Shape;549;p59"/>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50" name="Google Shape;550;p59"/>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51" name="Google Shape;551;p59"/>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552" name="Google Shape;552;p59"/>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53" name="Shape 553"/>
        <p:cNvGrpSpPr/>
        <p:nvPr/>
      </p:nvGrpSpPr>
      <p:grpSpPr>
        <a:xfrm>
          <a:off x="0" y="0"/>
          <a:ext cx="0" cy="0"/>
          <a:chOff x="0" y="0"/>
          <a:chExt cx="0" cy="0"/>
        </a:xfrm>
      </p:grpSpPr>
      <p:sp>
        <p:nvSpPr>
          <p:cNvPr id="554" name="Google Shape;554;p60"/>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60"/>
          <p:cNvSpPr txBox="1"/>
          <p:nvPr>
            <p:ph idx="1" type="body"/>
          </p:nvPr>
        </p:nvSpPr>
        <p:spPr>
          <a:xfrm>
            <a:off x="893700" y="4307063"/>
            <a:ext cx="6462600" cy="350700"/>
          </a:xfrm>
          <a:prstGeom prst="rect">
            <a:avLst/>
          </a:prstGeom>
        </p:spPr>
        <p:txBody>
          <a:bodyPr anchorCtr="0" anchor="b" bIns="91425" lIns="91425" spcFirstLastPara="1" rIns="91425" wrap="square" tIns="91425">
            <a:noAutofit/>
          </a:bodyPr>
          <a:lstStyle>
            <a:lvl1pPr indent="-228600" lvl="0" marL="457200" rtl="0">
              <a:spcBef>
                <a:spcPts val="360"/>
              </a:spcBef>
              <a:spcAft>
                <a:spcPts val="0"/>
              </a:spcAft>
              <a:buClr>
                <a:schemeClr val="accent3"/>
              </a:buClr>
              <a:buSzPts val="1400"/>
              <a:buNone/>
              <a:defRPr b="1" sz="1400">
                <a:solidFill>
                  <a:schemeClr val="accent3"/>
                </a:solidFill>
              </a:defRPr>
            </a:lvl1pPr>
          </a:lstStyle>
          <a:p/>
        </p:txBody>
      </p:sp>
      <p:sp>
        <p:nvSpPr>
          <p:cNvPr id="556" name="Google Shape;556;p60"/>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557" name="Google Shape;557;p60"/>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558" name="Google Shape;558;p60"/>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59" name="Google Shape;559;p60"/>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60" name="Google Shape;560;p60"/>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561" name="Google Shape;561;p60"/>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62" name="Shape 562"/>
        <p:cNvGrpSpPr/>
        <p:nvPr/>
      </p:nvGrpSpPr>
      <p:grpSpPr>
        <a:xfrm>
          <a:off x="0" y="0"/>
          <a:ext cx="0" cy="0"/>
          <a:chOff x="0" y="0"/>
          <a:chExt cx="0" cy="0"/>
        </a:xfrm>
      </p:grpSpPr>
      <p:sp>
        <p:nvSpPr>
          <p:cNvPr id="563" name="Google Shape;563;p61"/>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1"/>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565" name="Google Shape;565;p61"/>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566" name="Google Shape;566;p61"/>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67" name="Google Shape;567;p61"/>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68" name="Google Shape;568;p61"/>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569" name="Google Shape;569;p61"/>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inal slide">
  <p:cSld name="BLANK_2">
    <p:spTree>
      <p:nvGrpSpPr>
        <p:cNvPr id="570" name="Shape 570"/>
        <p:cNvGrpSpPr/>
        <p:nvPr/>
      </p:nvGrpSpPr>
      <p:grpSpPr>
        <a:xfrm>
          <a:off x="0" y="0"/>
          <a:ext cx="0" cy="0"/>
          <a:chOff x="0" y="0"/>
          <a:chExt cx="0" cy="0"/>
        </a:xfrm>
      </p:grpSpPr>
      <p:sp>
        <p:nvSpPr>
          <p:cNvPr id="571" name="Google Shape;571;p62"/>
          <p:cNvSpPr txBox="1"/>
          <p:nvPr/>
        </p:nvSpPr>
        <p:spPr>
          <a:xfrm>
            <a:off x="896100" y="205750"/>
            <a:ext cx="7488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Next Steps</a:t>
            </a:r>
            <a:endParaRPr sz="3600">
              <a:solidFill>
                <a:schemeClr val="accent3"/>
              </a:solidFill>
              <a:latin typeface="Raleway SemiBold"/>
              <a:ea typeface="Raleway SemiBold"/>
              <a:cs typeface="Raleway SemiBold"/>
              <a:sym typeface="Raleway SemiBold"/>
            </a:endParaRPr>
          </a:p>
        </p:txBody>
      </p:sp>
      <p:sp>
        <p:nvSpPr>
          <p:cNvPr id="572" name="Google Shape;572;p62"/>
          <p:cNvSpPr txBox="1"/>
          <p:nvPr/>
        </p:nvSpPr>
        <p:spPr>
          <a:xfrm>
            <a:off x="759150" y="1428469"/>
            <a:ext cx="7625700" cy="119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highlight>
                  <a:srgbClr val="FFFFFF"/>
                </a:highlight>
                <a:latin typeface="Lato"/>
                <a:ea typeface="Lato"/>
                <a:cs typeface="Lato"/>
                <a:sym typeface="Lato"/>
              </a:rPr>
              <a:t>What is one thing that you can do today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to start making your research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more reproducible?</a:t>
            </a:r>
            <a:endParaRPr sz="3000">
              <a:highlight>
                <a:srgbClr val="FFFFFF"/>
              </a:highlight>
              <a:latin typeface="Lato"/>
              <a:ea typeface="Lato"/>
              <a:cs typeface="Lato"/>
              <a:sym typeface="Lato"/>
            </a:endParaRPr>
          </a:p>
        </p:txBody>
      </p:sp>
      <p:sp>
        <p:nvSpPr>
          <p:cNvPr id="573" name="Google Shape;573;p62"/>
          <p:cNvSpPr txBox="1"/>
          <p:nvPr/>
        </p:nvSpPr>
        <p:spPr>
          <a:xfrm>
            <a:off x="3914900" y="3157106"/>
            <a:ext cx="4902000" cy="12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https://www.repro4everyone.org</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repro4everyone@gmail.com</a:t>
            </a:r>
            <a:endParaRPr sz="2500">
              <a:solidFill>
                <a:schemeClr val="accent3"/>
              </a:solidFill>
              <a:highlight>
                <a:srgbClr val="FFFFFF"/>
              </a:highlight>
              <a:latin typeface="Lato"/>
              <a:ea typeface="Lato"/>
              <a:cs typeface="Lato"/>
              <a:sym typeface="Lato"/>
            </a:endParaRPr>
          </a:p>
        </p:txBody>
      </p:sp>
      <p:pic>
        <p:nvPicPr>
          <p:cNvPr id="574" name="Google Shape;574;p62"/>
          <p:cNvPicPr preferRelativeResize="0"/>
          <p:nvPr/>
        </p:nvPicPr>
        <p:blipFill>
          <a:blip r:embed="rId2">
            <a:alphaModFix/>
          </a:blip>
          <a:stretch>
            <a:fillRect/>
          </a:stretch>
        </p:blipFill>
        <p:spPr>
          <a:xfrm>
            <a:off x="505243" y="3167269"/>
            <a:ext cx="2649351" cy="1264575"/>
          </a:xfrm>
          <a:prstGeom prst="rect">
            <a:avLst/>
          </a:prstGeom>
          <a:noFill/>
          <a:ln>
            <a:noFill/>
          </a:ln>
        </p:spPr>
      </p:pic>
      <p:sp>
        <p:nvSpPr>
          <p:cNvPr id="575" name="Google Shape;575;p62"/>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62"/>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577" name="Google Shape;577;p62"/>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578" name="Google Shape;578;p62"/>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79" name="Google Shape;579;p62"/>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580" name="Google Shape;580;p62"/>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581" name="Google Shape;581;p62"/>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p:cSld name="TITLE_AND_BODY_1">
    <p:spTree>
      <p:nvGrpSpPr>
        <p:cNvPr id="61" name="Shape 61"/>
        <p:cNvGrpSpPr/>
        <p:nvPr/>
      </p:nvGrpSpPr>
      <p:grpSpPr>
        <a:xfrm>
          <a:off x="0" y="0"/>
          <a:ext cx="0" cy="0"/>
          <a:chOff x="0" y="0"/>
          <a:chExt cx="0" cy="0"/>
        </a:xfrm>
      </p:grpSpPr>
      <p:sp>
        <p:nvSpPr>
          <p:cNvPr id="62" name="Google Shape;62;p7"/>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64" name="Google Shape;64;p7"/>
          <p:cNvSpPr txBox="1"/>
          <p:nvPr>
            <p:ph idx="1" type="body"/>
          </p:nvPr>
        </p:nvSpPr>
        <p:spPr>
          <a:xfrm>
            <a:off x="896100" y="1197873"/>
            <a:ext cx="7354200" cy="3303600"/>
          </a:xfrm>
          <a:prstGeom prst="rect">
            <a:avLst/>
          </a:prstGeom>
        </p:spPr>
        <p:txBody>
          <a:bodyPr anchorCtr="0" anchor="t" bIns="91425" lIns="91425" spcFirstLastPara="1" rIns="91425" wrap="square" tIns="91425">
            <a:noAutofit/>
          </a:bodyPr>
          <a:lstStyle>
            <a:lvl1pPr indent="-406400" lvl="0" marL="457200">
              <a:spcBef>
                <a:spcPts val="600"/>
              </a:spcBef>
              <a:spcAft>
                <a:spcPts val="0"/>
              </a:spcAft>
              <a:buSzPts val="28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65" name="Google Shape;65;p7"/>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66" name="Google Shape;66;p7"/>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67" name="Google Shape;67;p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68" name="Google Shape;68;p7"/>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69" name="Google Shape;69;p7"/>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0" name="Google Shape;70;p7"/>
          <p:cNvSpPr txBox="1"/>
          <p:nvPr>
            <p:ph idx="4"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cknowledgements-Funders 1">
  <p:cSld name="BLANK_2_1">
    <p:spTree>
      <p:nvGrpSpPr>
        <p:cNvPr id="582" name="Shape 582"/>
        <p:cNvGrpSpPr/>
        <p:nvPr/>
      </p:nvGrpSpPr>
      <p:grpSpPr>
        <a:xfrm>
          <a:off x="0" y="0"/>
          <a:ext cx="0" cy="0"/>
          <a:chOff x="0" y="0"/>
          <a:chExt cx="0" cy="0"/>
        </a:xfrm>
      </p:grpSpPr>
      <p:pic>
        <p:nvPicPr>
          <p:cNvPr descr="Image result for addgene" id="583" name="Google Shape;583;p63"/>
          <p:cNvPicPr preferRelativeResize="0"/>
          <p:nvPr/>
        </p:nvPicPr>
        <p:blipFill>
          <a:blip r:embed="rId2">
            <a:alphaModFix/>
          </a:blip>
          <a:stretch>
            <a:fillRect/>
          </a:stretch>
        </p:blipFill>
        <p:spPr>
          <a:xfrm>
            <a:off x="656150" y="1237591"/>
            <a:ext cx="2286000" cy="505777"/>
          </a:xfrm>
          <a:prstGeom prst="rect">
            <a:avLst/>
          </a:prstGeom>
          <a:noFill/>
          <a:ln>
            <a:noFill/>
          </a:ln>
        </p:spPr>
      </p:pic>
      <p:pic>
        <p:nvPicPr>
          <p:cNvPr descr="Image result for elife" id="584" name="Google Shape;584;p63"/>
          <p:cNvPicPr preferRelativeResize="0"/>
          <p:nvPr/>
        </p:nvPicPr>
        <p:blipFill>
          <a:blip r:embed="rId3">
            <a:alphaModFix/>
          </a:blip>
          <a:stretch>
            <a:fillRect/>
          </a:stretch>
        </p:blipFill>
        <p:spPr>
          <a:xfrm>
            <a:off x="3437143" y="3044803"/>
            <a:ext cx="2286000" cy="934402"/>
          </a:xfrm>
          <a:prstGeom prst="rect">
            <a:avLst/>
          </a:prstGeom>
          <a:noFill/>
          <a:ln>
            <a:noFill/>
          </a:ln>
        </p:spPr>
      </p:pic>
      <p:pic>
        <p:nvPicPr>
          <p:cNvPr descr="Image result for code ocean" id="585" name="Google Shape;585;p63"/>
          <p:cNvPicPr preferRelativeResize="0"/>
          <p:nvPr/>
        </p:nvPicPr>
        <p:blipFill>
          <a:blip r:embed="rId4">
            <a:alphaModFix/>
          </a:blip>
          <a:stretch>
            <a:fillRect/>
          </a:stretch>
        </p:blipFill>
        <p:spPr>
          <a:xfrm>
            <a:off x="6330789" y="1336181"/>
            <a:ext cx="2286000" cy="308610"/>
          </a:xfrm>
          <a:prstGeom prst="rect">
            <a:avLst/>
          </a:prstGeom>
          <a:noFill/>
          <a:ln>
            <a:noFill/>
          </a:ln>
        </p:spPr>
      </p:pic>
      <p:pic>
        <p:nvPicPr>
          <p:cNvPr id="586" name="Google Shape;586;p63"/>
          <p:cNvPicPr preferRelativeResize="0"/>
          <p:nvPr/>
        </p:nvPicPr>
        <p:blipFill>
          <a:blip r:embed="rId5">
            <a:alphaModFix/>
          </a:blip>
          <a:stretch>
            <a:fillRect/>
          </a:stretch>
        </p:blipFill>
        <p:spPr>
          <a:xfrm>
            <a:off x="656149" y="3361978"/>
            <a:ext cx="2286000" cy="300038"/>
          </a:xfrm>
          <a:prstGeom prst="rect">
            <a:avLst/>
          </a:prstGeom>
          <a:noFill/>
          <a:ln>
            <a:noFill/>
          </a:ln>
        </p:spPr>
      </p:pic>
      <p:pic>
        <p:nvPicPr>
          <p:cNvPr descr="Image result for aspb" id="587" name="Google Shape;587;p63"/>
          <p:cNvPicPr preferRelativeResize="0"/>
          <p:nvPr/>
        </p:nvPicPr>
        <p:blipFill>
          <a:blip r:embed="rId6">
            <a:alphaModFix/>
          </a:blip>
          <a:stretch>
            <a:fillRect/>
          </a:stretch>
        </p:blipFill>
        <p:spPr>
          <a:xfrm>
            <a:off x="3989700" y="1023280"/>
            <a:ext cx="1180911" cy="934406"/>
          </a:xfrm>
          <a:prstGeom prst="rect">
            <a:avLst/>
          </a:prstGeom>
          <a:noFill/>
          <a:ln>
            <a:noFill/>
          </a:ln>
        </p:spPr>
      </p:pic>
      <p:pic>
        <p:nvPicPr>
          <p:cNvPr id="588" name="Google Shape;588;p63"/>
          <p:cNvPicPr preferRelativeResize="0"/>
          <p:nvPr/>
        </p:nvPicPr>
        <p:blipFill>
          <a:blip r:embed="rId7">
            <a:alphaModFix/>
          </a:blip>
          <a:stretch>
            <a:fillRect/>
          </a:stretch>
        </p:blipFill>
        <p:spPr>
          <a:xfrm>
            <a:off x="6330789" y="3250538"/>
            <a:ext cx="2286000" cy="522922"/>
          </a:xfrm>
          <a:prstGeom prst="rect">
            <a:avLst/>
          </a:prstGeom>
          <a:noFill/>
          <a:ln>
            <a:noFill/>
          </a:ln>
        </p:spPr>
      </p:pic>
      <p:sp>
        <p:nvSpPr>
          <p:cNvPr id="589" name="Google Shape;589;p63"/>
          <p:cNvSpPr txBox="1"/>
          <p:nvPr/>
        </p:nvSpPr>
        <p:spPr>
          <a:xfrm>
            <a:off x="896100" y="205750"/>
            <a:ext cx="7353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Previous &amp; Current Funders</a:t>
            </a:r>
            <a:endParaRPr sz="3600">
              <a:solidFill>
                <a:schemeClr val="accent3"/>
              </a:solidFill>
              <a:latin typeface="Raleway SemiBold"/>
              <a:ea typeface="Raleway SemiBold"/>
              <a:cs typeface="Raleway SemiBold"/>
              <a:sym typeface="Raleway SemiBold"/>
            </a:endParaRPr>
          </a:p>
        </p:txBody>
      </p:sp>
      <p:sp>
        <p:nvSpPr>
          <p:cNvPr id="590" name="Google Shape;590;p63"/>
          <p:cNvSpPr txBox="1"/>
          <p:nvPr/>
        </p:nvSpPr>
        <p:spPr>
          <a:xfrm>
            <a:off x="6218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@CodeOceanHQ</a:t>
            </a:r>
            <a:endParaRPr sz="2400">
              <a:latin typeface="Lato"/>
              <a:ea typeface="Lato"/>
              <a:cs typeface="Lato"/>
              <a:sym typeface="Lato"/>
            </a:endParaRPr>
          </a:p>
        </p:txBody>
      </p:sp>
      <p:sp>
        <p:nvSpPr>
          <p:cNvPr id="591" name="Google Shape;591;p63"/>
          <p:cNvSpPr txBox="1"/>
          <p:nvPr/>
        </p:nvSpPr>
        <p:spPr>
          <a:xfrm>
            <a:off x="3380825"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@eLife</a:t>
            </a:r>
            <a:endParaRPr sz="2400">
              <a:latin typeface="Lato"/>
              <a:ea typeface="Lato"/>
              <a:cs typeface="Lato"/>
              <a:sym typeface="Lato"/>
            </a:endParaRPr>
          </a:p>
        </p:txBody>
      </p:sp>
      <p:sp>
        <p:nvSpPr>
          <p:cNvPr id="592" name="Google Shape;592;p63"/>
          <p:cNvSpPr txBox="1"/>
          <p:nvPr/>
        </p:nvSpPr>
        <p:spPr>
          <a:xfrm>
            <a:off x="3316350" y="2074144"/>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@ASPB</a:t>
            </a:r>
            <a:endParaRPr sz="2400">
              <a:latin typeface="Lato"/>
              <a:ea typeface="Lato"/>
              <a:cs typeface="Lato"/>
              <a:sym typeface="Lato"/>
            </a:endParaRPr>
          </a:p>
        </p:txBody>
      </p:sp>
      <p:sp>
        <p:nvSpPr>
          <p:cNvPr id="593" name="Google Shape;593;p63"/>
          <p:cNvSpPr txBox="1"/>
          <p:nvPr/>
        </p:nvSpPr>
        <p:spPr>
          <a:xfrm>
            <a:off x="656150" y="3979191"/>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@protocolsIO</a:t>
            </a:r>
            <a:endParaRPr sz="2400">
              <a:latin typeface="Lato"/>
              <a:ea typeface="Lato"/>
              <a:cs typeface="Lato"/>
              <a:sym typeface="Lato"/>
            </a:endParaRPr>
          </a:p>
        </p:txBody>
      </p:sp>
      <p:sp>
        <p:nvSpPr>
          <p:cNvPr id="594" name="Google Shape;594;p63"/>
          <p:cNvSpPr txBox="1"/>
          <p:nvPr/>
        </p:nvSpPr>
        <p:spPr>
          <a:xfrm>
            <a:off x="6218150"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@mozilla</a:t>
            </a:r>
            <a:endParaRPr sz="2400">
              <a:latin typeface="Lato"/>
              <a:ea typeface="Lato"/>
              <a:cs typeface="Lato"/>
              <a:sym typeface="Lato"/>
            </a:endParaRPr>
          </a:p>
        </p:txBody>
      </p:sp>
      <p:sp>
        <p:nvSpPr>
          <p:cNvPr id="595" name="Google Shape;595;p63"/>
          <p:cNvSpPr txBox="1"/>
          <p:nvPr/>
        </p:nvSpPr>
        <p:spPr>
          <a:xfrm>
            <a:off x="656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@Addgene</a:t>
            </a:r>
            <a:endParaRPr sz="2400">
              <a:latin typeface="Lato"/>
              <a:ea typeface="Lato"/>
              <a:cs typeface="Lato"/>
              <a:sym typeface="Lato"/>
            </a:endParaRPr>
          </a:p>
        </p:txBody>
      </p:sp>
      <p:sp>
        <p:nvSpPr>
          <p:cNvPr id="596" name="Google Shape;596;p63"/>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63"/>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598" name="Google Shape;598;p63"/>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599" name="Google Shape;599;p63"/>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600" name="Google Shape;600;p63"/>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601" name="Google Shape;601;p63"/>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602" name="Google Shape;602;p63"/>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p:cSld name="BLANK_2_1_1">
    <p:spTree>
      <p:nvGrpSpPr>
        <p:cNvPr id="603" name="Shape 603"/>
        <p:cNvGrpSpPr/>
        <p:nvPr/>
      </p:nvGrpSpPr>
      <p:grpSpPr>
        <a:xfrm>
          <a:off x="0" y="0"/>
          <a:ext cx="0" cy="0"/>
          <a:chOff x="0" y="0"/>
          <a:chExt cx="0" cy="0"/>
        </a:xfrm>
      </p:grpSpPr>
      <p:sp>
        <p:nvSpPr>
          <p:cNvPr id="604" name="Google Shape;604;p64"/>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Contributors</a:t>
            </a:r>
            <a:endParaRPr sz="3600">
              <a:solidFill>
                <a:schemeClr val="accent3"/>
              </a:solidFill>
              <a:latin typeface="Raleway SemiBold"/>
              <a:ea typeface="Raleway SemiBold"/>
              <a:cs typeface="Raleway SemiBold"/>
              <a:sym typeface="Raleway SemiBold"/>
            </a:endParaRPr>
          </a:p>
        </p:txBody>
      </p:sp>
      <p:sp>
        <p:nvSpPr>
          <p:cNvPr id="605" name="Google Shape;605;p64"/>
          <p:cNvSpPr txBox="1"/>
          <p:nvPr/>
        </p:nvSpPr>
        <p:spPr>
          <a:xfrm>
            <a:off x="450850" y="793825"/>
            <a:ext cx="82854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ato"/>
                <a:ea typeface="Lato"/>
                <a:cs typeface="Lato"/>
                <a:sym typeface="Lato"/>
              </a:rPr>
              <a:t>The following people have contributed to R4E materials in various ways:</a:t>
            </a:r>
            <a:endParaRPr sz="2000">
              <a:latin typeface="Lato"/>
              <a:ea typeface="Lato"/>
              <a:cs typeface="Lato"/>
              <a:sym typeface="Lato"/>
            </a:endParaRPr>
          </a:p>
        </p:txBody>
      </p:sp>
      <p:sp>
        <p:nvSpPr>
          <p:cNvPr id="606" name="Google Shape;606;p64"/>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64"/>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608" name="Google Shape;608;p64"/>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609" name="Google Shape;609;p64"/>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610" name="Google Shape;610;p64"/>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611" name="Google Shape;611;p64"/>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612" name="Google Shape;612;p64"/>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1">
  <p:cSld name="BLANK_2_1_1_1">
    <p:spTree>
      <p:nvGrpSpPr>
        <p:cNvPr id="613" name="Shape 613"/>
        <p:cNvGrpSpPr/>
        <p:nvPr/>
      </p:nvGrpSpPr>
      <p:grpSpPr>
        <a:xfrm>
          <a:off x="0" y="0"/>
          <a:ext cx="0" cy="0"/>
          <a:chOff x="0" y="0"/>
          <a:chExt cx="0" cy="0"/>
        </a:xfrm>
      </p:grpSpPr>
      <p:sp>
        <p:nvSpPr>
          <p:cNvPr id="614" name="Google Shape;614;p65"/>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License and Citation</a:t>
            </a:r>
            <a:endParaRPr sz="3600">
              <a:solidFill>
                <a:schemeClr val="accent3"/>
              </a:solidFill>
              <a:latin typeface="Raleway SemiBold"/>
              <a:ea typeface="Raleway SemiBold"/>
              <a:cs typeface="Raleway SemiBold"/>
              <a:sym typeface="Raleway SemiBold"/>
            </a:endParaRPr>
          </a:p>
        </p:txBody>
      </p:sp>
      <p:sp>
        <p:nvSpPr>
          <p:cNvPr id="615" name="Google Shape;615;p65"/>
          <p:cNvSpPr txBox="1"/>
          <p:nvPr/>
        </p:nvSpPr>
        <p:spPr>
          <a:xfrm>
            <a:off x="938625" y="1022419"/>
            <a:ext cx="73368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Lato"/>
                <a:ea typeface="Lato"/>
                <a:cs typeface="Lato"/>
                <a:sym typeface="Lato"/>
              </a:rPr>
              <a:t>These materials have been developed by the </a:t>
            </a:r>
            <a:r>
              <a:rPr lang="en" sz="3000" u="sng">
                <a:solidFill>
                  <a:schemeClr val="accent3"/>
                </a:solidFill>
                <a:latin typeface="Lato"/>
                <a:ea typeface="Lato"/>
                <a:cs typeface="Lato"/>
                <a:sym typeface="Lato"/>
                <a:hlinkClick r:id="rId2"/>
              </a:rPr>
              <a:t>Reproducibility for Everyone community</a:t>
            </a:r>
            <a:r>
              <a:rPr lang="en" sz="3000">
                <a:latin typeface="Lato"/>
                <a:ea typeface="Lato"/>
                <a:cs typeface="Lato"/>
                <a:sym typeface="Lato"/>
              </a:rPr>
              <a:t>. Please find us at </a:t>
            </a:r>
            <a:r>
              <a:rPr lang="en" sz="3000" u="sng">
                <a:solidFill>
                  <a:schemeClr val="accent3"/>
                </a:solidFill>
                <a:latin typeface="Lato"/>
                <a:ea typeface="Lato"/>
                <a:cs typeface="Lato"/>
                <a:sym typeface="Lato"/>
                <a:hlinkClick r:id="rId3"/>
              </a:rPr>
              <a:t>osf.io</a:t>
            </a:r>
            <a:r>
              <a:rPr lang="en" sz="3000">
                <a:solidFill>
                  <a:schemeClr val="accent3"/>
                </a:solidFill>
                <a:latin typeface="Lato"/>
                <a:ea typeface="Lato"/>
                <a:cs typeface="Lato"/>
                <a:sym typeface="Lato"/>
              </a:rPr>
              <a:t> </a:t>
            </a:r>
            <a:r>
              <a:rPr lang="en" sz="3000">
                <a:latin typeface="Lato"/>
                <a:ea typeface="Lato"/>
                <a:cs typeface="Lato"/>
                <a:sym typeface="Lato"/>
              </a:rPr>
              <a:t>for full citation details. Slides are published under </a:t>
            </a:r>
            <a:r>
              <a:rPr lang="en" sz="3000" u="sng">
                <a:solidFill>
                  <a:schemeClr val="accent3"/>
                </a:solidFill>
                <a:latin typeface="Lato"/>
                <a:ea typeface="Lato"/>
                <a:cs typeface="Lato"/>
                <a:sym typeface="Lato"/>
                <a:hlinkClick r:id="rId4"/>
              </a:rPr>
              <a:t>Creative Commons with Attribution</a:t>
            </a:r>
            <a:r>
              <a:rPr lang="en" sz="3000">
                <a:latin typeface="Lato"/>
                <a:ea typeface="Lato"/>
                <a:cs typeface="Lato"/>
                <a:sym typeface="Lato"/>
              </a:rPr>
              <a:t> license (CC-BY 4.0)</a:t>
            </a:r>
            <a:endParaRPr sz="3000">
              <a:latin typeface="Lato"/>
              <a:ea typeface="Lato"/>
              <a:cs typeface="Lato"/>
              <a:sym typeface="Lato"/>
            </a:endParaRPr>
          </a:p>
        </p:txBody>
      </p:sp>
      <p:pic>
        <p:nvPicPr>
          <p:cNvPr id="616" name="Google Shape;616;p65"/>
          <p:cNvPicPr preferRelativeResize="0"/>
          <p:nvPr/>
        </p:nvPicPr>
        <p:blipFill>
          <a:blip r:embed="rId5">
            <a:alphaModFix/>
          </a:blip>
          <a:stretch>
            <a:fillRect/>
          </a:stretch>
        </p:blipFill>
        <p:spPr>
          <a:xfrm>
            <a:off x="5882034" y="3491800"/>
            <a:ext cx="2146290" cy="750950"/>
          </a:xfrm>
          <a:prstGeom prst="rect">
            <a:avLst/>
          </a:prstGeom>
          <a:noFill/>
          <a:ln>
            <a:noFill/>
          </a:ln>
        </p:spPr>
      </p:pic>
      <p:sp>
        <p:nvSpPr>
          <p:cNvPr id="617" name="Google Shape;617;p65"/>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65"/>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619" name="Google Shape;619;p6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620" name="Google Shape;620;p65"/>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621" name="Google Shape;621;p65"/>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622" name="Google Shape;622;p65"/>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623" name="Google Shape;623;p65"/>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color background">
  <p:cSld name="BLANK_1">
    <p:bg>
      <p:bgPr>
        <a:solidFill>
          <a:srgbClr val="0097D9"/>
        </a:solidFill>
      </p:bgPr>
    </p:bg>
    <p:spTree>
      <p:nvGrpSpPr>
        <p:cNvPr id="624" name="Shape 624"/>
        <p:cNvGrpSpPr/>
        <p:nvPr/>
      </p:nvGrpSpPr>
      <p:grpSpPr>
        <a:xfrm>
          <a:off x="0" y="0"/>
          <a:ext cx="0" cy="0"/>
          <a:chOff x="0" y="0"/>
          <a:chExt cx="0" cy="0"/>
        </a:xfrm>
      </p:grpSpPr>
      <p:sp>
        <p:nvSpPr>
          <p:cNvPr id="625" name="Google Shape;625;p66"/>
          <p:cNvSpPr txBox="1"/>
          <p:nvPr/>
        </p:nvSpPr>
        <p:spPr>
          <a:xfrm>
            <a:off x="5006500" y="4624325"/>
            <a:ext cx="4137600" cy="519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 </a:t>
            </a:r>
            <a:endParaRPr b="1">
              <a:solidFill>
                <a:srgbClr val="FFFFFF"/>
              </a:solidFill>
              <a:latin typeface="Lato"/>
              <a:ea typeface="Lato"/>
              <a:cs typeface="Lato"/>
              <a:sym typeface="Lato"/>
            </a:endParaRPr>
          </a:p>
          <a:p>
            <a:pPr indent="0" lvl="0" marL="0" rtl="0" algn="r">
              <a:spcBef>
                <a:spcPts val="0"/>
              </a:spcBef>
              <a:spcAft>
                <a:spcPts val="0"/>
              </a:spcAft>
              <a:buNone/>
            </a:pPr>
            <a:r>
              <a:rPr b="1" lang="en">
                <a:solidFill>
                  <a:srgbClr val="FFFFFF"/>
                </a:solidFill>
                <a:latin typeface="Lato"/>
                <a:ea typeface="Lato"/>
                <a:cs typeface="Lato"/>
                <a:sym typeface="Lato"/>
              </a:rPr>
              <a:t>{@your_handle}</a:t>
            </a:r>
            <a:endParaRPr b="1">
              <a:solidFill>
                <a:srgbClr val="FFFFFF"/>
              </a:solidFill>
              <a:latin typeface="Lato"/>
              <a:ea typeface="Lato"/>
              <a:cs typeface="Lato"/>
              <a:sym typeface="Lato"/>
            </a:endParaRPr>
          </a:p>
        </p:txBody>
      </p:sp>
      <p:sp>
        <p:nvSpPr>
          <p:cNvPr id="626" name="Google Shape;626;p66"/>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66"/>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628" name="Google Shape;628;p66"/>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629" name="Google Shape;629;p66"/>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630" name="Google Shape;630;p66"/>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631" name="Google Shape;631;p66"/>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632" name="Google Shape;632;p66"/>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633" name="Shape 633"/>
        <p:cNvGrpSpPr/>
        <p:nvPr/>
      </p:nvGrpSpPr>
      <p:grpSpPr>
        <a:xfrm>
          <a:off x="0" y="0"/>
          <a:ext cx="0" cy="0"/>
          <a:chOff x="0" y="0"/>
          <a:chExt cx="0" cy="0"/>
        </a:xfrm>
      </p:grpSpPr>
      <p:sp>
        <p:nvSpPr>
          <p:cNvPr id="634" name="Google Shape;634;p67"/>
          <p:cNvSpPr/>
          <p:nvPr/>
        </p:nvSpPr>
        <p:spPr>
          <a:xfrm>
            <a:off x="81850" y="74250"/>
            <a:ext cx="8991000" cy="4550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67"/>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36" name="Google Shape;636;p67"/>
          <p:cNvSpPr txBox="1"/>
          <p:nvPr>
            <p:ph idx="12" type="sldNum"/>
          </p:nvPr>
        </p:nvSpPr>
        <p:spPr>
          <a:xfrm>
            <a:off x="4297650" y="4794733"/>
            <a:ext cx="548700" cy="3135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latin typeface="Raleway"/>
              <a:ea typeface="Raleway"/>
              <a:cs typeface="Raleway"/>
              <a:sym typeface="Raleway"/>
            </a:endParaRPr>
          </a:p>
        </p:txBody>
      </p:sp>
      <p:sp>
        <p:nvSpPr>
          <p:cNvPr id="637" name="Google Shape;637;p67"/>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638" name="Google Shape;638;p67"/>
          <p:cNvSpPr/>
          <p:nvPr/>
        </p:nvSpPr>
        <p:spPr>
          <a:xfrm>
            <a:off x="76500" y="4624325"/>
            <a:ext cx="8996400" cy="7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67"/>
          <p:cNvSpPr txBox="1"/>
          <p:nvPr/>
        </p:nvSpPr>
        <p:spPr>
          <a:xfrm>
            <a:off x="5402875" y="4872275"/>
            <a:ext cx="3719400" cy="1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accent4"/>
                </a:solidFill>
                <a:latin typeface="Lato"/>
                <a:ea typeface="Lato"/>
                <a:cs typeface="Lato"/>
                <a:sym typeface="Lato"/>
              </a:rPr>
              <a:t>@repro4everyone | #repro4everyone</a:t>
            </a:r>
            <a:endParaRPr b="1">
              <a:solidFill>
                <a:schemeClr val="accent4"/>
              </a:solidFill>
              <a:latin typeface="Lato"/>
              <a:ea typeface="Lato"/>
              <a:cs typeface="Lato"/>
              <a:sym typeface="Lato"/>
            </a:endParaRPr>
          </a:p>
        </p:txBody>
      </p:sp>
      <p:sp>
        <p:nvSpPr>
          <p:cNvPr id="640" name="Google Shape;640;p6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Lato"/>
                <a:ea typeface="Lato"/>
                <a:cs typeface="Lato"/>
                <a:sym typeface="Lato"/>
              </a:rPr>
              <a:t>Slides:</a:t>
            </a:r>
            <a:endParaRPr b="1">
              <a:solidFill>
                <a:schemeClr val="accent4"/>
              </a:solidFill>
              <a:latin typeface="Lato"/>
              <a:ea typeface="Lato"/>
              <a:cs typeface="Lato"/>
              <a:sym typeface="Lato"/>
            </a:endParaRPr>
          </a:p>
          <a:p>
            <a:pPr indent="0" lvl="0" marL="0" rtl="0" algn="l">
              <a:spcBef>
                <a:spcPts val="0"/>
              </a:spcBef>
              <a:spcAft>
                <a:spcPts val="0"/>
              </a:spcAft>
              <a:buNone/>
            </a:pPr>
            <a:r>
              <a:rPr b="1" lang="en">
                <a:solidFill>
                  <a:schemeClr val="accent4"/>
                </a:solidFill>
                <a:latin typeface="Lato"/>
                <a:ea typeface="Lato"/>
                <a:cs typeface="Lato"/>
                <a:sym typeface="Lato"/>
              </a:rPr>
              <a:t>Notes: </a:t>
            </a:r>
            <a:endParaRPr b="1">
              <a:solidFill>
                <a:schemeClr val="accent4"/>
              </a:solidFill>
              <a:latin typeface="Lato"/>
              <a:ea typeface="Lato"/>
              <a:cs typeface="Lato"/>
              <a:sym typeface="Lato"/>
            </a:endParaRPr>
          </a:p>
        </p:txBody>
      </p:sp>
      <p:sp>
        <p:nvSpPr>
          <p:cNvPr id="641" name="Google Shape;641;p67"/>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642" name="Google Shape;642;p67"/>
          <p:cNvSpPr txBox="1"/>
          <p:nvPr>
            <p:ph idx="3" type="subTitle"/>
          </p:nvPr>
        </p:nvSpPr>
        <p:spPr>
          <a:xfrm>
            <a:off x="650175" y="4852925"/>
            <a:ext cx="3129000" cy="1971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643" name="Google Shape;643;p67"/>
          <p:cNvSpPr txBox="1"/>
          <p:nvPr>
            <p:ph idx="4" type="subTitle"/>
          </p:nvPr>
        </p:nvSpPr>
        <p:spPr>
          <a:xfrm>
            <a:off x="6255600" y="4695125"/>
            <a:ext cx="2888400" cy="1758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chemeClr val="accent4"/>
                </a:solidFill>
              </a:defRPr>
            </a:lvl1pPr>
            <a:lvl2pPr lvl="1" rtl="0" algn="r">
              <a:spcBef>
                <a:spcPts val="600"/>
              </a:spcBef>
              <a:spcAft>
                <a:spcPts val="0"/>
              </a:spcAft>
              <a:buNone/>
              <a:defRPr>
                <a:solidFill>
                  <a:schemeClr val="accent4"/>
                </a:solidFill>
              </a:defRPr>
            </a:lvl2pPr>
            <a:lvl3pPr lvl="2" rtl="0" algn="r">
              <a:spcBef>
                <a:spcPts val="600"/>
              </a:spcBef>
              <a:spcAft>
                <a:spcPts val="0"/>
              </a:spcAft>
              <a:buNone/>
              <a:defRPr>
                <a:solidFill>
                  <a:schemeClr val="accent4"/>
                </a:solidFill>
              </a:defRPr>
            </a:lvl3pPr>
            <a:lvl4pPr lvl="3" rtl="0" algn="r">
              <a:spcBef>
                <a:spcPts val="600"/>
              </a:spcBef>
              <a:spcAft>
                <a:spcPts val="0"/>
              </a:spcAft>
              <a:buNone/>
              <a:defRPr>
                <a:solidFill>
                  <a:schemeClr val="accent4"/>
                </a:solidFill>
              </a:defRPr>
            </a:lvl4pPr>
            <a:lvl5pPr lvl="4" rtl="0" algn="r">
              <a:spcBef>
                <a:spcPts val="600"/>
              </a:spcBef>
              <a:spcAft>
                <a:spcPts val="0"/>
              </a:spcAft>
              <a:buNone/>
              <a:defRPr>
                <a:solidFill>
                  <a:schemeClr val="accent4"/>
                </a:solidFill>
              </a:defRPr>
            </a:lvl5pPr>
            <a:lvl6pPr lvl="5" rtl="0" algn="r">
              <a:spcBef>
                <a:spcPts val="600"/>
              </a:spcBef>
              <a:spcAft>
                <a:spcPts val="0"/>
              </a:spcAft>
              <a:buNone/>
              <a:defRPr>
                <a:solidFill>
                  <a:schemeClr val="accent4"/>
                </a:solidFill>
              </a:defRPr>
            </a:lvl6pPr>
            <a:lvl7pPr lvl="6" rtl="0" algn="r">
              <a:spcBef>
                <a:spcPts val="600"/>
              </a:spcBef>
              <a:spcAft>
                <a:spcPts val="0"/>
              </a:spcAft>
              <a:buNone/>
              <a:defRPr>
                <a:solidFill>
                  <a:schemeClr val="accent4"/>
                </a:solidFill>
              </a:defRPr>
            </a:lvl7pPr>
            <a:lvl8pPr lvl="7" rtl="0" algn="r">
              <a:spcBef>
                <a:spcPts val="600"/>
              </a:spcBef>
              <a:spcAft>
                <a:spcPts val="0"/>
              </a:spcAft>
              <a:buNone/>
              <a:defRPr>
                <a:solidFill>
                  <a:schemeClr val="accent4"/>
                </a:solidFill>
              </a:defRPr>
            </a:lvl8pPr>
            <a:lvl9pPr lvl="8" rtl="0" algn="r">
              <a:spcBef>
                <a:spcPts val="600"/>
              </a:spcBef>
              <a:spcAft>
                <a:spcPts val="0"/>
              </a:spcAft>
              <a:buNone/>
              <a:defRPr>
                <a:solidFill>
                  <a:schemeClr val="accent4"/>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chemeClr val="accent4"/>
        </a:solidFill>
      </p:bgPr>
    </p:bg>
    <p:spTree>
      <p:nvGrpSpPr>
        <p:cNvPr id="648" name="Shape 648"/>
        <p:cNvGrpSpPr/>
        <p:nvPr/>
      </p:nvGrpSpPr>
      <p:grpSpPr>
        <a:xfrm>
          <a:off x="0" y="0"/>
          <a:ext cx="0" cy="0"/>
          <a:chOff x="0" y="0"/>
          <a:chExt cx="0" cy="0"/>
        </a:xfrm>
      </p:grpSpPr>
      <p:sp>
        <p:nvSpPr>
          <p:cNvPr id="649" name="Google Shape;649;p69"/>
          <p:cNvSpPr/>
          <p:nvPr/>
        </p:nvSpPr>
        <p:spPr>
          <a:xfrm>
            <a:off x="81850" y="3920275"/>
            <a:ext cx="8991000" cy="1223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69"/>
          <p:cNvSpPr txBox="1"/>
          <p:nvPr>
            <p:ph type="ctrTitle"/>
          </p:nvPr>
        </p:nvSpPr>
        <p:spPr>
          <a:xfrm>
            <a:off x="507100" y="815800"/>
            <a:ext cx="8008800" cy="1635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800"/>
              <a:buNone/>
              <a:defRPr b="1" sz="4800">
                <a:solidFill>
                  <a:schemeClr val="dk2"/>
                </a:solidFill>
              </a:defRPr>
            </a:lvl1pPr>
            <a:lvl2pPr lvl="1" rtl="0" algn="ctr">
              <a:spcBef>
                <a:spcPts val="0"/>
              </a:spcBef>
              <a:spcAft>
                <a:spcPts val="0"/>
              </a:spcAft>
              <a:buClr>
                <a:srgbClr val="2185C5"/>
              </a:buClr>
              <a:buSzPts val="4800"/>
              <a:buNone/>
              <a:defRPr sz="4800">
                <a:solidFill>
                  <a:srgbClr val="2185C5"/>
                </a:solidFill>
              </a:defRPr>
            </a:lvl2pPr>
            <a:lvl3pPr lvl="2" rtl="0" algn="ctr">
              <a:spcBef>
                <a:spcPts val="0"/>
              </a:spcBef>
              <a:spcAft>
                <a:spcPts val="0"/>
              </a:spcAft>
              <a:buClr>
                <a:srgbClr val="2185C5"/>
              </a:buClr>
              <a:buSzPts val="4800"/>
              <a:buNone/>
              <a:defRPr sz="4800">
                <a:solidFill>
                  <a:srgbClr val="2185C5"/>
                </a:solidFill>
              </a:defRPr>
            </a:lvl3pPr>
            <a:lvl4pPr lvl="3" rtl="0" algn="ctr">
              <a:spcBef>
                <a:spcPts val="0"/>
              </a:spcBef>
              <a:spcAft>
                <a:spcPts val="0"/>
              </a:spcAft>
              <a:buClr>
                <a:srgbClr val="2185C5"/>
              </a:buClr>
              <a:buSzPts val="4800"/>
              <a:buNone/>
              <a:defRPr sz="4800">
                <a:solidFill>
                  <a:srgbClr val="2185C5"/>
                </a:solidFill>
              </a:defRPr>
            </a:lvl4pPr>
            <a:lvl5pPr lvl="4" rtl="0" algn="ctr">
              <a:spcBef>
                <a:spcPts val="0"/>
              </a:spcBef>
              <a:spcAft>
                <a:spcPts val="0"/>
              </a:spcAft>
              <a:buClr>
                <a:srgbClr val="2185C5"/>
              </a:buClr>
              <a:buSzPts val="4800"/>
              <a:buNone/>
              <a:defRPr sz="4800">
                <a:solidFill>
                  <a:srgbClr val="2185C5"/>
                </a:solidFill>
              </a:defRPr>
            </a:lvl5pPr>
            <a:lvl6pPr lvl="5" rtl="0" algn="ctr">
              <a:spcBef>
                <a:spcPts val="0"/>
              </a:spcBef>
              <a:spcAft>
                <a:spcPts val="0"/>
              </a:spcAft>
              <a:buClr>
                <a:srgbClr val="2185C5"/>
              </a:buClr>
              <a:buSzPts val="4800"/>
              <a:buNone/>
              <a:defRPr sz="4800">
                <a:solidFill>
                  <a:srgbClr val="2185C5"/>
                </a:solidFill>
              </a:defRPr>
            </a:lvl6pPr>
            <a:lvl7pPr lvl="6" rtl="0" algn="ctr">
              <a:spcBef>
                <a:spcPts val="0"/>
              </a:spcBef>
              <a:spcAft>
                <a:spcPts val="0"/>
              </a:spcAft>
              <a:buClr>
                <a:srgbClr val="2185C5"/>
              </a:buClr>
              <a:buSzPts val="4800"/>
              <a:buNone/>
              <a:defRPr sz="4800">
                <a:solidFill>
                  <a:srgbClr val="2185C5"/>
                </a:solidFill>
              </a:defRPr>
            </a:lvl7pPr>
            <a:lvl8pPr lvl="7" rtl="0" algn="ctr">
              <a:spcBef>
                <a:spcPts val="0"/>
              </a:spcBef>
              <a:spcAft>
                <a:spcPts val="0"/>
              </a:spcAft>
              <a:buClr>
                <a:srgbClr val="2185C5"/>
              </a:buClr>
              <a:buSzPts val="4800"/>
              <a:buNone/>
              <a:defRPr sz="4800">
                <a:solidFill>
                  <a:srgbClr val="2185C5"/>
                </a:solidFill>
              </a:defRPr>
            </a:lvl8pPr>
            <a:lvl9pPr lvl="8" rtl="0" algn="ctr">
              <a:spcBef>
                <a:spcPts val="0"/>
              </a:spcBef>
              <a:spcAft>
                <a:spcPts val="0"/>
              </a:spcAft>
              <a:buClr>
                <a:srgbClr val="2185C5"/>
              </a:buClr>
              <a:buSzPts val="4800"/>
              <a:buNone/>
              <a:defRPr sz="4800">
                <a:solidFill>
                  <a:srgbClr val="2185C5"/>
                </a:solidFill>
              </a:defRPr>
            </a:lvl9pPr>
          </a:lstStyle>
          <a:p/>
        </p:txBody>
      </p:sp>
      <p:pic>
        <p:nvPicPr>
          <p:cNvPr id="651" name="Google Shape;651;p69"/>
          <p:cNvPicPr preferRelativeResize="0"/>
          <p:nvPr/>
        </p:nvPicPr>
        <p:blipFill>
          <a:blip r:embed="rId2">
            <a:alphaModFix/>
          </a:blip>
          <a:stretch>
            <a:fillRect/>
          </a:stretch>
        </p:blipFill>
        <p:spPr>
          <a:xfrm>
            <a:off x="7260763" y="4175748"/>
            <a:ext cx="1812076" cy="864925"/>
          </a:xfrm>
          <a:prstGeom prst="rect">
            <a:avLst/>
          </a:prstGeom>
          <a:noFill/>
          <a:ln>
            <a:noFill/>
          </a:ln>
        </p:spPr>
      </p:pic>
      <p:sp>
        <p:nvSpPr>
          <p:cNvPr id="652" name="Google Shape;652;p69"/>
          <p:cNvSpPr txBox="1"/>
          <p:nvPr/>
        </p:nvSpPr>
        <p:spPr>
          <a:xfrm>
            <a:off x="2676900" y="4175763"/>
            <a:ext cx="3790200" cy="86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SemiBold"/>
                <a:ea typeface="Raleway SemiBold"/>
                <a:cs typeface="Raleway SemiBold"/>
                <a:sym typeface="Raleway SemiBold"/>
              </a:rPr>
              <a:t>@repro4everyone</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3"/>
              </a:rPr>
              <a:t>repro4everyone@gmail.com</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4"/>
              </a:rPr>
              <a:t>https://www.repro4everyone.org</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t/>
            </a:r>
            <a:endParaRPr>
              <a:solidFill>
                <a:srgbClr val="FFFFFF"/>
              </a:solidFill>
              <a:latin typeface="Raleway SemiBold"/>
              <a:ea typeface="Raleway SemiBold"/>
              <a:cs typeface="Raleway SemiBold"/>
              <a:sym typeface="Raleway SemiBold"/>
            </a:endParaRPr>
          </a:p>
        </p:txBody>
      </p:sp>
      <p:sp>
        <p:nvSpPr>
          <p:cNvPr id="653" name="Google Shape;653;p69"/>
          <p:cNvSpPr txBox="1"/>
          <p:nvPr/>
        </p:nvSpPr>
        <p:spPr>
          <a:xfrm>
            <a:off x="81850" y="4593800"/>
            <a:ext cx="1682100" cy="3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FFFFFF"/>
                </a:solidFill>
                <a:latin typeface="Lato"/>
                <a:ea typeface="Lato"/>
                <a:cs typeface="Lato"/>
                <a:sym typeface="Lato"/>
              </a:rPr>
              <a:t>Published under CC-BY 4.0 </a:t>
            </a:r>
            <a:endParaRPr i="1" sz="1000">
              <a:solidFill>
                <a:srgbClr val="FFFFFF"/>
              </a:solidFill>
              <a:latin typeface="Lato"/>
              <a:ea typeface="Lato"/>
              <a:cs typeface="Lato"/>
              <a:sym typeface="Lato"/>
            </a:endParaRPr>
          </a:p>
          <a:p>
            <a:pPr indent="0" lvl="0" marL="0" rtl="0" algn="l">
              <a:spcBef>
                <a:spcPts val="0"/>
              </a:spcBef>
              <a:spcAft>
                <a:spcPts val="0"/>
              </a:spcAft>
              <a:buNone/>
            </a:pPr>
            <a:r>
              <a:rPr i="1" lang="en" sz="1000">
                <a:solidFill>
                  <a:srgbClr val="FFFFFF"/>
                </a:solidFill>
                <a:latin typeface="Lato"/>
                <a:ea typeface="Lato"/>
                <a:cs typeface="Lato"/>
                <a:sym typeface="Lato"/>
              </a:rPr>
              <a:t>Creators: Repro4Everyone</a:t>
            </a:r>
            <a:endParaRPr i="1" sz="1000">
              <a:solidFill>
                <a:srgbClr val="FFFFFF"/>
              </a:solidFill>
              <a:latin typeface="Lato"/>
              <a:ea typeface="Lato"/>
              <a:cs typeface="Lato"/>
              <a:sym typeface="Lato"/>
            </a:endParaRPr>
          </a:p>
        </p:txBody>
      </p:sp>
      <p:pic>
        <p:nvPicPr>
          <p:cNvPr id="654" name="Google Shape;654;p69"/>
          <p:cNvPicPr preferRelativeResize="0"/>
          <p:nvPr/>
        </p:nvPicPr>
        <p:blipFill>
          <a:blip r:embed="rId5">
            <a:alphaModFix/>
          </a:blip>
          <a:stretch>
            <a:fillRect/>
          </a:stretch>
        </p:blipFill>
        <p:spPr>
          <a:xfrm>
            <a:off x="173622" y="4101747"/>
            <a:ext cx="1395750" cy="492050"/>
          </a:xfrm>
          <a:prstGeom prst="rect">
            <a:avLst/>
          </a:prstGeom>
          <a:noFill/>
          <a:ln>
            <a:noFill/>
          </a:ln>
        </p:spPr>
      </p:pic>
      <p:sp>
        <p:nvSpPr>
          <p:cNvPr id="655" name="Google Shape;655;p69"/>
          <p:cNvSpPr txBox="1"/>
          <p:nvPr>
            <p:ph idx="1" type="subTitle"/>
          </p:nvPr>
        </p:nvSpPr>
        <p:spPr>
          <a:xfrm>
            <a:off x="726675" y="2585725"/>
            <a:ext cx="3376200" cy="963600"/>
          </a:xfrm>
          <a:prstGeom prst="rect">
            <a:avLst/>
          </a:prstGeom>
        </p:spPr>
        <p:txBody>
          <a:bodyPr anchorCtr="0" anchor="t" bIns="91425" lIns="91425" spcFirstLastPara="1" rIns="91425" wrap="square" tIns="91425">
            <a:noAutofit/>
          </a:bodyPr>
          <a:lstStyle>
            <a:lvl1pPr lvl="0" rtl="0">
              <a:spcBef>
                <a:spcPts val="600"/>
              </a:spcBef>
              <a:spcAft>
                <a:spcPts val="0"/>
              </a:spcAft>
              <a:buNone/>
              <a:defRPr b="1" sz="1800">
                <a:solidFill>
                  <a:schemeClr val="dk1"/>
                </a:solidFill>
              </a:defRPr>
            </a:lvl1pPr>
            <a:lvl2pPr lvl="1" rtl="0">
              <a:spcBef>
                <a:spcPts val="600"/>
              </a:spcBef>
              <a:spcAft>
                <a:spcPts val="0"/>
              </a:spcAft>
              <a:buNone/>
              <a:defRPr b="1" sz="1800"/>
            </a:lvl2pPr>
            <a:lvl3pPr lvl="2" rtl="0">
              <a:spcBef>
                <a:spcPts val="600"/>
              </a:spcBef>
              <a:spcAft>
                <a:spcPts val="0"/>
              </a:spcAft>
              <a:buNone/>
              <a:defRPr b="1" sz="1800"/>
            </a:lvl3pPr>
            <a:lvl4pPr lvl="3" rtl="0">
              <a:spcBef>
                <a:spcPts val="600"/>
              </a:spcBef>
              <a:spcAft>
                <a:spcPts val="0"/>
              </a:spcAft>
              <a:buNone/>
              <a:defRPr b="1" sz="1800"/>
            </a:lvl4pPr>
            <a:lvl5pPr lvl="4" rtl="0">
              <a:spcBef>
                <a:spcPts val="600"/>
              </a:spcBef>
              <a:spcAft>
                <a:spcPts val="0"/>
              </a:spcAft>
              <a:buNone/>
              <a:defRPr b="1" sz="1800"/>
            </a:lvl5pPr>
            <a:lvl6pPr lvl="5" rtl="0">
              <a:spcBef>
                <a:spcPts val="600"/>
              </a:spcBef>
              <a:spcAft>
                <a:spcPts val="0"/>
              </a:spcAft>
              <a:buNone/>
              <a:defRPr b="1" sz="1800"/>
            </a:lvl6pPr>
            <a:lvl7pPr lvl="6" rtl="0">
              <a:spcBef>
                <a:spcPts val="600"/>
              </a:spcBef>
              <a:spcAft>
                <a:spcPts val="0"/>
              </a:spcAft>
              <a:buNone/>
              <a:defRPr b="1" sz="1800"/>
            </a:lvl7pPr>
            <a:lvl8pPr lvl="7" rtl="0">
              <a:spcBef>
                <a:spcPts val="600"/>
              </a:spcBef>
              <a:spcAft>
                <a:spcPts val="0"/>
              </a:spcAft>
              <a:buNone/>
              <a:defRPr b="1" sz="1800"/>
            </a:lvl8pPr>
            <a:lvl9pPr lvl="8" rtl="0">
              <a:spcBef>
                <a:spcPts val="600"/>
              </a:spcBef>
              <a:spcAft>
                <a:spcPts val="0"/>
              </a:spcAft>
              <a:buNone/>
              <a:defRPr b="1" sz="1800"/>
            </a:lvl9pPr>
          </a:lstStyle>
          <a:p/>
        </p:txBody>
      </p:sp>
      <p:sp>
        <p:nvSpPr>
          <p:cNvPr id="656" name="Google Shape;656;p69"/>
          <p:cNvSpPr txBox="1"/>
          <p:nvPr>
            <p:ph idx="2" type="subTitle"/>
          </p:nvPr>
        </p:nvSpPr>
        <p:spPr>
          <a:xfrm>
            <a:off x="5041050" y="2587752"/>
            <a:ext cx="3374100" cy="963600"/>
          </a:xfrm>
          <a:prstGeom prst="rect">
            <a:avLst/>
          </a:prstGeom>
        </p:spPr>
        <p:txBody>
          <a:bodyPr anchorCtr="0" anchor="t" bIns="91425" lIns="91425" spcFirstLastPara="1" rIns="91425" wrap="square" tIns="91425">
            <a:noAutofit/>
          </a:bodyPr>
          <a:lstStyle>
            <a:lvl1pPr lvl="0" rtl="0" algn="r">
              <a:spcBef>
                <a:spcPts val="600"/>
              </a:spcBef>
              <a:spcAft>
                <a:spcPts val="0"/>
              </a:spcAft>
              <a:buNone/>
              <a:defRPr b="1" sz="1800">
                <a:solidFill>
                  <a:schemeClr val="dk1"/>
                </a:solidFill>
              </a:defRPr>
            </a:lvl1pPr>
            <a:lvl2pPr lvl="1" rtl="0">
              <a:spcBef>
                <a:spcPts val="600"/>
              </a:spcBef>
              <a:spcAft>
                <a:spcPts val="0"/>
              </a:spcAft>
              <a:buNone/>
              <a:defRPr b="1" sz="1800"/>
            </a:lvl2pPr>
            <a:lvl3pPr lvl="2" rtl="0">
              <a:spcBef>
                <a:spcPts val="600"/>
              </a:spcBef>
              <a:spcAft>
                <a:spcPts val="0"/>
              </a:spcAft>
              <a:buNone/>
              <a:defRPr b="1" sz="1800"/>
            </a:lvl3pPr>
            <a:lvl4pPr lvl="3" rtl="0">
              <a:spcBef>
                <a:spcPts val="600"/>
              </a:spcBef>
              <a:spcAft>
                <a:spcPts val="0"/>
              </a:spcAft>
              <a:buNone/>
              <a:defRPr b="1" sz="1800"/>
            </a:lvl4pPr>
            <a:lvl5pPr lvl="4" rtl="0">
              <a:spcBef>
                <a:spcPts val="600"/>
              </a:spcBef>
              <a:spcAft>
                <a:spcPts val="0"/>
              </a:spcAft>
              <a:buNone/>
              <a:defRPr b="1" sz="1800"/>
            </a:lvl5pPr>
            <a:lvl6pPr lvl="5" rtl="0">
              <a:spcBef>
                <a:spcPts val="600"/>
              </a:spcBef>
              <a:spcAft>
                <a:spcPts val="0"/>
              </a:spcAft>
              <a:buNone/>
              <a:defRPr b="1" sz="1800"/>
            </a:lvl6pPr>
            <a:lvl7pPr lvl="6" rtl="0">
              <a:spcBef>
                <a:spcPts val="600"/>
              </a:spcBef>
              <a:spcAft>
                <a:spcPts val="0"/>
              </a:spcAft>
              <a:buNone/>
              <a:defRPr b="1" sz="1800"/>
            </a:lvl7pPr>
            <a:lvl8pPr lvl="7" rtl="0">
              <a:spcBef>
                <a:spcPts val="600"/>
              </a:spcBef>
              <a:spcAft>
                <a:spcPts val="0"/>
              </a:spcAft>
              <a:buNone/>
              <a:defRPr b="1" sz="1800"/>
            </a:lvl8pPr>
            <a:lvl9pPr lvl="8" rtl="0">
              <a:spcBef>
                <a:spcPts val="600"/>
              </a:spcBef>
              <a:spcAft>
                <a:spcPts val="0"/>
              </a:spcAft>
              <a:buNone/>
              <a:defRPr b="1" sz="1800"/>
            </a:lvl9pPr>
          </a:lstStyle>
          <a:p/>
        </p:txBody>
      </p:sp>
    </p:spTree>
  </p:cSld>
  <p:clrMapOvr>
    <a:masterClrMapping/>
  </p:clrMapOvr>
  <p:extLst>
    <p:ext uri="{DCECCB84-F9BA-43D5-87BE-67443E8EF086}">
      <p15:sldGuideLst>
        <p15:guide id="1" orient="horz" pos="1620">
          <p15:clr>
            <a:srgbClr val="FA7B17"/>
          </p15:clr>
        </p15:guide>
        <p15:guide id="2" pos="515">
          <p15:clr>
            <a:srgbClr val="FA7B17"/>
          </p15:clr>
        </p15:guide>
        <p15:guide id="3" pos="2880">
          <p15:clr>
            <a:srgbClr val="FA7B17"/>
          </p15:clr>
        </p15:guide>
        <p15:guide id="4" pos="5256">
          <p15:clr>
            <a:srgbClr val="FA7B17"/>
          </p15:clr>
        </p15:guide>
        <p15:guide id="5" orient="horz" pos="2016">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657" name="Shape 657"/>
        <p:cNvGrpSpPr/>
        <p:nvPr/>
      </p:nvGrpSpPr>
      <p:grpSpPr>
        <a:xfrm>
          <a:off x="0" y="0"/>
          <a:ext cx="0" cy="0"/>
          <a:chOff x="0" y="0"/>
          <a:chExt cx="0" cy="0"/>
        </a:xfrm>
      </p:grpSpPr>
      <p:sp>
        <p:nvSpPr>
          <p:cNvPr id="658" name="Google Shape;658;p70"/>
          <p:cNvSpPr/>
          <p:nvPr/>
        </p:nvSpPr>
        <p:spPr>
          <a:xfrm flipH="1" rot="10800000">
            <a:off x="0" y="3993075"/>
            <a:ext cx="9144000" cy="1153800"/>
          </a:xfrm>
          <a:prstGeom prst="rect">
            <a:avLst/>
          </a:prstGeom>
          <a:solidFill>
            <a:srgbClr val="008B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0"/>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
        <p:nvSpPr>
          <p:cNvPr id="660" name="Google Shape;660;p70"/>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400"/>
              <a:buNone/>
              <a:defRPr b="1" sz="2400">
                <a:solidFill>
                  <a:schemeClr val="accent4"/>
                </a:solidFill>
              </a:defRPr>
            </a:lvl1pPr>
            <a:lvl2pPr lvl="1" rtl="0" algn="ctr">
              <a:spcBef>
                <a:spcPts val="0"/>
              </a:spcBef>
              <a:spcAft>
                <a:spcPts val="0"/>
              </a:spcAft>
              <a:buClr>
                <a:srgbClr val="FFFFFF"/>
              </a:buClr>
              <a:buSzPts val="2400"/>
              <a:buNone/>
              <a:defRPr b="1">
                <a:solidFill>
                  <a:srgbClr val="FFFFFF"/>
                </a:solidFill>
              </a:defRPr>
            </a:lvl2pPr>
            <a:lvl3pPr lvl="2" rtl="0" algn="ctr">
              <a:spcBef>
                <a:spcPts val="0"/>
              </a:spcBef>
              <a:spcAft>
                <a:spcPts val="0"/>
              </a:spcAft>
              <a:buClr>
                <a:srgbClr val="FFFFFF"/>
              </a:buClr>
              <a:buSzPts val="2400"/>
              <a:buNone/>
              <a:defRPr b="1">
                <a:solidFill>
                  <a:srgbClr val="FFFFFF"/>
                </a:solidFill>
              </a:defRPr>
            </a:lvl3pPr>
            <a:lvl4pPr lvl="3" rtl="0" algn="ctr">
              <a:spcBef>
                <a:spcPts val="0"/>
              </a:spcBef>
              <a:spcAft>
                <a:spcPts val="0"/>
              </a:spcAft>
              <a:buClr>
                <a:srgbClr val="FFFFFF"/>
              </a:buClr>
              <a:buSzPts val="2400"/>
              <a:buNone/>
              <a:defRPr b="1" sz="2400">
                <a:solidFill>
                  <a:srgbClr val="FFFFFF"/>
                </a:solidFill>
              </a:defRPr>
            </a:lvl4pPr>
            <a:lvl5pPr lvl="4" rtl="0" algn="ctr">
              <a:spcBef>
                <a:spcPts val="0"/>
              </a:spcBef>
              <a:spcAft>
                <a:spcPts val="0"/>
              </a:spcAft>
              <a:buClr>
                <a:srgbClr val="FFFFFF"/>
              </a:buClr>
              <a:buSzPts val="2400"/>
              <a:buNone/>
              <a:defRPr b="1" sz="2400">
                <a:solidFill>
                  <a:srgbClr val="FFFFFF"/>
                </a:solidFill>
              </a:defRPr>
            </a:lvl5pPr>
            <a:lvl6pPr lvl="5" rtl="0" algn="ctr">
              <a:spcBef>
                <a:spcPts val="0"/>
              </a:spcBef>
              <a:spcAft>
                <a:spcPts val="0"/>
              </a:spcAft>
              <a:buClr>
                <a:srgbClr val="FFFFFF"/>
              </a:buClr>
              <a:buSzPts val="2400"/>
              <a:buNone/>
              <a:defRPr b="1" sz="2400">
                <a:solidFill>
                  <a:srgbClr val="FFFFFF"/>
                </a:solidFill>
              </a:defRPr>
            </a:lvl6pPr>
            <a:lvl7pPr lvl="6" rtl="0" algn="ctr">
              <a:spcBef>
                <a:spcPts val="0"/>
              </a:spcBef>
              <a:spcAft>
                <a:spcPts val="0"/>
              </a:spcAft>
              <a:buClr>
                <a:srgbClr val="FFFFFF"/>
              </a:buClr>
              <a:buSzPts val="2400"/>
              <a:buNone/>
              <a:defRPr b="1" sz="2400">
                <a:solidFill>
                  <a:srgbClr val="FFFFFF"/>
                </a:solidFill>
              </a:defRPr>
            </a:lvl7pPr>
            <a:lvl8pPr lvl="7" rtl="0" algn="ctr">
              <a:spcBef>
                <a:spcPts val="0"/>
              </a:spcBef>
              <a:spcAft>
                <a:spcPts val="0"/>
              </a:spcAft>
              <a:buClr>
                <a:srgbClr val="FFFFFF"/>
              </a:buClr>
              <a:buSzPts val="2400"/>
              <a:buNone/>
              <a:defRPr b="1" sz="2400">
                <a:solidFill>
                  <a:srgbClr val="FFFFFF"/>
                </a:solidFill>
              </a:defRPr>
            </a:lvl8pPr>
            <a:lvl9pPr lvl="8" rtl="0" algn="ctr">
              <a:spcBef>
                <a:spcPts val="0"/>
              </a:spcBef>
              <a:spcAft>
                <a:spcPts val="0"/>
              </a:spcAft>
              <a:buClr>
                <a:srgbClr val="FFFFFF"/>
              </a:buClr>
              <a:buSzPts val="2400"/>
              <a:buNone/>
              <a:defRPr b="1" sz="2400">
                <a:solidFill>
                  <a:srgbClr val="FFFFFF"/>
                </a:solidFill>
              </a:defRPr>
            </a:lvl9pPr>
          </a:lstStyle>
          <a:p/>
        </p:txBody>
      </p:sp>
      <p:pic>
        <p:nvPicPr>
          <p:cNvPr id="661" name="Google Shape;661;p70"/>
          <p:cNvPicPr preferRelativeResize="0"/>
          <p:nvPr/>
        </p:nvPicPr>
        <p:blipFill>
          <a:blip r:embed="rId2">
            <a:alphaModFix/>
          </a:blip>
          <a:stretch>
            <a:fillRect/>
          </a:stretch>
        </p:blipFill>
        <p:spPr>
          <a:xfrm>
            <a:off x="6984000" y="4070205"/>
            <a:ext cx="2099097" cy="1001925"/>
          </a:xfrm>
          <a:prstGeom prst="rect">
            <a:avLst/>
          </a:prstGeom>
          <a:noFill/>
          <a:ln>
            <a:noFill/>
          </a:ln>
        </p:spPr>
      </p:pic>
      <p:sp>
        <p:nvSpPr>
          <p:cNvPr id="662" name="Google Shape;662;p70"/>
          <p:cNvSpPr txBox="1"/>
          <p:nvPr/>
        </p:nvSpPr>
        <p:spPr>
          <a:xfrm>
            <a:off x="85300" y="4070163"/>
            <a:ext cx="3306300" cy="10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t/>
            </a:r>
            <a:endParaRPr sz="1800">
              <a:solidFill>
                <a:srgbClr val="FFFFFF"/>
              </a:solidFill>
              <a:latin typeface="Raleway Medium"/>
              <a:ea typeface="Raleway Medium"/>
              <a:cs typeface="Raleway Medium"/>
              <a:sym typeface="Raleway Medium"/>
            </a:endParaRPr>
          </a:p>
        </p:txBody>
      </p:sp>
      <p:sp>
        <p:nvSpPr>
          <p:cNvPr id="663" name="Google Shape;663;p70"/>
          <p:cNvSpPr txBox="1"/>
          <p:nvPr>
            <p:ph idx="2" type="subTitle"/>
          </p:nvPr>
        </p:nvSpPr>
        <p:spPr>
          <a:xfrm>
            <a:off x="85300" y="4559300"/>
            <a:ext cx="4428600" cy="460200"/>
          </a:xfrm>
          <a:prstGeom prst="rect">
            <a:avLst/>
          </a:prstGeom>
        </p:spPr>
        <p:txBody>
          <a:bodyPr anchorCtr="0" anchor="t" bIns="91425" lIns="91425" spcFirstLastPara="1" rIns="91425" wrap="square" tIns="91425">
            <a:noAutofit/>
          </a:bodyPr>
          <a:lstStyle>
            <a:lvl1pPr lvl="0" rtl="0">
              <a:spcBef>
                <a:spcPts val="600"/>
              </a:spcBef>
              <a:spcAft>
                <a:spcPts val="0"/>
              </a:spcAft>
              <a:buNone/>
              <a:defRPr sz="18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664" name="Shape 664"/>
        <p:cNvGrpSpPr/>
        <p:nvPr/>
      </p:nvGrpSpPr>
      <p:grpSpPr>
        <a:xfrm>
          <a:off x="0" y="0"/>
          <a:ext cx="0" cy="0"/>
          <a:chOff x="0" y="0"/>
          <a:chExt cx="0" cy="0"/>
        </a:xfrm>
      </p:grpSpPr>
      <p:sp>
        <p:nvSpPr>
          <p:cNvPr id="665" name="Google Shape;665;p71"/>
          <p:cNvSpPr/>
          <p:nvPr/>
        </p:nvSpPr>
        <p:spPr>
          <a:xfrm>
            <a:off x="81850" y="4620375"/>
            <a:ext cx="90372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71"/>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lvl1pPr indent="-406400" lvl="0" marL="457200" rtl="0" algn="ctr">
              <a:spcBef>
                <a:spcPts val="600"/>
              </a:spcBef>
              <a:spcAft>
                <a:spcPts val="0"/>
              </a:spcAft>
              <a:buSzPts val="28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rtl="0" algn="ctr">
              <a:spcBef>
                <a:spcPts val="0"/>
              </a:spcBef>
              <a:spcAft>
                <a:spcPts val="0"/>
              </a:spcAft>
              <a:buSzPts val="1800"/>
              <a:buChar char="■"/>
              <a:defRPr i="1"/>
            </a:lvl9pPr>
          </a:lstStyle>
          <a:p/>
        </p:txBody>
      </p:sp>
      <p:sp>
        <p:nvSpPr>
          <p:cNvPr id="667" name="Google Shape;667;p71"/>
          <p:cNvSpPr txBox="1"/>
          <p:nvPr/>
        </p:nvSpPr>
        <p:spPr>
          <a:xfrm>
            <a:off x="3593400" y="495628"/>
            <a:ext cx="19572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dk2"/>
                </a:solidFill>
              </a:rPr>
              <a:t>“</a:t>
            </a:r>
            <a:endParaRPr b="1" sz="600">
              <a:solidFill>
                <a:schemeClr val="dk2"/>
              </a:solidFill>
            </a:endParaRPr>
          </a:p>
        </p:txBody>
      </p:sp>
      <p:sp>
        <p:nvSpPr>
          <p:cNvPr id="668" name="Google Shape;668;p71"/>
          <p:cNvSpPr/>
          <p:nvPr/>
        </p:nvSpPr>
        <p:spPr>
          <a:xfrm>
            <a:off x="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71"/>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70" name="Google Shape;670;p71"/>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lt1"/>
                </a:solidFill>
              </a:defRPr>
            </a:lvl1pPr>
            <a:lvl2pPr lvl="1" rtl="0" algn="ctr">
              <a:buNone/>
              <a:defRPr>
                <a:solidFill>
                  <a:schemeClr val="lt1"/>
                </a:solidFill>
              </a:defRPr>
            </a:lvl2pPr>
            <a:lvl3pPr lvl="2" rtl="0" algn="ctr">
              <a:buNone/>
              <a:defRPr>
                <a:solidFill>
                  <a:schemeClr val="lt1"/>
                </a:solidFill>
              </a:defRPr>
            </a:lvl3pPr>
            <a:lvl4pPr lvl="3" rtl="0" algn="ctr">
              <a:buNone/>
              <a:defRPr>
                <a:solidFill>
                  <a:schemeClr val="lt1"/>
                </a:solidFill>
              </a:defRPr>
            </a:lvl4pPr>
            <a:lvl5pPr lvl="4" rtl="0" algn="ctr">
              <a:buNone/>
              <a:defRPr>
                <a:solidFill>
                  <a:schemeClr val="lt1"/>
                </a:solidFill>
              </a:defRPr>
            </a:lvl5pPr>
            <a:lvl6pPr lvl="5" rtl="0" algn="ctr">
              <a:buNone/>
              <a:defRPr>
                <a:solidFill>
                  <a:schemeClr val="lt1"/>
                </a:solidFill>
              </a:defRPr>
            </a:lvl6pPr>
            <a:lvl7pPr lvl="6" rtl="0" algn="ctr">
              <a:buNone/>
              <a:defRPr>
                <a:solidFill>
                  <a:schemeClr val="lt1"/>
                </a:solidFill>
              </a:defRPr>
            </a:lvl7pPr>
            <a:lvl8pPr lvl="7" rtl="0" algn="ctr">
              <a:buNone/>
              <a:defRPr>
                <a:solidFill>
                  <a:schemeClr val="lt1"/>
                </a:solidFill>
              </a:defRPr>
            </a:lvl8pPr>
            <a:lvl9pPr lvl="8" rtl="0"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671" name="Google Shape;671;p71"/>
          <p:cNvSpPr/>
          <p:nvPr/>
        </p:nvSpPr>
        <p:spPr>
          <a:xfrm>
            <a:off x="545310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71"/>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673" name="Google Shape;673;p71"/>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674" name="Google Shape;674;p71"/>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675" name="Google Shape;675;p71"/>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676" name="Google Shape;676;p71"/>
          <p:cNvSpPr txBox="1"/>
          <p:nvPr>
            <p:ph idx="5"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 no footer">
  <p:cSld name="TITLE_1_1_1">
    <p:spTree>
      <p:nvGrpSpPr>
        <p:cNvPr id="677" name="Shape 677"/>
        <p:cNvGrpSpPr/>
        <p:nvPr/>
      </p:nvGrpSpPr>
      <p:grpSpPr>
        <a:xfrm>
          <a:off x="0" y="0"/>
          <a:ext cx="0" cy="0"/>
          <a:chOff x="0" y="0"/>
          <a:chExt cx="0" cy="0"/>
        </a:xfrm>
      </p:grpSpPr>
      <p:sp>
        <p:nvSpPr>
          <p:cNvPr id="678" name="Google Shape;678;p72"/>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lvl1pPr indent="-406400" lvl="0" marL="457200" rtl="0" algn="ctr">
              <a:spcBef>
                <a:spcPts val="600"/>
              </a:spcBef>
              <a:spcAft>
                <a:spcPts val="0"/>
              </a:spcAft>
              <a:buSzPts val="28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rtl="0" algn="ctr">
              <a:spcBef>
                <a:spcPts val="0"/>
              </a:spcBef>
              <a:spcAft>
                <a:spcPts val="0"/>
              </a:spcAft>
              <a:buSzPts val="1800"/>
              <a:buChar char="■"/>
              <a:defRPr i="1"/>
            </a:lvl9pPr>
          </a:lstStyle>
          <a:p/>
        </p:txBody>
      </p:sp>
      <p:sp>
        <p:nvSpPr>
          <p:cNvPr id="679" name="Google Shape;679;p72"/>
          <p:cNvSpPr txBox="1"/>
          <p:nvPr/>
        </p:nvSpPr>
        <p:spPr>
          <a:xfrm>
            <a:off x="3593400" y="495628"/>
            <a:ext cx="19572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dk2"/>
                </a:solidFill>
              </a:rPr>
              <a:t>“</a:t>
            </a:r>
            <a:endParaRPr b="1" sz="600">
              <a:solidFill>
                <a:schemeClr val="dk2"/>
              </a:solidFill>
            </a:endParaRPr>
          </a:p>
        </p:txBody>
      </p:sp>
      <p:sp>
        <p:nvSpPr>
          <p:cNvPr id="680" name="Google Shape;680;p72"/>
          <p:cNvSpPr/>
          <p:nvPr/>
        </p:nvSpPr>
        <p:spPr>
          <a:xfrm>
            <a:off x="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72"/>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lt1"/>
                </a:solidFill>
              </a:defRPr>
            </a:lvl1pPr>
            <a:lvl2pPr lvl="1" rtl="0" algn="ctr">
              <a:buNone/>
              <a:defRPr>
                <a:solidFill>
                  <a:schemeClr val="lt1"/>
                </a:solidFill>
              </a:defRPr>
            </a:lvl2pPr>
            <a:lvl3pPr lvl="2" rtl="0" algn="ctr">
              <a:buNone/>
              <a:defRPr>
                <a:solidFill>
                  <a:schemeClr val="lt1"/>
                </a:solidFill>
              </a:defRPr>
            </a:lvl3pPr>
            <a:lvl4pPr lvl="3" rtl="0" algn="ctr">
              <a:buNone/>
              <a:defRPr>
                <a:solidFill>
                  <a:schemeClr val="lt1"/>
                </a:solidFill>
              </a:defRPr>
            </a:lvl4pPr>
            <a:lvl5pPr lvl="4" rtl="0" algn="ctr">
              <a:buNone/>
              <a:defRPr>
                <a:solidFill>
                  <a:schemeClr val="lt1"/>
                </a:solidFill>
              </a:defRPr>
            </a:lvl5pPr>
            <a:lvl6pPr lvl="5" rtl="0" algn="ctr">
              <a:buNone/>
              <a:defRPr>
                <a:solidFill>
                  <a:schemeClr val="lt1"/>
                </a:solidFill>
              </a:defRPr>
            </a:lvl6pPr>
            <a:lvl7pPr lvl="6" rtl="0" algn="ctr">
              <a:buNone/>
              <a:defRPr>
                <a:solidFill>
                  <a:schemeClr val="lt1"/>
                </a:solidFill>
              </a:defRPr>
            </a:lvl7pPr>
            <a:lvl8pPr lvl="7" rtl="0" algn="ctr">
              <a:buNone/>
              <a:defRPr>
                <a:solidFill>
                  <a:schemeClr val="lt1"/>
                </a:solidFill>
              </a:defRPr>
            </a:lvl8pPr>
            <a:lvl9pPr lvl="8" rtl="0"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682" name="Google Shape;682;p72"/>
          <p:cNvSpPr/>
          <p:nvPr/>
        </p:nvSpPr>
        <p:spPr>
          <a:xfrm>
            <a:off x="545310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72"/>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684" name="Shape 684"/>
        <p:cNvGrpSpPr/>
        <p:nvPr/>
      </p:nvGrpSpPr>
      <p:grpSpPr>
        <a:xfrm>
          <a:off x="0" y="0"/>
          <a:ext cx="0" cy="0"/>
          <a:chOff x="0" y="0"/>
          <a:chExt cx="0" cy="0"/>
        </a:xfrm>
      </p:grpSpPr>
      <p:sp>
        <p:nvSpPr>
          <p:cNvPr id="685" name="Google Shape;685;p73"/>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73"/>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687" name="Google Shape;687;p73"/>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88" name="Google Shape;688;p73"/>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689" name="Google Shape;689;p73"/>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690" name="Google Shape;690;p73"/>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691" name="Google Shape;691;p73"/>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692" name="Google Shape;692;p73"/>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693" name="Google Shape;693;p73"/>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71" name="Shape 71"/>
        <p:cNvGrpSpPr/>
        <p:nvPr/>
      </p:nvGrpSpPr>
      <p:grpSpPr>
        <a:xfrm>
          <a:off x="0" y="0"/>
          <a:ext cx="0" cy="0"/>
          <a:chOff x="0" y="0"/>
          <a:chExt cx="0" cy="0"/>
        </a:xfrm>
      </p:grpSpPr>
      <p:sp>
        <p:nvSpPr>
          <p:cNvPr id="72" name="Google Shape;72;p8"/>
          <p:cNvSpPr/>
          <p:nvPr/>
        </p:nvSpPr>
        <p:spPr>
          <a:xfrm>
            <a:off x="70875" y="4624325"/>
            <a:ext cx="9002100" cy="461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74" name="Google Shape;74;p8"/>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75" name="Google Shape;75;p8"/>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76" name="Google Shape;76;p8"/>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77" name="Google Shape;77;p8"/>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78" name="Google Shape;78;p8"/>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79" name="Google Shape;79;p8"/>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a:spcBef>
                <a:spcPts val="600"/>
              </a:spcBef>
              <a:spcAft>
                <a:spcPts val="0"/>
              </a:spcAft>
              <a:buNone/>
              <a:defRPr b="1" sz="1400">
                <a:solidFill>
                  <a:srgbClr val="FFFFFF"/>
                </a:solidFill>
              </a:defRPr>
            </a:lvl1pPr>
            <a:lvl2pPr lvl="1">
              <a:spcBef>
                <a:spcPts val="600"/>
              </a:spcBef>
              <a:spcAft>
                <a:spcPts val="0"/>
              </a:spcAft>
              <a:buNone/>
              <a:defRPr>
                <a:solidFill>
                  <a:srgbClr val="FFFFFF"/>
                </a:solidFill>
              </a:defRPr>
            </a:lvl2pPr>
            <a:lvl3pPr lvl="2">
              <a:spcBef>
                <a:spcPts val="600"/>
              </a:spcBef>
              <a:spcAft>
                <a:spcPts val="0"/>
              </a:spcAft>
              <a:buNone/>
              <a:defRPr>
                <a:solidFill>
                  <a:srgbClr val="FFFFFF"/>
                </a:solidFill>
              </a:defRPr>
            </a:lvl3pPr>
            <a:lvl4pPr lvl="3">
              <a:spcBef>
                <a:spcPts val="600"/>
              </a:spcBef>
              <a:spcAft>
                <a:spcPts val="0"/>
              </a:spcAft>
              <a:buNone/>
              <a:defRPr>
                <a:solidFill>
                  <a:srgbClr val="FFFFFF"/>
                </a:solidFill>
              </a:defRPr>
            </a:lvl4pPr>
            <a:lvl5pPr lvl="4">
              <a:spcBef>
                <a:spcPts val="600"/>
              </a:spcBef>
              <a:spcAft>
                <a:spcPts val="0"/>
              </a:spcAft>
              <a:buNone/>
              <a:defRPr>
                <a:solidFill>
                  <a:srgbClr val="FFFFFF"/>
                </a:solidFill>
              </a:defRPr>
            </a:lvl5pPr>
            <a:lvl6pPr lvl="5">
              <a:spcBef>
                <a:spcPts val="600"/>
              </a:spcBef>
              <a:spcAft>
                <a:spcPts val="0"/>
              </a:spcAft>
              <a:buNone/>
              <a:defRPr>
                <a:solidFill>
                  <a:srgbClr val="FFFFFF"/>
                </a:solidFill>
              </a:defRPr>
            </a:lvl6pPr>
            <a:lvl7pPr lvl="6">
              <a:spcBef>
                <a:spcPts val="600"/>
              </a:spcBef>
              <a:spcAft>
                <a:spcPts val="0"/>
              </a:spcAft>
              <a:buNone/>
              <a:defRPr>
                <a:solidFill>
                  <a:srgbClr val="FFFFFF"/>
                </a:solidFill>
              </a:defRPr>
            </a:lvl7pPr>
            <a:lvl8pPr lvl="7">
              <a:spcBef>
                <a:spcPts val="600"/>
              </a:spcBef>
              <a:spcAft>
                <a:spcPts val="0"/>
              </a:spcAft>
              <a:buNone/>
              <a:defRPr>
                <a:solidFill>
                  <a:srgbClr val="FFFFFF"/>
                </a:solidFill>
              </a:defRPr>
            </a:lvl8pPr>
            <a:lvl9pPr lvl="8">
              <a:spcBef>
                <a:spcPts val="600"/>
              </a:spcBef>
              <a:spcAft>
                <a:spcPts val="0"/>
              </a:spcAft>
              <a:buNone/>
              <a:defRPr>
                <a:solidFill>
                  <a:srgbClr val="FFFFFF"/>
                </a:solidFill>
              </a:defRPr>
            </a:lvl9pPr>
          </a:lstStyle>
          <a:p/>
        </p:txBody>
      </p:sp>
      <p:sp>
        <p:nvSpPr>
          <p:cNvPr id="80" name="Google Shape;80;p8"/>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81" name="Google Shape;81;p8"/>
          <p:cNvSpPr txBox="1"/>
          <p:nvPr>
            <p:ph idx="5"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 no footer">
  <p:cSld name="TITLE_AND_BODY_2">
    <p:spTree>
      <p:nvGrpSpPr>
        <p:cNvPr id="694" name="Shape 694"/>
        <p:cNvGrpSpPr/>
        <p:nvPr/>
      </p:nvGrpSpPr>
      <p:grpSpPr>
        <a:xfrm>
          <a:off x="0" y="0"/>
          <a:ext cx="0" cy="0"/>
          <a:chOff x="0" y="0"/>
          <a:chExt cx="0" cy="0"/>
        </a:xfrm>
      </p:grpSpPr>
      <p:sp>
        <p:nvSpPr>
          <p:cNvPr id="695" name="Google Shape;695;p74"/>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696" name="Google Shape;696;p74"/>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97" name="Google Shape;697;p74"/>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p:cSld name="TITLE_AND_BODY_1">
    <p:spTree>
      <p:nvGrpSpPr>
        <p:cNvPr id="698" name="Shape 698"/>
        <p:cNvGrpSpPr/>
        <p:nvPr/>
      </p:nvGrpSpPr>
      <p:grpSpPr>
        <a:xfrm>
          <a:off x="0" y="0"/>
          <a:ext cx="0" cy="0"/>
          <a:chOff x="0" y="0"/>
          <a:chExt cx="0" cy="0"/>
        </a:xfrm>
      </p:grpSpPr>
      <p:sp>
        <p:nvSpPr>
          <p:cNvPr id="699" name="Google Shape;699;p75"/>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75"/>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01" name="Google Shape;701;p75"/>
          <p:cNvSpPr txBox="1"/>
          <p:nvPr>
            <p:ph idx="1" type="body"/>
          </p:nvPr>
        </p:nvSpPr>
        <p:spPr>
          <a:xfrm>
            <a:off x="896100" y="1197873"/>
            <a:ext cx="7354200" cy="33036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02" name="Google Shape;702;p75"/>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703" name="Google Shape;703;p7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704" name="Google Shape;704;p75"/>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05" name="Google Shape;705;p75"/>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06" name="Google Shape;706;p75"/>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707" name="Google Shape;707;p75"/>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 no footer">
  <p:cSld name="TITLE_AND_BODY_1_1">
    <p:spTree>
      <p:nvGrpSpPr>
        <p:cNvPr id="708" name="Shape 708"/>
        <p:cNvGrpSpPr/>
        <p:nvPr/>
      </p:nvGrpSpPr>
      <p:grpSpPr>
        <a:xfrm>
          <a:off x="0" y="0"/>
          <a:ext cx="0" cy="0"/>
          <a:chOff x="0" y="0"/>
          <a:chExt cx="0" cy="0"/>
        </a:xfrm>
      </p:grpSpPr>
      <p:sp>
        <p:nvSpPr>
          <p:cNvPr id="709" name="Google Shape;709;p76"/>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10" name="Google Shape;710;p76"/>
          <p:cNvSpPr txBox="1"/>
          <p:nvPr>
            <p:ph idx="1" type="body"/>
          </p:nvPr>
        </p:nvSpPr>
        <p:spPr>
          <a:xfrm>
            <a:off x="896100" y="1197873"/>
            <a:ext cx="7354200" cy="33036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11" name="Google Shape;711;p76"/>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712" name="Shape 712"/>
        <p:cNvGrpSpPr/>
        <p:nvPr/>
      </p:nvGrpSpPr>
      <p:grpSpPr>
        <a:xfrm>
          <a:off x="0" y="0"/>
          <a:ext cx="0" cy="0"/>
          <a:chOff x="0" y="0"/>
          <a:chExt cx="0" cy="0"/>
        </a:xfrm>
      </p:grpSpPr>
      <p:sp>
        <p:nvSpPr>
          <p:cNvPr id="713" name="Google Shape;713;p77"/>
          <p:cNvSpPr/>
          <p:nvPr/>
        </p:nvSpPr>
        <p:spPr>
          <a:xfrm>
            <a:off x="70875" y="4624325"/>
            <a:ext cx="9002100" cy="461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77"/>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15" name="Google Shape;715;p77"/>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16" name="Google Shape;716;p77"/>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17" name="Google Shape;717;p77"/>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718" name="Google Shape;718;p7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719" name="Google Shape;719;p77"/>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20" name="Google Shape;720;p77"/>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21" name="Google Shape;721;p77"/>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722" name="Google Shape;722;p77"/>
          <p:cNvSpPr txBox="1"/>
          <p:nvPr>
            <p:ph idx="5"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 no footer">
  <p:cSld name="TITLE_AND_TWO_COLUMNS_2">
    <p:spTree>
      <p:nvGrpSpPr>
        <p:cNvPr id="723" name="Shape 723"/>
        <p:cNvGrpSpPr/>
        <p:nvPr/>
      </p:nvGrpSpPr>
      <p:grpSpPr>
        <a:xfrm>
          <a:off x="0" y="0"/>
          <a:ext cx="0" cy="0"/>
          <a:chOff x="0" y="0"/>
          <a:chExt cx="0" cy="0"/>
        </a:xfrm>
      </p:grpSpPr>
      <p:sp>
        <p:nvSpPr>
          <p:cNvPr id="724" name="Google Shape;724;p78"/>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25" name="Google Shape;725;p78"/>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26" name="Google Shape;726;p78"/>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27" name="Google Shape;727;p78"/>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
        <p:nvSpPr>
          <p:cNvPr id="728" name="Google Shape;728;p78"/>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729" name="Shape 729"/>
        <p:cNvGrpSpPr/>
        <p:nvPr/>
      </p:nvGrpSpPr>
      <p:grpSpPr>
        <a:xfrm>
          <a:off x="0" y="0"/>
          <a:ext cx="0" cy="0"/>
          <a:chOff x="0" y="0"/>
          <a:chExt cx="0" cy="0"/>
        </a:xfrm>
      </p:grpSpPr>
      <p:sp>
        <p:nvSpPr>
          <p:cNvPr id="730" name="Google Shape;730;p79"/>
          <p:cNvSpPr/>
          <p:nvPr/>
        </p:nvSpPr>
        <p:spPr>
          <a:xfrm>
            <a:off x="70875" y="4624325"/>
            <a:ext cx="9002100" cy="451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79"/>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32" name="Google Shape;732;p79"/>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733" name="Google Shape;733;p79"/>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734" name="Google Shape;734;p79"/>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735" name="Google Shape;735;p79"/>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736" name="Google Shape;736;p7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737" name="Google Shape;737;p79"/>
          <p:cNvSpPr txBox="1"/>
          <p:nvPr>
            <p:ph idx="4"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38" name="Google Shape;738;p79"/>
          <p:cNvSpPr txBox="1"/>
          <p:nvPr>
            <p:ph idx="5"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39" name="Google Shape;739;p79"/>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740" name="Google Shape;740;p79"/>
          <p:cNvSpPr txBox="1"/>
          <p:nvPr>
            <p:ph idx="6"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 no footer">
  <p:cSld name="TITLE_AND_TWO_COLUMNS_1_1">
    <p:spTree>
      <p:nvGrpSpPr>
        <p:cNvPr id="741" name="Shape 741"/>
        <p:cNvGrpSpPr/>
        <p:nvPr/>
      </p:nvGrpSpPr>
      <p:grpSpPr>
        <a:xfrm>
          <a:off x="0" y="0"/>
          <a:ext cx="0" cy="0"/>
          <a:chOff x="0" y="0"/>
          <a:chExt cx="0" cy="0"/>
        </a:xfrm>
      </p:grpSpPr>
      <p:sp>
        <p:nvSpPr>
          <p:cNvPr id="742" name="Google Shape;742;p80"/>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43" name="Google Shape;743;p80"/>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744" name="Google Shape;744;p80"/>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745" name="Google Shape;745;p80"/>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746" name="Google Shape;746;p80"/>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47" name="Shape 747"/>
        <p:cNvGrpSpPr/>
        <p:nvPr/>
      </p:nvGrpSpPr>
      <p:grpSpPr>
        <a:xfrm>
          <a:off x="0" y="0"/>
          <a:ext cx="0" cy="0"/>
          <a:chOff x="0" y="0"/>
          <a:chExt cx="0" cy="0"/>
        </a:xfrm>
      </p:grpSpPr>
      <p:sp>
        <p:nvSpPr>
          <p:cNvPr id="748" name="Google Shape;748;p81"/>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81"/>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50" name="Google Shape;750;p81"/>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751" name="Google Shape;751;p81"/>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752" name="Google Shape;752;p81"/>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53" name="Google Shape;753;p81"/>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54" name="Google Shape;754;p81"/>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755" name="Google Shape;755;p81"/>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56" name="Shape 756"/>
        <p:cNvGrpSpPr/>
        <p:nvPr/>
      </p:nvGrpSpPr>
      <p:grpSpPr>
        <a:xfrm>
          <a:off x="0" y="0"/>
          <a:ext cx="0" cy="0"/>
          <a:chOff x="0" y="0"/>
          <a:chExt cx="0" cy="0"/>
        </a:xfrm>
      </p:grpSpPr>
      <p:sp>
        <p:nvSpPr>
          <p:cNvPr id="757" name="Google Shape;757;p82"/>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82"/>
          <p:cNvSpPr txBox="1"/>
          <p:nvPr>
            <p:ph idx="1" type="body"/>
          </p:nvPr>
        </p:nvSpPr>
        <p:spPr>
          <a:xfrm>
            <a:off x="893700" y="4307063"/>
            <a:ext cx="6462600" cy="350700"/>
          </a:xfrm>
          <a:prstGeom prst="rect">
            <a:avLst/>
          </a:prstGeom>
        </p:spPr>
        <p:txBody>
          <a:bodyPr anchorCtr="0" anchor="b" bIns="91425" lIns="91425" spcFirstLastPara="1" rIns="91425" wrap="square" tIns="91425">
            <a:noAutofit/>
          </a:bodyPr>
          <a:lstStyle>
            <a:lvl1pPr indent="-228600" lvl="0" marL="457200" rtl="0">
              <a:spcBef>
                <a:spcPts val="360"/>
              </a:spcBef>
              <a:spcAft>
                <a:spcPts val="0"/>
              </a:spcAft>
              <a:buClr>
                <a:schemeClr val="accent3"/>
              </a:buClr>
              <a:buSzPts val="1400"/>
              <a:buNone/>
              <a:defRPr b="1" sz="1400">
                <a:solidFill>
                  <a:schemeClr val="accent3"/>
                </a:solidFill>
              </a:defRPr>
            </a:lvl1pPr>
          </a:lstStyle>
          <a:p/>
        </p:txBody>
      </p:sp>
      <p:sp>
        <p:nvSpPr>
          <p:cNvPr id="759" name="Google Shape;759;p82"/>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760" name="Google Shape;760;p82"/>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761" name="Google Shape;761;p82"/>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62" name="Google Shape;762;p82"/>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63" name="Google Shape;763;p82"/>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764" name="Google Shape;764;p82"/>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65" name="Shape 765"/>
        <p:cNvGrpSpPr/>
        <p:nvPr/>
      </p:nvGrpSpPr>
      <p:grpSpPr>
        <a:xfrm>
          <a:off x="0" y="0"/>
          <a:ext cx="0" cy="0"/>
          <a:chOff x="0" y="0"/>
          <a:chExt cx="0" cy="0"/>
        </a:xfrm>
      </p:grpSpPr>
      <p:sp>
        <p:nvSpPr>
          <p:cNvPr id="766" name="Google Shape;766;p83"/>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83"/>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768" name="Google Shape;768;p83"/>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769" name="Google Shape;769;p83"/>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70" name="Google Shape;770;p83"/>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71" name="Google Shape;771;p83"/>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772" name="Google Shape;772;p83"/>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ic + 2 columns">
  <p:cSld name="TITLE_AND_TWO_COLUMNS_2">
    <p:spTree>
      <p:nvGrpSpPr>
        <p:cNvPr id="82" name="Shape 82"/>
        <p:cNvGrpSpPr/>
        <p:nvPr/>
      </p:nvGrpSpPr>
      <p:grpSpPr>
        <a:xfrm>
          <a:off x="0" y="0"/>
          <a:ext cx="0" cy="0"/>
          <a:chOff x="0" y="0"/>
          <a:chExt cx="0" cy="0"/>
        </a:xfrm>
      </p:grpSpPr>
      <p:sp>
        <p:nvSpPr>
          <p:cNvPr id="83" name="Google Shape;83;p9"/>
          <p:cNvSpPr/>
          <p:nvPr/>
        </p:nvSpPr>
        <p:spPr>
          <a:xfrm>
            <a:off x="70875" y="4624325"/>
            <a:ext cx="9002100" cy="461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9"/>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85" name="Google Shape;85;p9"/>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6" name="Google Shape;86;p9"/>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7" name="Google Shape;87;p9"/>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88" name="Google Shape;88;p9"/>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89" name="Google Shape;89;p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90" name="Google Shape;90;p9"/>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1" name="Google Shape;91;p9"/>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2" name="Google Shape;92;p9"/>
          <p:cNvSpPr txBox="1"/>
          <p:nvPr>
            <p:ph idx="5"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
        <p:nvSpPr>
          <p:cNvPr id="93" name="Google Shape;93;p9"/>
          <p:cNvSpPr txBox="1"/>
          <p:nvPr>
            <p:ph idx="6" type="subTitle"/>
          </p:nvPr>
        </p:nvSpPr>
        <p:spPr>
          <a:xfrm>
            <a:off x="5943975" y="68600"/>
            <a:ext cx="3129000" cy="310200"/>
          </a:xfrm>
          <a:prstGeom prst="rect">
            <a:avLst/>
          </a:prstGeom>
          <a:solidFill>
            <a:schemeClr val="accent4"/>
          </a:solidFill>
        </p:spPr>
        <p:txBody>
          <a:bodyPr anchorCtr="0" anchor="ctr" bIns="91425" lIns="91425" spcFirstLastPara="1" rIns="91425" wrap="square" tIns="91425">
            <a:noAutofit/>
          </a:bodyPr>
          <a:lstStyle>
            <a:lvl1pPr lvl="0" rtl="0" algn="ctr">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inal slide">
  <p:cSld name="BLANK_2">
    <p:spTree>
      <p:nvGrpSpPr>
        <p:cNvPr id="773" name="Shape 773"/>
        <p:cNvGrpSpPr/>
        <p:nvPr/>
      </p:nvGrpSpPr>
      <p:grpSpPr>
        <a:xfrm>
          <a:off x="0" y="0"/>
          <a:ext cx="0" cy="0"/>
          <a:chOff x="0" y="0"/>
          <a:chExt cx="0" cy="0"/>
        </a:xfrm>
      </p:grpSpPr>
      <p:sp>
        <p:nvSpPr>
          <p:cNvPr id="774" name="Google Shape;774;p84"/>
          <p:cNvSpPr txBox="1"/>
          <p:nvPr/>
        </p:nvSpPr>
        <p:spPr>
          <a:xfrm>
            <a:off x="896100" y="205750"/>
            <a:ext cx="7488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Next Steps</a:t>
            </a:r>
            <a:endParaRPr sz="3600">
              <a:solidFill>
                <a:schemeClr val="accent3"/>
              </a:solidFill>
              <a:latin typeface="Raleway SemiBold"/>
              <a:ea typeface="Raleway SemiBold"/>
              <a:cs typeface="Raleway SemiBold"/>
              <a:sym typeface="Raleway SemiBold"/>
            </a:endParaRPr>
          </a:p>
        </p:txBody>
      </p:sp>
      <p:sp>
        <p:nvSpPr>
          <p:cNvPr id="775" name="Google Shape;775;p84"/>
          <p:cNvSpPr txBox="1"/>
          <p:nvPr/>
        </p:nvSpPr>
        <p:spPr>
          <a:xfrm>
            <a:off x="759150" y="1428469"/>
            <a:ext cx="7625700" cy="119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highlight>
                  <a:srgbClr val="FFFFFF"/>
                </a:highlight>
                <a:latin typeface="Lato"/>
                <a:ea typeface="Lato"/>
                <a:cs typeface="Lato"/>
                <a:sym typeface="Lato"/>
              </a:rPr>
              <a:t>What is one thing that you can do today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to start making your research </a:t>
            </a:r>
            <a:endParaRPr sz="3000">
              <a:highlight>
                <a:srgbClr val="FFFFFF"/>
              </a:highlight>
              <a:latin typeface="Lato"/>
              <a:ea typeface="Lato"/>
              <a:cs typeface="Lato"/>
              <a:sym typeface="Lato"/>
            </a:endParaRPr>
          </a:p>
          <a:p>
            <a:pPr indent="0" lvl="0" marL="0" rtl="0" algn="ctr">
              <a:spcBef>
                <a:spcPts val="0"/>
              </a:spcBef>
              <a:spcAft>
                <a:spcPts val="0"/>
              </a:spcAft>
              <a:buNone/>
            </a:pPr>
            <a:r>
              <a:rPr lang="en" sz="3000">
                <a:highlight>
                  <a:srgbClr val="FFFFFF"/>
                </a:highlight>
                <a:latin typeface="Lato"/>
                <a:ea typeface="Lato"/>
                <a:cs typeface="Lato"/>
                <a:sym typeface="Lato"/>
              </a:rPr>
              <a:t>more reproducible?</a:t>
            </a:r>
            <a:endParaRPr sz="3000">
              <a:highlight>
                <a:srgbClr val="FFFFFF"/>
              </a:highlight>
              <a:latin typeface="Lato"/>
              <a:ea typeface="Lato"/>
              <a:cs typeface="Lato"/>
              <a:sym typeface="Lato"/>
            </a:endParaRPr>
          </a:p>
        </p:txBody>
      </p:sp>
      <p:sp>
        <p:nvSpPr>
          <p:cNvPr id="776" name="Google Shape;776;p84"/>
          <p:cNvSpPr txBox="1"/>
          <p:nvPr/>
        </p:nvSpPr>
        <p:spPr>
          <a:xfrm>
            <a:off x="3914900" y="3157106"/>
            <a:ext cx="4902000" cy="12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https://www.repro4everyone.org</a:t>
            </a:r>
            <a:endParaRPr sz="2500">
              <a:solidFill>
                <a:schemeClr val="accent3"/>
              </a:solidFill>
              <a:highlight>
                <a:srgbClr val="FFFFFF"/>
              </a:highlight>
              <a:latin typeface="Lato"/>
              <a:ea typeface="Lato"/>
              <a:cs typeface="Lato"/>
              <a:sym typeface="Lato"/>
            </a:endParaRPr>
          </a:p>
          <a:p>
            <a:pPr indent="0" lvl="0" marL="0" rtl="0" algn="ctr">
              <a:spcBef>
                <a:spcPts val="0"/>
              </a:spcBef>
              <a:spcAft>
                <a:spcPts val="0"/>
              </a:spcAft>
              <a:buNone/>
            </a:pPr>
            <a:r>
              <a:rPr lang="en" sz="2500">
                <a:solidFill>
                  <a:schemeClr val="accent3"/>
                </a:solidFill>
                <a:highlight>
                  <a:srgbClr val="FFFFFF"/>
                </a:highlight>
                <a:latin typeface="Lato"/>
                <a:ea typeface="Lato"/>
                <a:cs typeface="Lato"/>
                <a:sym typeface="Lato"/>
              </a:rPr>
              <a:t>repro4everyone@gmail.com</a:t>
            </a:r>
            <a:endParaRPr sz="2500">
              <a:solidFill>
                <a:schemeClr val="accent3"/>
              </a:solidFill>
              <a:highlight>
                <a:srgbClr val="FFFFFF"/>
              </a:highlight>
              <a:latin typeface="Lato"/>
              <a:ea typeface="Lato"/>
              <a:cs typeface="Lato"/>
              <a:sym typeface="Lato"/>
            </a:endParaRPr>
          </a:p>
        </p:txBody>
      </p:sp>
      <p:pic>
        <p:nvPicPr>
          <p:cNvPr id="777" name="Google Shape;777;p84"/>
          <p:cNvPicPr preferRelativeResize="0"/>
          <p:nvPr/>
        </p:nvPicPr>
        <p:blipFill>
          <a:blip r:embed="rId2">
            <a:alphaModFix/>
          </a:blip>
          <a:stretch>
            <a:fillRect/>
          </a:stretch>
        </p:blipFill>
        <p:spPr>
          <a:xfrm>
            <a:off x="505243" y="3167269"/>
            <a:ext cx="2649351" cy="1264575"/>
          </a:xfrm>
          <a:prstGeom prst="rect">
            <a:avLst/>
          </a:prstGeom>
          <a:noFill/>
          <a:ln>
            <a:noFill/>
          </a:ln>
        </p:spPr>
      </p:pic>
      <p:sp>
        <p:nvSpPr>
          <p:cNvPr id="778" name="Google Shape;778;p84"/>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84"/>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780" name="Google Shape;780;p84"/>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781" name="Google Shape;781;p84"/>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82" name="Google Shape;782;p84"/>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783" name="Google Shape;783;p84"/>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784" name="Google Shape;784;p84"/>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cknowledgements-Funders 1">
  <p:cSld name="BLANK_2_1">
    <p:spTree>
      <p:nvGrpSpPr>
        <p:cNvPr id="785" name="Shape 785"/>
        <p:cNvGrpSpPr/>
        <p:nvPr/>
      </p:nvGrpSpPr>
      <p:grpSpPr>
        <a:xfrm>
          <a:off x="0" y="0"/>
          <a:ext cx="0" cy="0"/>
          <a:chOff x="0" y="0"/>
          <a:chExt cx="0" cy="0"/>
        </a:xfrm>
      </p:grpSpPr>
      <p:pic>
        <p:nvPicPr>
          <p:cNvPr descr="Image result for addgene" id="786" name="Google Shape;786;p85"/>
          <p:cNvPicPr preferRelativeResize="0"/>
          <p:nvPr/>
        </p:nvPicPr>
        <p:blipFill>
          <a:blip r:embed="rId2">
            <a:alphaModFix/>
          </a:blip>
          <a:stretch>
            <a:fillRect/>
          </a:stretch>
        </p:blipFill>
        <p:spPr>
          <a:xfrm>
            <a:off x="656150" y="1237591"/>
            <a:ext cx="2286000" cy="505777"/>
          </a:xfrm>
          <a:prstGeom prst="rect">
            <a:avLst/>
          </a:prstGeom>
          <a:noFill/>
          <a:ln>
            <a:noFill/>
          </a:ln>
        </p:spPr>
      </p:pic>
      <p:pic>
        <p:nvPicPr>
          <p:cNvPr descr="Image result for elife" id="787" name="Google Shape;787;p85"/>
          <p:cNvPicPr preferRelativeResize="0"/>
          <p:nvPr/>
        </p:nvPicPr>
        <p:blipFill>
          <a:blip r:embed="rId3">
            <a:alphaModFix/>
          </a:blip>
          <a:stretch>
            <a:fillRect/>
          </a:stretch>
        </p:blipFill>
        <p:spPr>
          <a:xfrm>
            <a:off x="3437143" y="3044803"/>
            <a:ext cx="2286000" cy="934402"/>
          </a:xfrm>
          <a:prstGeom prst="rect">
            <a:avLst/>
          </a:prstGeom>
          <a:noFill/>
          <a:ln>
            <a:noFill/>
          </a:ln>
        </p:spPr>
      </p:pic>
      <p:pic>
        <p:nvPicPr>
          <p:cNvPr descr="Image result for code ocean" id="788" name="Google Shape;788;p85"/>
          <p:cNvPicPr preferRelativeResize="0"/>
          <p:nvPr/>
        </p:nvPicPr>
        <p:blipFill>
          <a:blip r:embed="rId4">
            <a:alphaModFix/>
          </a:blip>
          <a:stretch>
            <a:fillRect/>
          </a:stretch>
        </p:blipFill>
        <p:spPr>
          <a:xfrm>
            <a:off x="6330789" y="1336181"/>
            <a:ext cx="2286000" cy="308610"/>
          </a:xfrm>
          <a:prstGeom prst="rect">
            <a:avLst/>
          </a:prstGeom>
          <a:noFill/>
          <a:ln>
            <a:noFill/>
          </a:ln>
        </p:spPr>
      </p:pic>
      <p:pic>
        <p:nvPicPr>
          <p:cNvPr id="789" name="Google Shape;789;p85"/>
          <p:cNvPicPr preferRelativeResize="0"/>
          <p:nvPr/>
        </p:nvPicPr>
        <p:blipFill>
          <a:blip r:embed="rId5">
            <a:alphaModFix/>
          </a:blip>
          <a:stretch>
            <a:fillRect/>
          </a:stretch>
        </p:blipFill>
        <p:spPr>
          <a:xfrm>
            <a:off x="656149" y="3361978"/>
            <a:ext cx="2286000" cy="300038"/>
          </a:xfrm>
          <a:prstGeom prst="rect">
            <a:avLst/>
          </a:prstGeom>
          <a:noFill/>
          <a:ln>
            <a:noFill/>
          </a:ln>
        </p:spPr>
      </p:pic>
      <p:pic>
        <p:nvPicPr>
          <p:cNvPr descr="Image result for aspb" id="790" name="Google Shape;790;p85"/>
          <p:cNvPicPr preferRelativeResize="0"/>
          <p:nvPr/>
        </p:nvPicPr>
        <p:blipFill>
          <a:blip r:embed="rId6">
            <a:alphaModFix/>
          </a:blip>
          <a:stretch>
            <a:fillRect/>
          </a:stretch>
        </p:blipFill>
        <p:spPr>
          <a:xfrm>
            <a:off x="3989700" y="1023280"/>
            <a:ext cx="1180911" cy="934406"/>
          </a:xfrm>
          <a:prstGeom prst="rect">
            <a:avLst/>
          </a:prstGeom>
          <a:noFill/>
          <a:ln>
            <a:noFill/>
          </a:ln>
        </p:spPr>
      </p:pic>
      <p:pic>
        <p:nvPicPr>
          <p:cNvPr id="791" name="Google Shape;791;p85"/>
          <p:cNvPicPr preferRelativeResize="0"/>
          <p:nvPr/>
        </p:nvPicPr>
        <p:blipFill>
          <a:blip r:embed="rId7">
            <a:alphaModFix/>
          </a:blip>
          <a:stretch>
            <a:fillRect/>
          </a:stretch>
        </p:blipFill>
        <p:spPr>
          <a:xfrm>
            <a:off x="6330789" y="3250538"/>
            <a:ext cx="2286000" cy="522922"/>
          </a:xfrm>
          <a:prstGeom prst="rect">
            <a:avLst/>
          </a:prstGeom>
          <a:noFill/>
          <a:ln>
            <a:noFill/>
          </a:ln>
        </p:spPr>
      </p:pic>
      <p:sp>
        <p:nvSpPr>
          <p:cNvPr id="792" name="Google Shape;792;p85"/>
          <p:cNvSpPr txBox="1"/>
          <p:nvPr/>
        </p:nvSpPr>
        <p:spPr>
          <a:xfrm>
            <a:off x="896100" y="205750"/>
            <a:ext cx="73539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Previous &amp; Current Funders</a:t>
            </a:r>
            <a:endParaRPr sz="3600">
              <a:solidFill>
                <a:schemeClr val="accent3"/>
              </a:solidFill>
              <a:latin typeface="Raleway SemiBold"/>
              <a:ea typeface="Raleway SemiBold"/>
              <a:cs typeface="Raleway SemiBold"/>
              <a:sym typeface="Raleway SemiBold"/>
            </a:endParaRPr>
          </a:p>
        </p:txBody>
      </p:sp>
      <p:sp>
        <p:nvSpPr>
          <p:cNvPr id="793" name="Google Shape;793;p85"/>
          <p:cNvSpPr txBox="1"/>
          <p:nvPr/>
        </p:nvSpPr>
        <p:spPr>
          <a:xfrm>
            <a:off x="6218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@CodeOceanHQ</a:t>
            </a:r>
            <a:endParaRPr sz="2400">
              <a:latin typeface="Lato"/>
              <a:ea typeface="Lato"/>
              <a:cs typeface="Lato"/>
              <a:sym typeface="Lato"/>
            </a:endParaRPr>
          </a:p>
        </p:txBody>
      </p:sp>
      <p:sp>
        <p:nvSpPr>
          <p:cNvPr id="794" name="Google Shape;794;p85"/>
          <p:cNvSpPr txBox="1"/>
          <p:nvPr/>
        </p:nvSpPr>
        <p:spPr>
          <a:xfrm>
            <a:off x="3380825"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@eLife</a:t>
            </a:r>
            <a:endParaRPr sz="2400">
              <a:latin typeface="Lato"/>
              <a:ea typeface="Lato"/>
              <a:cs typeface="Lato"/>
              <a:sym typeface="Lato"/>
            </a:endParaRPr>
          </a:p>
        </p:txBody>
      </p:sp>
      <p:sp>
        <p:nvSpPr>
          <p:cNvPr id="795" name="Google Shape;795;p85"/>
          <p:cNvSpPr txBox="1"/>
          <p:nvPr/>
        </p:nvSpPr>
        <p:spPr>
          <a:xfrm>
            <a:off x="3316350" y="2074144"/>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@ASPB</a:t>
            </a:r>
            <a:endParaRPr sz="2400">
              <a:latin typeface="Lato"/>
              <a:ea typeface="Lato"/>
              <a:cs typeface="Lato"/>
              <a:sym typeface="Lato"/>
            </a:endParaRPr>
          </a:p>
        </p:txBody>
      </p:sp>
      <p:sp>
        <p:nvSpPr>
          <p:cNvPr id="796" name="Google Shape;796;p85"/>
          <p:cNvSpPr txBox="1"/>
          <p:nvPr/>
        </p:nvSpPr>
        <p:spPr>
          <a:xfrm>
            <a:off x="656150" y="3979191"/>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@protocolsIO</a:t>
            </a:r>
            <a:endParaRPr sz="2400">
              <a:latin typeface="Lato"/>
              <a:ea typeface="Lato"/>
              <a:cs typeface="Lato"/>
              <a:sym typeface="Lato"/>
            </a:endParaRPr>
          </a:p>
        </p:txBody>
      </p:sp>
      <p:sp>
        <p:nvSpPr>
          <p:cNvPr id="797" name="Google Shape;797;p85"/>
          <p:cNvSpPr txBox="1"/>
          <p:nvPr/>
        </p:nvSpPr>
        <p:spPr>
          <a:xfrm>
            <a:off x="6218150" y="3979200"/>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@mozilla</a:t>
            </a:r>
            <a:endParaRPr sz="2400">
              <a:latin typeface="Lato"/>
              <a:ea typeface="Lato"/>
              <a:cs typeface="Lato"/>
              <a:sym typeface="Lato"/>
            </a:endParaRPr>
          </a:p>
        </p:txBody>
      </p:sp>
      <p:sp>
        <p:nvSpPr>
          <p:cNvPr id="798" name="Google Shape;798;p85"/>
          <p:cNvSpPr txBox="1"/>
          <p:nvPr/>
        </p:nvSpPr>
        <p:spPr>
          <a:xfrm>
            <a:off x="656150" y="1806638"/>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@Addgene</a:t>
            </a:r>
            <a:endParaRPr sz="2400">
              <a:latin typeface="Lato"/>
              <a:ea typeface="Lato"/>
              <a:cs typeface="Lato"/>
              <a:sym typeface="Lato"/>
            </a:endParaRPr>
          </a:p>
        </p:txBody>
      </p:sp>
      <p:sp>
        <p:nvSpPr>
          <p:cNvPr id="799" name="Google Shape;799;p85"/>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85"/>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801" name="Google Shape;801;p8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802" name="Google Shape;802;p85"/>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803" name="Google Shape;803;p85"/>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804" name="Google Shape;804;p85"/>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805" name="Google Shape;805;p85"/>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p:cSld name="BLANK_2_1_1">
    <p:spTree>
      <p:nvGrpSpPr>
        <p:cNvPr id="806" name="Shape 806"/>
        <p:cNvGrpSpPr/>
        <p:nvPr/>
      </p:nvGrpSpPr>
      <p:grpSpPr>
        <a:xfrm>
          <a:off x="0" y="0"/>
          <a:ext cx="0" cy="0"/>
          <a:chOff x="0" y="0"/>
          <a:chExt cx="0" cy="0"/>
        </a:xfrm>
      </p:grpSpPr>
      <p:sp>
        <p:nvSpPr>
          <p:cNvPr id="807" name="Google Shape;807;p86"/>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Contributors</a:t>
            </a:r>
            <a:endParaRPr sz="3600">
              <a:solidFill>
                <a:schemeClr val="accent3"/>
              </a:solidFill>
              <a:latin typeface="Raleway SemiBold"/>
              <a:ea typeface="Raleway SemiBold"/>
              <a:cs typeface="Raleway SemiBold"/>
              <a:sym typeface="Raleway SemiBold"/>
            </a:endParaRPr>
          </a:p>
        </p:txBody>
      </p:sp>
      <p:sp>
        <p:nvSpPr>
          <p:cNvPr id="808" name="Google Shape;808;p86"/>
          <p:cNvSpPr txBox="1"/>
          <p:nvPr/>
        </p:nvSpPr>
        <p:spPr>
          <a:xfrm>
            <a:off x="450850" y="793825"/>
            <a:ext cx="82854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ato"/>
                <a:ea typeface="Lato"/>
                <a:cs typeface="Lato"/>
                <a:sym typeface="Lato"/>
              </a:rPr>
              <a:t>The following people have contributed to R4E materials in various ways:</a:t>
            </a:r>
            <a:endParaRPr sz="2000">
              <a:latin typeface="Lato"/>
              <a:ea typeface="Lato"/>
              <a:cs typeface="Lato"/>
              <a:sym typeface="Lato"/>
            </a:endParaRPr>
          </a:p>
        </p:txBody>
      </p:sp>
      <p:sp>
        <p:nvSpPr>
          <p:cNvPr id="809" name="Google Shape;809;p86"/>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86"/>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811" name="Google Shape;811;p86"/>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812" name="Google Shape;812;p86"/>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813" name="Google Shape;813;p86"/>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814" name="Google Shape;814;p86"/>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815" name="Google Shape;815;p86"/>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ributers 1">
  <p:cSld name="BLANK_2_1_1_1">
    <p:spTree>
      <p:nvGrpSpPr>
        <p:cNvPr id="816" name="Shape 816"/>
        <p:cNvGrpSpPr/>
        <p:nvPr/>
      </p:nvGrpSpPr>
      <p:grpSpPr>
        <a:xfrm>
          <a:off x="0" y="0"/>
          <a:ext cx="0" cy="0"/>
          <a:chOff x="0" y="0"/>
          <a:chExt cx="0" cy="0"/>
        </a:xfrm>
      </p:grpSpPr>
      <p:sp>
        <p:nvSpPr>
          <p:cNvPr id="817" name="Google Shape;817;p87"/>
          <p:cNvSpPr txBox="1"/>
          <p:nvPr/>
        </p:nvSpPr>
        <p:spPr>
          <a:xfrm>
            <a:off x="896100" y="205750"/>
            <a:ext cx="73794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3"/>
                </a:solidFill>
                <a:latin typeface="Raleway SemiBold"/>
                <a:ea typeface="Raleway SemiBold"/>
                <a:cs typeface="Raleway SemiBold"/>
                <a:sym typeface="Raleway SemiBold"/>
              </a:rPr>
              <a:t>License and Citation</a:t>
            </a:r>
            <a:endParaRPr sz="3600">
              <a:solidFill>
                <a:schemeClr val="accent3"/>
              </a:solidFill>
              <a:latin typeface="Raleway SemiBold"/>
              <a:ea typeface="Raleway SemiBold"/>
              <a:cs typeface="Raleway SemiBold"/>
              <a:sym typeface="Raleway SemiBold"/>
            </a:endParaRPr>
          </a:p>
        </p:txBody>
      </p:sp>
      <p:sp>
        <p:nvSpPr>
          <p:cNvPr id="818" name="Google Shape;818;p87"/>
          <p:cNvSpPr txBox="1"/>
          <p:nvPr/>
        </p:nvSpPr>
        <p:spPr>
          <a:xfrm>
            <a:off x="938625" y="1022419"/>
            <a:ext cx="73368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Lato"/>
                <a:ea typeface="Lato"/>
                <a:cs typeface="Lato"/>
                <a:sym typeface="Lato"/>
              </a:rPr>
              <a:t>These materials have been developed by the </a:t>
            </a:r>
            <a:r>
              <a:rPr lang="en" sz="3000" u="sng">
                <a:solidFill>
                  <a:schemeClr val="accent3"/>
                </a:solidFill>
                <a:latin typeface="Lato"/>
                <a:ea typeface="Lato"/>
                <a:cs typeface="Lato"/>
                <a:sym typeface="Lato"/>
                <a:hlinkClick r:id="rId2"/>
              </a:rPr>
              <a:t>Reproducibility for Everyone community</a:t>
            </a:r>
            <a:r>
              <a:rPr lang="en" sz="3000">
                <a:latin typeface="Lato"/>
                <a:ea typeface="Lato"/>
                <a:cs typeface="Lato"/>
                <a:sym typeface="Lato"/>
              </a:rPr>
              <a:t>. Please find us at </a:t>
            </a:r>
            <a:r>
              <a:rPr lang="en" sz="3000" u="sng">
                <a:solidFill>
                  <a:schemeClr val="accent3"/>
                </a:solidFill>
                <a:latin typeface="Lato"/>
                <a:ea typeface="Lato"/>
                <a:cs typeface="Lato"/>
                <a:sym typeface="Lato"/>
                <a:hlinkClick r:id="rId3"/>
              </a:rPr>
              <a:t>osf.io</a:t>
            </a:r>
            <a:r>
              <a:rPr lang="en" sz="3000">
                <a:solidFill>
                  <a:schemeClr val="accent3"/>
                </a:solidFill>
                <a:latin typeface="Lato"/>
                <a:ea typeface="Lato"/>
                <a:cs typeface="Lato"/>
                <a:sym typeface="Lato"/>
              </a:rPr>
              <a:t> </a:t>
            </a:r>
            <a:r>
              <a:rPr lang="en" sz="3000">
                <a:latin typeface="Lato"/>
                <a:ea typeface="Lato"/>
                <a:cs typeface="Lato"/>
                <a:sym typeface="Lato"/>
              </a:rPr>
              <a:t>for full citation details. Slides are published under </a:t>
            </a:r>
            <a:r>
              <a:rPr lang="en" sz="3000" u="sng">
                <a:solidFill>
                  <a:schemeClr val="accent3"/>
                </a:solidFill>
                <a:latin typeface="Lato"/>
                <a:ea typeface="Lato"/>
                <a:cs typeface="Lato"/>
                <a:sym typeface="Lato"/>
                <a:hlinkClick r:id="rId4"/>
              </a:rPr>
              <a:t>Creative Commons with Attribution</a:t>
            </a:r>
            <a:r>
              <a:rPr lang="en" sz="3000">
                <a:latin typeface="Lato"/>
                <a:ea typeface="Lato"/>
                <a:cs typeface="Lato"/>
                <a:sym typeface="Lato"/>
              </a:rPr>
              <a:t> license (CC-BY 4.0)</a:t>
            </a:r>
            <a:endParaRPr sz="3000">
              <a:latin typeface="Lato"/>
              <a:ea typeface="Lato"/>
              <a:cs typeface="Lato"/>
              <a:sym typeface="Lato"/>
            </a:endParaRPr>
          </a:p>
        </p:txBody>
      </p:sp>
      <p:pic>
        <p:nvPicPr>
          <p:cNvPr id="819" name="Google Shape;819;p87"/>
          <p:cNvPicPr preferRelativeResize="0"/>
          <p:nvPr/>
        </p:nvPicPr>
        <p:blipFill>
          <a:blip r:embed="rId5">
            <a:alphaModFix/>
          </a:blip>
          <a:stretch>
            <a:fillRect/>
          </a:stretch>
        </p:blipFill>
        <p:spPr>
          <a:xfrm>
            <a:off x="5882034" y="3491800"/>
            <a:ext cx="2146290" cy="750950"/>
          </a:xfrm>
          <a:prstGeom prst="rect">
            <a:avLst/>
          </a:prstGeom>
          <a:noFill/>
          <a:ln>
            <a:noFill/>
          </a:ln>
        </p:spPr>
      </p:pic>
      <p:sp>
        <p:nvSpPr>
          <p:cNvPr id="820" name="Google Shape;820;p87"/>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87"/>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822" name="Google Shape;822;p8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823" name="Google Shape;823;p87"/>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824" name="Google Shape;824;p87"/>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825" name="Google Shape;825;p87"/>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826" name="Google Shape;826;p87"/>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color background">
  <p:cSld name="BLANK_1">
    <p:bg>
      <p:bgPr>
        <a:solidFill>
          <a:srgbClr val="0097D9"/>
        </a:solidFill>
      </p:bgPr>
    </p:bg>
    <p:spTree>
      <p:nvGrpSpPr>
        <p:cNvPr id="827" name="Shape 827"/>
        <p:cNvGrpSpPr/>
        <p:nvPr/>
      </p:nvGrpSpPr>
      <p:grpSpPr>
        <a:xfrm>
          <a:off x="0" y="0"/>
          <a:ext cx="0" cy="0"/>
          <a:chOff x="0" y="0"/>
          <a:chExt cx="0" cy="0"/>
        </a:xfrm>
      </p:grpSpPr>
      <p:sp>
        <p:nvSpPr>
          <p:cNvPr id="828" name="Google Shape;828;p88"/>
          <p:cNvSpPr txBox="1"/>
          <p:nvPr/>
        </p:nvSpPr>
        <p:spPr>
          <a:xfrm>
            <a:off x="5006500" y="4624325"/>
            <a:ext cx="4137600" cy="519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 </a:t>
            </a:r>
            <a:endParaRPr b="1">
              <a:solidFill>
                <a:srgbClr val="FFFFFF"/>
              </a:solidFill>
              <a:latin typeface="Lato"/>
              <a:ea typeface="Lato"/>
              <a:cs typeface="Lato"/>
              <a:sym typeface="Lato"/>
            </a:endParaRPr>
          </a:p>
          <a:p>
            <a:pPr indent="0" lvl="0" marL="0" rtl="0" algn="r">
              <a:spcBef>
                <a:spcPts val="0"/>
              </a:spcBef>
              <a:spcAft>
                <a:spcPts val="0"/>
              </a:spcAft>
              <a:buNone/>
            </a:pPr>
            <a:r>
              <a:rPr b="1" lang="en">
                <a:solidFill>
                  <a:srgbClr val="FFFFFF"/>
                </a:solidFill>
                <a:latin typeface="Lato"/>
                <a:ea typeface="Lato"/>
                <a:cs typeface="Lato"/>
                <a:sym typeface="Lato"/>
              </a:rPr>
              <a:t>{@your_handle}</a:t>
            </a:r>
            <a:endParaRPr b="1">
              <a:solidFill>
                <a:srgbClr val="FFFFFF"/>
              </a:solidFill>
              <a:latin typeface="Lato"/>
              <a:ea typeface="Lato"/>
              <a:cs typeface="Lato"/>
              <a:sym typeface="Lato"/>
            </a:endParaRPr>
          </a:p>
        </p:txBody>
      </p:sp>
      <p:sp>
        <p:nvSpPr>
          <p:cNvPr id="829" name="Google Shape;829;p88"/>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88"/>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831" name="Google Shape;831;p88"/>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832" name="Google Shape;832;p88"/>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833" name="Google Shape;833;p88"/>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834" name="Google Shape;834;p88"/>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835" name="Google Shape;835;p88"/>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836" name="Shape 836"/>
        <p:cNvGrpSpPr/>
        <p:nvPr/>
      </p:nvGrpSpPr>
      <p:grpSpPr>
        <a:xfrm>
          <a:off x="0" y="0"/>
          <a:ext cx="0" cy="0"/>
          <a:chOff x="0" y="0"/>
          <a:chExt cx="0" cy="0"/>
        </a:xfrm>
      </p:grpSpPr>
      <p:sp>
        <p:nvSpPr>
          <p:cNvPr id="837" name="Google Shape;837;p89"/>
          <p:cNvSpPr/>
          <p:nvPr/>
        </p:nvSpPr>
        <p:spPr>
          <a:xfrm>
            <a:off x="81850" y="74250"/>
            <a:ext cx="8991000" cy="4550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89"/>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39" name="Google Shape;839;p89"/>
          <p:cNvSpPr txBox="1"/>
          <p:nvPr>
            <p:ph idx="12" type="sldNum"/>
          </p:nvPr>
        </p:nvSpPr>
        <p:spPr>
          <a:xfrm>
            <a:off x="4297650" y="4794733"/>
            <a:ext cx="548700" cy="3135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latin typeface="Raleway"/>
              <a:ea typeface="Raleway"/>
              <a:cs typeface="Raleway"/>
              <a:sym typeface="Raleway"/>
            </a:endParaRPr>
          </a:p>
        </p:txBody>
      </p:sp>
      <p:sp>
        <p:nvSpPr>
          <p:cNvPr id="840" name="Google Shape;840;p89"/>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841" name="Google Shape;841;p89"/>
          <p:cNvSpPr/>
          <p:nvPr/>
        </p:nvSpPr>
        <p:spPr>
          <a:xfrm>
            <a:off x="76500" y="4624325"/>
            <a:ext cx="8996400" cy="7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89"/>
          <p:cNvSpPr txBox="1"/>
          <p:nvPr/>
        </p:nvSpPr>
        <p:spPr>
          <a:xfrm>
            <a:off x="5402875" y="4872275"/>
            <a:ext cx="3719400" cy="1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accent4"/>
                </a:solidFill>
                <a:latin typeface="Lato"/>
                <a:ea typeface="Lato"/>
                <a:cs typeface="Lato"/>
                <a:sym typeface="Lato"/>
              </a:rPr>
              <a:t>@repro4everyone | #repro4everyone</a:t>
            </a:r>
            <a:endParaRPr b="1">
              <a:solidFill>
                <a:schemeClr val="accent4"/>
              </a:solidFill>
              <a:latin typeface="Lato"/>
              <a:ea typeface="Lato"/>
              <a:cs typeface="Lato"/>
              <a:sym typeface="Lato"/>
            </a:endParaRPr>
          </a:p>
        </p:txBody>
      </p:sp>
      <p:sp>
        <p:nvSpPr>
          <p:cNvPr id="843" name="Google Shape;843;p8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Lato"/>
                <a:ea typeface="Lato"/>
                <a:cs typeface="Lato"/>
                <a:sym typeface="Lato"/>
              </a:rPr>
              <a:t>Slides:</a:t>
            </a:r>
            <a:endParaRPr b="1">
              <a:solidFill>
                <a:schemeClr val="accent4"/>
              </a:solidFill>
              <a:latin typeface="Lato"/>
              <a:ea typeface="Lato"/>
              <a:cs typeface="Lato"/>
              <a:sym typeface="Lato"/>
            </a:endParaRPr>
          </a:p>
          <a:p>
            <a:pPr indent="0" lvl="0" marL="0" rtl="0" algn="l">
              <a:spcBef>
                <a:spcPts val="0"/>
              </a:spcBef>
              <a:spcAft>
                <a:spcPts val="0"/>
              </a:spcAft>
              <a:buNone/>
            </a:pPr>
            <a:r>
              <a:rPr b="1" lang="en">
                <a:solidFill>
                  <a:schemeClr val="accent4"/>
                </a:solidFill>
                <a:latin typeface="Lato"/>
                <a:ea typeface="Lato"/>
                <a:cs typeface="Lato"/>
                <a:sym typeface="Lato"/>
              </a:rPr>
              <a:t>Notes: </a:t>
            </a:r>
            <a:endParaRPr b="1">
              <a:solidFill>
                <a:schemeClr val="accent4"/>
              </a:solidFill>
              <a:latin typeface="Lato"/>
              <a:ea typeface="Lato"/>
              <a:cs typeface="Lato"/>
              <a:sym typeface="Lato"/>
            </a:endParaRPr>
          </a:p>
        </p:txBody>
      </p:sp>
      <p:sp>
        <p:nvSpPr>
          <p:cNvPr id="844" name="Google Shape;844;p89"/>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845" name="Google Shape;845;p89"/>
          <p:cNvSpPr txBox="1"/>
          <p:nvPr>
            <p:ph idx="3" type="subTitle"/>
          </p:nvPr>
        </p:nvSpPr>
        <p:spPr>
          <a:xfrm>
            <a:off x="650175" y="4852925"/>
            <a:ext cx="3129000" cy="1971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chemeClr val="accent4"/>
                </a:solidFill>
              </a:defRPr>
            </a:lvl1pPr>
            <a:lvl2pPr lvl="1" rtl="0">
              <a:spcBef>
                <a:spcPts val="600"/>
              </a:spcBef>
              <a:spcAft>
                <a:spcPts val="0"/>
              </a:spcAft>
              <a:buNone/>
              <a:defRPr>
                <a:solidFill>
                  <a:schemeClr val="accent4"/>
                </a:solidFill>
              </a:defRPr>
            </a:lvl2pPr>
            <a:lvl3pPr lvl="2" rtl="0">
              <a:spcBef>
                <a:spcPts val="600"/>
              </a:spcBef>
              <a:spcAft>
                <a:spcPts val="0"/>
              </a:spcAft>
              <a:buNone/>
              <a:defRPr>
                <a:solidFill>
                  <a:schemeClr val="accent4"/>
                </a:solidFill>
              </a:defRPr>
            </a:lvl3pPr>
            <a:lvl4pPr lvl="3" rtl="0">
              <a:spcBef>
                <a:spcPts val="600"/>
              </a:spcBef>
              <a:spcAft>
                <a:spcPts val="0"/>
              </a:spcAft>
              <a:buNone/>
              <a:defRPr>
                <a:solidFill>
                  <a:schemeClr val="accent4"/>
                </a:solidFill>
              </a:defRPr>
            </a:lvl4pPr>
            <a:lvl5pPr lvl="4" rtl="0">
              <a:spcBef>
                <a:spcPts val="600"/>
              </a:spcBef>
              <a:spcAft>
                <a:spcPts val="0"/>
              </a:spcAft>
              <a:buNone/>
              <a:defRPr>
                <a:solidFill>
                  <a:schemeClr val="accent4"/>
                </a:solidFill>
              </a:defRPr>
            </a:lvl5pPr>
            <a:lvl6pPr lvl="5" rtl="0">
              <a:spcBef>
                <a:spcPts val="600"/>
              </a:spcBef>
              <a:spcAft>
                <a:spcPts val="0"/>
              </a:spcAft>
              <a:buNone/>
              <a:defRPr>
                <a:solidFill>
                  <a:schemeClr val="accent4"/>
                </a:solidFill>
              </a:defRPr>
            </a:lvl6pPr>
            <a:lvl7pPr lvl="6" rtl="0">
              <a:spcBef>
                <a:spcPts val="600"/>
              </a:spcBef>
              <a:spcAft>
                <a:spcPts val="0"/>
              </a:spcAft>
              <a:buNone/>
              <a:defRPr>
                <a:solidFill>
                  <a:schemeClr val="accent4"/>
                </a:solidFill>
              </a:defRPr>
            </a:lvl7pPr>
            <a:lvl8pPr lvl="7" rtl="0">
              <a:spcBef>
                <a:spcPts val="600"/>
              </a:spcBef>
              <a:spcAft>
                <a:spcPts val="0"/>
              </a:spcAft>
              <a:buNone/>
              <a:defRPr>
                <a:solidFill>
                  <a:schemeClr val="accent4"/>
                </a:solidFill>
              </a:defRPr>
            </a:lvl8pPr>
            <a:lvl9pPr lvl="8" rtl="0">
              <a:spcBef>
                <a:spcPts val="600"/>
              </a:spcBef>
              <a:spcAft>
                <a:spcPts val="0"/>
              </a:spcAft>
              <a:buNone/>
              <a:defRPr>
                <a:solidFill>
                  <a:schemeClr val="accent4"/>
                </a:solidFill>
              </a:defRPr>
            </a:lvl9pPr>
          </a:lstStyle>
          <a:p/>
        </p:txBody>
      </p:sp>
      <p:sp>
        <p:nvSpPr>
          <p:cNvPr id="846" name="Google Shape;846;p89"/>
          <p:cNvSpPr txBox="1"/>
          <p:nvPr>
            <p:ph idx="4" type="subTitle"/>
          </p:nvPr>
        </p:nvSpPr>
        <p:spPr>
          <a:xfrm>
            <a:off x="6255600" y="4695125"/>
            <a:ext cx="2888400" cy="1758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chemeClr val="accent4"/>
                </a:solidFill>
              </a:defRPr>
            </a:lvl1pPr>
            <a:lvl2pPr lvl="1" rtl="0" algn="r">
              <a:spcBef>
                <a:spcPts val="600"/>
              </a:spcBef>
              <a:spcAft>
                <a:spcPts val="0"/>
              </a:spcAft>
              <a:buNone/>
              <a:defRPr>
                <a:solidFill>
                  <a:schemeClr val="accent4"/>
                </a:solidFill>
              </a:defRPr>
            </a:lvl2pPr>
            <a:lvl3pPr lvl="2" rtl="0" algn="r">
              <a:spcBef>
                <a:spcPts val="600"/>
              </a:spcBef>
              <a:spcAft>
                <a:spcPts val="0"/>
              </a:spcAft>
              <a:buNone/>
              <a:defRPr>
                <a:solidFill>
                  <a:schemeClr val="accent4"/>
                </a:solidFill>
              </a:defRPr>
            </a:lvl3pPr>
            <a:lvl4pPr lvl="3" rtl="0" algn="r">
              <a:spcBef>
                <a:spcPts val="600"/>
              </a:spcBef>
              <a:spcAft>
                <a:spcPts val="0"/>
              </a:spcAft>
              <a:buNone/>
              <a:defRPr>
                <a:solidFill>
                  <a:schemeClr val="accent4"/>
                </a:solidFill>
              </a:defRPr>
            </a:lvl4pPr>
            <a:lvl5pPr lvl="4" rtl="0" algn="r">
              <a:spcBef>
                <a:spcPts val="600"/>
              </a:spcBef>
              <a:spcAft>
                <a:spcPts val="0"/>
              </a:spcAft>
              <a:buNone/>
              <a:defRPr>
                <a:solidFill>
                  <a:schemeClr val="accent4"/>
                </a:solidFill>
              </a:defRPr>
            </a:lvl5pPr>
            <a:lvl6pPr lvl="5" rtl="0" algn="r">
              <a:spcBef>
                <a:spcPts val="600"/>
              </a:spcBef>
              <a:spcAft>
                <a:spcPts val="0"/>
              </a:spcAft>
              <a:buNone/>
              <a:defRPr>
                <a:solidFill>
                  <a:schemeClr val="accent4"/>
                </a:solidFill>
              </a:defRPr>
            </a:lvl6pPr>
            <a:lvl7pPr lvl="6" rtl="0" algn="r">
              <a:spcBef>
                <a:spcPts val="600"/>
              </a:spcBef>
              <a:spcAft>
                <a:spcPts val="0"/>
              </a:spcAft>
              <a:buNone/>
              <a:defRPr>
                <a:solidFill>
                  <a:schemeClr val="accent4"/>
                </a:solidFill>
              </a:defRPr>
            </a:lvl7pPr>
            <a:lvl8pPr lvl="7" rtl="0" algn="r">
              <a:spcBef>
                <a:spcPts val="600"/>
              </a:spcBef>
              <a:spcAft>
                <a:spcPts val="0"/>
              </a:spcAft>
              <a:buNone/>
              <a:defRPr>
                <a:solidFill>
                  <a:schemeClr val="accent4"/>
                </a:solidFill>
              </a:defRPr>
            </a:lvl8pPr>
            <a:lvl9pPr lvl="8" rtl="0" algn="r">
              <a:spcBef>
                <a:spcPts val="600"/>
              </a:spcBef>
              <a:spcAft>
                <a:spcPts val="0"/>
              </a:spcAft>
              <a:buNone/>
              <a:defRPr>
                <a:solidFill>
                  <a:schemeClr val="accent4"/>
                </a:solidFil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chemeClr val="accent4"/>
        </a:solidFill>
      </p:bgPr>
    </p:bg>
    <p:spTree>
      <p:nvGrpSpPr>
        <p:cNvPr id="851" name="Shape 851"/>
        <p:cNvGrpSpPr/>
        <p:nvPr/>
      </p:nvGrpSpPr>
      <p:grpSpPr>
        <a:xfrm>
          <a:off x="0" y="0"/>
          <a:ext cx="0" cy="0"/>
          <a:chOff x="0" y="0"/>
          <a:chExt cx="0" cy="0"/>
        </a:xfrm>
      </p:grpSpPr>
      <p:sp>
        <p:nvSpPr>
          <p:cNvPr id="852" name="Google Shape;852;p91"/>
          <p:cNvSpPr/>
          <p:nvPr/>
        </p:nvSpPr>
        <p:spPr>
          <a:xfrm>
            <a:off x="81850" y="3920275"/>
            <a:ext cx="8991000" cy="1223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91"/>
          <p:cNvSpPr txBox="1"/>
          <p:nvPr>
            <p:ph type="ctrTitle"/>
          </p:nvPr>
        </p:nvSpPr>
        <p:spPr>
          <a:xfrm>
            <a:off x="507100" y="815800"/>
            <a:ext cx="8008800" cy="1635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800"/>
              <a:buNone/>
              <a:defRPr b="1" sz="4800">
                <a:solidFill>
                  <a:schemeClr val="dk2"/>
                </a:solidFill>
              </a:defRPr>
            </a:lvl1pPr>
            <a:lvl2pPr lvl="1" rtl="0" algn="ctr">
              <a:spcBef>
                <a:spcPts val="0"/>
              </a:spcBef>
              <a:spcAft>
                <a:spcPts val="0"/>
              </a:spcAft>
              <a:buClr>
                <a:srgbClr val="2185C5"/>
              </a:buClr>
              <a:buSzPts val="4800"/>
              <a:buNone/>
              <a:defRPr sz="4800">
                <a:solidFill>
                  <a:srgbClr val="2185C5"/>
                </a:solidFill>
              </a:defRPr>
            </a:lvl2pPr>
            <a:lvl3pPr lvl="2" rtl="0" algn="ctr">
              <a:spcBef>
                <a:spcPts val="0"/>
              </a:spcBef>
              <a:spcAft>
                <a:spcPts val="0"/>
              </a:spcAft>
              <a:buClr>
                <a:srgbClr val="2185C5"/>
              </a:buClr>
              <a:buSzPts val="4800"/>
              <a:buNone/>
              <a:defRPr sz="4800">
                <a:solidFill>
                  <a:srgbClr val="2185C5"/>
                </a:solidFill>
              </a:defRPr>
            </a:lvl3pPr>
            <a:lvl4pPr lvl="3" rtl="0" algn="ctr">
              <a:spcBef>
                <a:spcPts val="0"/>
              </a:spcBef>
              <a:spcAft>
                <a:spcPts val="0"/>
              </a:spcAft>
              <a:buClr>
                <a:srgbClr val="2185C5"/>
              </a:buClr>
              <a:buSzPts val="4800"/>
              <a:buNone/>
              <a:defRPr sz="4800">
                <a:solidFill>
                  <a:srgbClr val="2185C5"/>
                </a:solidFill>
              </a:defRPr>
            </a:lvl4pPr>
            <a:lvl5pPr lvl="4" rtl="0" algn="ctr">
              <a:spcBef>
                <a:spcPts val="0"/>
              </a:spcBef>
              <a:spcAft>
                <a:spcPts val="0"/>
              </a:spcAft>
              <a:buClr>
                <a:srgbClr val="2185C5"/>
              </a:buClr>
              <a:buSzPts val="4800"/>
              <a:buNone/>
              <a:defRPr sz="4800">
                <a:solidFill>
                  <a:srgbClr val="2185C5"/>
                </a:solidFill>
              </a:defRPr>
            </a:lvl5pPr>
            <a:lvl6pPr lvl="5" rtl="0" algn="ctr">
              <a:spcBef>
                <a:spcPts val="0"/>
              </a:spcBef>
              <a:spcAft>
                <a:spcPts val="0"/>
              </a:spcAft>
              <a:buClr>
                <a:srgbClr val="2185C5"/>
              </a:buClr>
              <a:buSzPts val="4800"/>
              <a:buNone/>
              <a:defRPr sz="4800">
                <a:solidFill>
                  <a:srgbClr val="2185C5"/>
                </a:solidFill>
              </a:defRPr>
            </a:lvl6pPr>
            <a:lvl7pPr lvl="6" rtl="0" algn="ctr">
              <a:spcBef>
                <a:spcPts val="0"/>
              </a:spcBef>
              <a:spcAft>
                <a:spcPts val="0"/>
              </a:spcAft>
              <a:buClr>
                <a:srgbClr val="2185C5"/>
              </a:buClr>
              <a:buSzPts val="4800"/>
              <a:buNone/>
              <a:defRPr sz="4800">
                <a:solidFill>
                  <a:srgbClr val="2185C5"/>
                </a:solidFill>
              </a:defRPr>
            </a:lvl7pPr>
            <a:lvl8pPr lvl="7" rtl="0" algn="ctr">
              <a:spcBef>
                <a:spcPts val="0"/>
              </a:spcBef>
              <a:spcAft>
                <a:spcPts val="0"/>
              </a:spcAft>
              <a:buClr>
                <a:srgbClr val="2185C5"/>
              </a:buClr>
              <a:buSzPts val="4800"/>
              <a:buNone/>
              <a:defRPr sz="4800">
                <a:solidFill>
                  <a:srgbClr val="2185C5"/>
                </a:solidFill>
              </a:defRPr>
            </a:lvl8pPr>
            <a:lvl9pPr lvl="8" rtl="0" algn="ctr">
              <a:spcBef>
                <a:spcPts val="0"/>
              </a:spcBef>
              <a:spcAft>
                <a:spcPts val="0"/>
              </a:spcAft>
              <a:buClr>
                <a:srgbClr val="2185C5"/>
              </a:buClr>
              <a:buSzPts val="4800"/>
              <a:buNone/>
              <a:defRPr sz="4800">
                <a:solidFill>
                  <a:srgbClr val="2185C5"/>
                </a:solidFill>
              </a:defRPr>
            </a:lvl9pPr>
          </a:lstStyle>
          <a:p/>
        </p:txBody>
      </p:sp>
      <p:pic>
        <p:nvPicPr>
          <p:cNvPr id="854" name="Google Shape;854;p91"/>
          <p:cNvPicPr preferRelativeResize="0"/>
          <p:nvPr/>
        </p:nvPicPr>
        <p:blipFill>
          <a:blip r:embed="rId2">
            <a:alphaModFix/>
          </a:blip>
          <a:stretch>
            <a:fillRect/>
          </a:stretch>
        </p:blipFill>
        <p:spPr>
          <a:xfrm>
            <a:off x="7260763" y="4175748"/>
            <a:ext cx="1812076" cy="864925"/>
          </a:xfrm>
          <a:prstGeom prst="rect">
            <a:avLst/>
          </a:prstGeom>
          <a:noFill/>
          <a:ln>
            <a:noFill/>
          </a:ln>
        </p:spPr>
      </p:pic>
      <p:sp>
        <p:nvSpPr>
          <p:cNvPr id="855" name="Google Shape;855;p91"/>
          <p:cNvSpPr txBox="1"/>
          <p:nvPr/>
        </p:nvSpPr>
        <p:spPr>
          <a:xfrm>
            <a:off x="2667100" y="4175763"/>
            <a:ext cx="3820500" cy="86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SemiBold"/>
                <a:ea typeface="Raleway SemiBold"/>
                <a:cs typeface="Raleway SemiBold"/>
                <a:sym typeface="Raleway SemiBold"/>
              </a:rPr>
              <a:t>@repro4everyone</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3"/>
              </a:rPr>
              <a:t>repro4everyone@gmail.com</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rPr lang="en">
                <a:solidFill>
                  <a:srgbClr val="FFFFFF"/>
                </a:solidFill>
                <a:uFill>
                  <a:noFill/>
                </a:uFill>
                <a:latin typeface="Raleway SemiBold"/>
                <a:ea typeface="Raleway SemiBold"/>
                <a:cs typeface="Raleway SemiBold"/>
                <a:sym typeface="Raleway SemiBold"/>
                <a:hlinkClick r:id="rId4"/>
              </a:rPr>
              <a:t>https://www.repro4everyone.org</a:t>
            </a:r>
            <a:endParaRPr>
              <a:solidFill>
                <a:srgbClr val="FFFFFF"/>
              </a:solidFill>
              <a:latin typeface="Raleway SemiBold"/>
              <a:ea typeface="Raleway SemiBold"/>
              <a:cs typeface="Raleway SemiBold"/>
              <a:sym typeface="Raleway SemiBold"/>
            </a:endParaRPr>
          </a:p>
          <a:p>
            <a:pPr indent="0" lvl="0" marL="0" rtl="0" algn="ctr">
              <a:spcBef>
                <a:spcPts val="0"/>
              </a:spcBef>
              <a:spcAft>
                <a:spcPts val="0"/>
              </a:spcAft>
              <a:buNone/>
            </a:pPr>
            <a:r>
              <a:t/>
            </a:r>
            <a:endParaRPr>
              <a:solidFill>
                <a:srgbClr val="FFFFFF"/>
              </a:solidFill>
              <a:latin typeface="Raleway SemiBold"/>
              <a:ea typeface="Raleway SemiBold"/>
              <a:cs typeface="Raleway SemiBold"/>
              <a:sym typeface="Raleway SemiBold"/>
            </a:endParaRPr>
          </a:p>
        </p:txBody>
      </p:sp>
      <p:sp>
        <p:nvSpPr>
          <p:cNvPr id="856" name="Google Shape;856;p91"/>
          <p:cNvSpPr txBox="1"/>
          <p:nvPr/>
        </p:nvSpPr>
        <p:spPr>
          <a:xfrm>
            <a:off x="81850" y="4593800"/>
            <a:ext cx="1682100" cy="3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FFFFFF"/>
                </a:solidFill>
                <a:latin typeface="Lato"/>
                <a:ea typeface="Lato"/>
                <a:cs typeface="Lato"/>
                <a:sym typeface="Lato"/>
              </a:rPr>
              <a:t>Published under CC-BY 4.0 </a:t>
            </a:r>
            <a:endParaRPr i="1" sz="1000">
              <a:solidFill>
                <a:srgbClr val="FFFFFF"/>
              </a:solidFill>
              <a:latin typeface="Lato"/>
              <a:ea typeface="Lato"/>
              <a:cs typeface="Lato"/>
              <a:sym typeface="Lato"/>
            </a:endParaRPr>
          </a:p>
          <a:p>
            <a:pPr indent="0" lvl="0" marL="0" rtl="0" algn="l">
              <a:spcBef>
                <a:spcPts val="0"/>
              </a:spcBef>
              <a:spcAft>
                <a:spcPts val="0"/>
              </a:spcAft>
              <a:buNone/>
            </a:pPr>
            <a:r>
              <a:rPr i="1" lang="en" sz="1000">
                <a:solidFill>
                  <a:srgbClr val="FFFFFF"/>
                </a:solidFill>
                <a:latin typeface="Lato"/>
                <a:ea typeface="Lato"/>
                <a:cs typeface="Lato"/>
                <a:sym typeface="Lato"/>
              </a:rPr>
              <a:t>Creators: Repro4Everyone</a:t>
            </a:r>
            <a:endParaRPr i="1" sz="1000">
              <a:solidFill>
                <a:srgbClr val="FFFFFF"/>
              </a:solidFill>
              <a:latin typeface="Lato"/>
              <a:ea typeface="Lato"/>
              <a:cs typeface="Lato"/>
              <a:sym typeface="Lato"/>
            </a:endParaRPr>
          </a:p>
        </p:txBody>
      </p:sp>
      <p:pic>
        <p:nvPicPr>
          <p:cNvPr id="857" name="Google Shape;857;p91"/>
          <p:cNvPicPr preferRelativeResize="0"/>
          <p:nvPr/>
        </p:nvPicPr>
        <p:blipFill>
          <a:blip r:embed="rId5">
            <a:alphaModFix/>
          </a:blip>
          <a:stretch>
            <a:fillRect/>
          </a:stretch>
        </p:blipFill>
        <p:spPr>
          <a:xfrm>
            <a:off x="173622" y="4101747"/>
            <a:ext cx="1395750" cy="492050"/>
          </a:xfrm>
          <a:prstGeom prst="rect">
            <a:avLst/>
          </a:prstGeom>
          <a:noFill/>
          <a:ln>
            <a:noFill/>
          </a:ln>
        </p:spPr>
      </p:pic>
      <p:sp>
        <p:nvSpPr>
          <p:cNvPr id="858" name="Google Shape;858;p91"/>
          <p:cNvSpPr txBox="1"/>
          <p:nvPr>
            <p:ph idx="1" type="subTitle"/>
          </p:nvPr>
        </p:nvSpPr>
        <p:spPr>
          <a:xfrm>
            <a:off x="726675" y="2585725"/>
            <a:ext cx="3376200" cy="963600"/>
          </a:xfrm>
          <a:prstGeom prst="rect">
            <a:avLst/>
          </a:prstGeom>
        </p:spPr>
        <p:txBody>
          <a:bodyPr anchorCtr="0" anchor="t" bIns="91425" lIns="91425" spcFirstLastPara="1" rIns="91425" wrap="square" tIns="91425">
            <a:noAutofit/>
          </a:bodyPr>
          <a:lstStyle>
            <a:lvl1pPr lvl="0" rtl="0">
              <a:spcBef>
                <a:spcPts val="600"/>
              </a:spcBef>
              <a:spcAft>
                <a:spcPts val="0"/>
              </a:spcAft>
              <a:buNone/>
              <a:defRPr b="1" sz="1800">
                <a:solidFill>
                  <a:schemeClr val="dk1"/>
                </a:solidFill>
              </a:defRPr>
            </a:lvl1pPr>
            <a:lvl2pPr lvl="1" rtl="0">
              <a:spcBef>
                <a:spcPts val="600"/>
              </a:spcBef>
              <a:spcAft>
                <a:spcPts val="0"/>
              </a:spcAft>
              <a:buNone/>
              <a:defRPr b="1" sz="1800"/>
            </a:lvl2pPr>
            <a:lvl3pPr lvl="2" rtl="0">
              <a:spcBef>
                <a:spcPts val="600"/>
              </a:spcBef>
              <a:spcAft>
                <a:spcPts val="0"/>
              </a:spcAft>
              <a:buNone/>
              <a:defRPr b="1" sz="1800"/>
            </a:lvl3pPr>
            <a:lvl4pPr lvl="3" rtl="0">
              <a:spcBef>
                <a:spcPts val="600"/>
              </a:spcBef>
              <a:spcAft>
                <a:spcPts val="0"/>
              </a:spcAft>
              <a:buNone/>
              <a:defRPr b="1" sz="1800"/>
            </a:lvl4pPr>
            <a:lvl5pPr lvl="4" rtl="0">
              <a:spcBef>
                <a:spcPts val="600"/>
              </a:spcBef>
              <a:spcAft>
                <a:spcPts val="0"/>
              </a:spcAft>
              <a:buNone/>
              <a:defRPr b="1" sz="1800"/>
            </a:lvl5pPr>
            <a:lvl6pPr lvl="5" rtl="0">
              <a:spcBef>
                <a:spcPts val="600"/>
              </a:spcBef>
              <a:spcAft>
                <a:spcPts val="0"/>
              </a:spcAft>
              <a:buNone/>
              <a:defRPr b="1" sz="1800"/>
            </a:lvl6pPr>
            <a:lvl7pPr lvl="6" rtl="0">
              <a:spcBef>
                <a:spcPts val="600"/>
              </a:spcBef>
              <a:spcAft>
                <a:spcPts val="0"/>
              </a:spcAft>
              <a:buNone/>
              <a:defRPr b="1" sz="1800"/>
            </a:lvl7pPr>
            <a:lvl8pPr lvl="7" rtl="0">
              <a:spcBef>
                <a:spcPts val="600"/>
              </a:spcBef>
              <a:spcAft>
                <a:spcPts val="0"/>
              </a:spcAft>
              <a:buNone/>
              <a:defRPr b="1" sz="1800"/>
            </a:lvl8pPr>
            <a:lvl9pPr lvl="8" rtl="0">
              <a:spcBef>
                <a:spcPts val="600"/>
              </a:spcBef>
              <a:spcAft>
                <a:spcPts val="0"/>
              </a:spcAft>
              <a:buNone/>
              <a:defRPr b="1" sz="1800"/>
            </a:lvl9pPr>
          </a:lstStyle>
          <a:p/>
        </p:txBody>
      </p:sp>
      <p:sp>
        <p:nvSpPr>
          <p:cNvPr id="859" name="Google Shape;859;p91"/>
          <p:cNvSpPr txBox="1"/>
          <p:nvPr>
            <p:ph idx="2" type="subTitle"/>
          </p:nvPr>
        </p:nvSpPr>
        <p:spPr>
          <a:xfrm>
            <a:off x="5041050" y="2587752"/>
            <a:ext cx="3374100" cy="963600"/>
          </a:xfrm>
          <a:prstGeom prst="rect">
            <a:avLst/>
          </a:prstGeom>
        </p:spPr>
        <p:txBody>
          <a:bodyPr anchorCtr="0" anchor="t" bIns="91425" lIns="91425" spcFirstLastPara="1" rIns="91425" wrap="square" tIns="91425">
            <a:noAutofit/>
          </a:bodyPr>
          <a:lstStyle>
            <a:lvl1pPr lvl="0" rtl="0" algn="r">
              <a:spcBef>
                <a:spcPts val="600"/>
              </a:spcBef>
              <a:spcAft>
                <a:spcPts val="0"/>
              </a:spcAft>
              <a:buNone/>
              <a:defRPr b="1" sz="1800">
                <a:solidFill>
                  <a:schemeClr val="dk1"/>
                </a:solidFill>
              </a:defRPr>
            </a:lvl1pPr>
            <a:lvl2pPr lvl="1" rtl="0">
              <a:spcBef>
                <a:spcPts val="600"/>
              </a:spcBef>
              <a:spcAft>
                <a:spcPts val="0"/>
              </a:spcAft>
              <a:buNone/>
              <a:defRPr b="1" sz="1800"/>
            </a:lvl2pPr>
            <a:lvl3pPr lvl="2" rtl="0">
              <a:spcBef>
                <a:spcPts val="600"/>
              </a:spcBef>
              <a:spcAft>
                <a:spcPts val="0"/>
              </a:spcAft>
              <a:buNone/>
              <a:defRPr b="1" sz="1800"/>
            </a:lvl3pPr>
            <a:lvl4pPr lvl="3" rtl="0">
              <a:spcBef>
                <a:spcPts val="600"/>
              </a:spcBef>
              <a:spcAft>
                <a:spcPts val="0"/>
              </a:spcAft>
              <a:buNone/>
              <a:defRPr b="1" sz="1800"/>
            </a:lvl4pPr>
            <a:lvl5pPr lvl="4" rtl="0">
              <a:spcBef>
                <a:spcPts val="600"/>
              </a:spcBef>
              <a:spcAft>
                <a:spcPts val="0"/>
              </a:spcAft>
              <a:buNone/>
              <a:defRPr b="1" sz="1800"/>
            </a:lvl5pPr>
            <a:lvl6pPr lvl="5" rtl="0">
              <a:spcBef>
                <a:spcPts val="600"/>
              </a:spcBef>
              <a:spcAft>
                <a:spcPts val="0"/>
              </a:spcAft>
              <a:buNone/>
              <a:defRPr b="1" sz="1800"/>
            </a:lvl6pPr>
            <a:lvl7pPr lvl="6" rtl="0">
              <a:spcBef>
                <a:spcPts val="600"/>
              </a:spcBef>
              <a:spcAft>
                <a:spcPts val="0"/>
              </a:spcAft>
              <a:buNone/>
              <a:defRPr b="1" sz="1800"/>
            </a:lvl7pPr>
            <a:lvl8pPr lvl="7" rtl="0">
              <a:spcBef>
                <a:spcPts val="600"/>
              </a:spcBef>
              <a:spcAft>
                <a:spcPts val="0"/>
              </a:spcAft>
              <a:buNone/>
              <a:defRPr b="1" sz="1800"/>
            </a:lvl8pPr>
            <a:lvl9pPr lvl="8" rtl="0">
              <a:spcBef>
                <a:spcPts val="600"/>
              </a:spcBef>
              <a:spcAft>
                <a:spcPts val="0"/>
              </a:spcAft>
              <a:buNone/>
              <a:defRPr b="1" sz="1800"/>
            </a:lvl9pPr>
          </a:lstStyle>
          <a:p/>
        </p:txBody>
      </p:sp>
    </p:spTree>
  </p:cSld>
  <p:clrMapOvr>
    <a:masterClrMapping/>
  </p:clrMapOvr>
  <p:extLst>
    <p:ext uri="{DCECCB84-F9BA-43D5-87BE-67443E8EF086}">
      <p15:sldGuideLst>
        <p15:guide id="1" orient="horz" pos="1620">
          <p15:clr>
            <a:srgbClr val="FA7B17"/>
          </p15:clr>
        </p15:guide>
        <p15:guide id="2" pos="515">
          <p15:clr>
            <a:srgbClr val="FA7B17"/>
          </p15:clr>
        </p15:guide>
        <p15:guide id="3" pos="2880">
          <p15:clr>
            <a:srgbClr val="FA7B17"/>
          </p15:clr>
        </p15:guide>
        <p15:guide id="4" pos="5256">
          <p15:clr>
            <a:srgbClr val="FA7B17"/>
          </p15:clr>
        </p15:guide>
        <p15:guide id="5" orient="horz" pos="2016">
          <p15:clr>
            <a:srgbClr val="FA7B17"/>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860" name="Shape 860"/>
        <p:cNvGrpSpPr/>
        <p:nvPr/>
      </p:nvGrpSpPr>
      <p:grpSpPr>
        <a:xfrm>
          <a:off x="0" y="0"/>
          <a:ext cx="0" cy="0"/>
          <a:chOff x="0" y="0"/>
          <a:chExt cx="0" cy="0"/>
        </a:xfrm>
      </p:grpSpPr>
      <p:sp>
        <p:nvSpPr>
          <p:cNvPr id="861" name="Google Shape;861;p92"/>
          <p:cNvSpPr/>
          <p:nvPr/>
        </p:nvSpPr>
        <p:spPr>
          <a:xfrm flipH="1" rot="10800000">
            <a:off x="0" y="3993075"/>
            <a:ext cx="9144000" cy="1153800"/>
          </a:xfrm>
          <a:prstGeom prst="rect">
            <a:avLst/>
          </a:prstGeom>
          <a:solidFill>
            <a:srgbClr val="008B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92"/>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
        <p:nvSpPr>
          <p:cNvPr id="863" name="Google Shape;863;p92"/>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400"/>
              <a:buNone/>
              <a:defRPr b="1" sz="2400">
                <a:solidFill>
                  <a:schemeClr val="accent4"/>
                </a:solidFill>
              </a:defRPr>
            </a:lvl1pPr>
            <a:lvl2pPr lvl="1" rtl="0" algn="ctr">
              <a:spcBef>
                <a:spcPts val="0"/>
              </a:spcBef>
              <a:spcAft>
                <a:spcPts val="0"/>
              </a:spcAft>
              <a:buClr>
                <a:srgbClr val="FFFFFF"/>
              </a:buClr>
              <a:buSzPts val="2400"/>
              <a:buNone/>
              <a:defRPr b="1">
                <a:solidFill>
                  <a:srgbClr val="FFFFFF"/>
                </a:solidFill>
              </a:defRPr>
            </a:lvl2pPr>
            <a:lvl3pPr lvl="2" rtl="0" algn="ctr">
              <a:spcBef>
                <a:spcPts val="0"/>
              </a:spcBef>
              <a:spcAft>
                <a:spcPts val="0"/>
              </a:spcAft>
              <a:buClr>
                <a:srgbClr val="FFFFFF"/>
              </a:buClr>
              <a:buSzPts val="2400"/>
              <a:buNone/>
              <a:defRPr b="1">
                <a:solidFill>
                  <a:srgbClr val="FFFFFF"/>
                </a:solidFill>
              </a:defRPr>
            </a:lvl3pPr>
            <a:lvl4pPr lvl="3" rtl="0" algn="ctr">
              <a:spcBef>
                <a:spcPts val="0"/>
              </a:spcBef>
              <a:spcAft>
                <a:spcPts val="0"/>
              </a:spcAft>
              <a:buClr>
                <a:srgbClr val="FFFFFF"/>
              </a:buClr>
              <a:buSzPts val="2400"/>
              <a:buNone/>
              <a:defRPr b="1" sz="2400">
                <a:solidFill>
                  <a:srgbClr val="FFFFFF"/>
                </a:solidFill>
              </a:defRPr>
            </a:lvl4pPr>
            <a:lvl5pPr lvl="4" rtl="0" algn="ctr">
              <a:spcBef>
                <a:spcPts val="0"/>
              </a:spcBef>
              <a:spcAft>
                <a:spcPts val="0"/>
              </a:spcAft>
              <a:buClr>
                <a:srgbClr val="FFFFFF"/>
              </a:buClr>
              <a:buSzPts val="2400"/>
              <a:buNone/>
              <a:defRPr b="1" sz="2400">
                <a:solidFill>
                  <a:srgbClr val="FFFFFF"/>
                </a:solidFill>
              </a:defRPr>
            </a:lvl5pPr>
            <a:lvl6pPr lvl="5" rtl="0" algn="ctr">
              <a:spcBef>
                <a:spcPts val="0"/>
              </a:spcBef>
              <a:spcAft>
                <a:spcPts val="0"/>
              </a:spcAft>
              <a:buClr>
                <a:srgbClr val="FFFFFF"/>
              </a:buClr>
              <a:buSzPts val="2400"/>
              <a:buNone/>
              <a:defRPr b="1" sz="2400">
                <a:solidFill>
                  <a:srgbClr val="FFFFFF"/>
                </a:solidFill>
              </a:defRPr>
            </a:lvl6pPr>
            <a:lvl7pPr lvl="6" rtl="0" algn="ctr">
              <a:spcBef>
                <a:spcPts val="0"/>
              </a:spcBef>
              <a:spcAft>
                <a:spcPts val="0"/>
              </a:spcAft>
              <a:buClr>
                <a:srgbClr val="FFFFFF"/>
              </a:buClr>
              <a:buSzPts val="2400"/>
              <a:buNone/>
              <a:defRPr b="1" sz="2400">
                <a:solidFill>
                  <a:srgbClr val="FFFFFF"/>
                </a:solidFill>
              </a:defRPr>
            </a:lvl7pPr>
            <a:lvl8pPr lvl="7" rtl="0" algn="ctr">
              <a:spcBef>
                <a:spcPts val="0"/>
              </a:spcBef>
              <a:spcAft>
                <a:spcPts val="0"/>
              </a:spcAft>
              <a:buClr>
                <a:srgbClr val="FFFFFF"/>
              </a:buClr>
              <a:buSzPts val="2400"/>
              <a:buNone/>
              <a:defRPr b="1" sz="2400">
                <a:solidFill>
                  <a:srgbClr val="FFFFFF"/>
                </a:solidFill>
              </a:defRPr>
            </a:lvl8pPr>
            <a:lvl9pPr lvl="8" rtl="0" algn="ctr">
              <a:spcBef>
                <a:spcPts val="0"/>
              </a:spcBef>
              <a:spcAft>
                <a:spcPts val="0"/>
              </a:spcAft>
              <a:buClr>
                <a:srgbClr val="FFFFFF"/>
              </a:buClr>
              <a:buSzPts val="2400"/>
              <a:buNone/>
              <a:defRPr b="1" sz="2400">
                <a:solidFill>
                  <a:srgbClr val="FFFFFF"/>
                </a:solidFill>
              </a:defRPr>
            </a:lvl9pPr>
          </a:lstStyle>
          <a:p/>
        </p:txBody>
      </p:sp>
      <p:pic>
        <p:nvPicPr>
          <p:cNvPr id="864" name="Google Shape;864;p92"/>
          <p:cNvPicPr preferRelativeResize="0"/>
          <p:nvPr/>
        </p:nvPicPr>
        <p:blipFill>
          <a:blip r:embed="rId2">
            <a:alphaModFix/>
          </a:blip>
          <a:stretch>
            <a:fillRect/>
          </a:stretch>
        </p:blipFill>
        <p:spPr>
          <a:xfrm>
            <a:off x="6984000" y="4070205"/>
            <a:ext cx="2099097" cy="1001925"/>
          </a:xfrm>
          <a:prstGeom prst="rect">
            <a:avLst/>
          </a:prstGeom>
          <a:noFill/>
          <a:ln>
            <a:noFill/>
          </a:ln>
        </p:spPr>
      </p:pic>
      <p:sp>
        <p:nvSpPr>
          <p:cNvPr id="865" name="Google Shape;865;p92"/>
          <p:cNvSpPr txBox="1"/>
          <p:nvPr/>
        </p:nvSpPr>
        <p:spPr>
          <a:xfrm>
            <a:off x="85300" y="4070163"/>
            <a:ext cx="3306300" cy="10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rPr lang="en" sz="1800">
                <a:solidFill>
                  <a:srgbClr val="FFFFFF"/>
                </a:solidFill>
                <a:latin typeface="Raleway Medium"/>
                <a:ea typeface="Raleway Medium"/>
                <a:cs typeface="Raleway Medium"/>
                <a:sym typeface="Raleway Medium"/>
              </a:rPr>
              <a:t>#repro4everyone</a:t>
            </a:r>
            <a:endParaRPr sz="1800">
              <a:solidFill>
                <a:srgbClr val="FFFFFF"/>
              </a:solidFill>
              <a:latin typeface="Raleway Medium"/>
              <a:ea typeface="Raleway Medium"/>
              <a:cs typeface="Raleway Medium"/>
              <a:sym typeface="Raleway Medium"/>
            </a:endParaRPr>
          </a:p>
          <a:p>
            <a:pPr indent="0" lvl="0" marL="0" rtl="0" algn="l">
              <a:spcBef>
                <a:spcPts val="0"/>
              </a:spcBef>
              <a:spcAft>
                <a:spcPts val="0"/>
              </a:spcAft>
              <a:buNone/>
            </a:pPr>
            <a:r>
              <a:t/>
            </a:r>
            <a:endParaRPr sz="1800">
              <a:solidFill>
                <a:srgbClr val="FFFFFF"/>
              </a:solidFill>
              <a:latin typeface="Raleway Medium"/>
              <a:ea typeface="Raleway Medium"/>
              <a:cs typeface="Raleway Medium"/>
              <a:sym typeface="Raleway Medium"/>
            </a:endParaRPr>
          </a:p>
        </p:txBody>
      </p:sp>
      <p:sp>
        <p:nvSpPr>
          <p:cNvPr id="866" name="Google Shape;866;p92"/>
          <p:cNvSpPr txBox="1"/>
          <p:nvPr>
            <p:ph idx="2" type="subTitle"/>
          </p:nvPr>
        </p:nvSpPr>
        <p:spPr>
          <a:xfrm>
            <a:off x="85300" y="4559300"/>
            <a:ext cx="4428600" cy="460200"/>
          </a:xfrm>
          <a:prstGeom prst="rect">
            <a:avLst/>
          </a:prstGeom>
        </p:spPr>
        <p:txBody>
          <a:bodyPr anchorCtr="0" anchor="t" bIns="91425" lIns="91425" spcFirstLastPara="1" rIns="91425" wrap="square" tIns="91425">
            <a:noAutofit/>
          </a:bodyPr>
          <a:lstStyle>
            <a:lvl1pPr lvl="0" rtl="0">
              <a:spcBef>
                <a:spcPts val="600"/>
              </a:spcBef>
              <a:spcAft>
                <a:spcPts val="0"/>
              </a:spcAft>
              <a:buNone/>
              <a:defRPr sz="18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867" name="Shape 867"/>
        <p:cNvGrpSpPr/>
        <p:nvPr/>
      </p:nvGrpSpPr>
      <p:grpSpPr>
        <a:xfrm>
          <a:off x="0" y="0"/>
          <a:ext cx="0" cy="0"/>
          <a:chOff x="0" y="0"/>
          <a:chExt cx="0" cy="0"/>
        </a:xfrm>
      </p:grpSpPr>
      <p:sp>
        <p:nvSpPr>
          <p:cNvPr id="868" name="Google Shape;868;p93"/>
          <p:cNvSpPr/>
          <p:nvPr/>
        </p:nvSpPr>
        <p:spPr>
          <a:xfrm>
            <a:off x="81850" y="4620375"/>
            <a:ext cx="90372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93"/>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lvl1pPr indent="-406400" lvl="0" marL="457200" rtl="0" algn="ctr">
              <a:spcBef>
                <a:spcPts val="600"/>
              </a:spcBef>
              <a:spcAft>
                <a:spcPts val="0"/>
              </a:spcAft>
              <a:buSzPts val="28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rtl="0" algn="ctr">
              <a:spcBef>
                <a:spcPts val="0"/>
              </a:spcBef>
              <a:spcAft>
                <a:spcPts val="0"/>
              </a:spcAft>
              <a:buSzPts val="1800"/>
              <a:buChar char="■"/>
              <a:defRPr i="1"/>
            </a:lvl9pPr>
          </a:lstStyle>
          <a:p/>
        </p:txBody>
      </p:sp>
      <p:sp>
        <p:nvSpPr>
          <p:cNvPr id="870" name="Google Shape;870;p93"/>
          <p:cNvSpPr txBox="1"/>
          <p:nvPr/>
        </p:nvSpPr>
        <p:spPr>
          <a:xfrm>
            <a:off x="3593400" y="495628"/>
            <a:ext cx="19572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dk2"/>
                </a:solidFill>
              </a:rPr>
              <a:t>“</a:t>
            </a:r>
            <a:endParaRPr b="1" sz="600">
              <a:solidFill>
                <a:schemeClr val="dk2"/>
              </a:solidFill>
            </a:endParaRPr>
          </a:p>
        </p:txBody>
      </p:sp>
      <p:sp>
        <p:nvSpPr>
          <p:cNvPr id="871" name="Google Shape;871;p93"/>
          <p:cNvSpPr/>
          <p:nvPr/>
        </p:nvSpPr>
        <p:spPr>
          <a:xfrm>
            <a:off x="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93"/>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873" name="Google Shape;873;p93"/>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lt1"/>
                </a:solidFill>
              </a:defRPr>
            </a:lvl1pPr>
            <a:lvl2pPr lvl="1" rtl="0" algn="ctr">
              <a:buNone/>
              <a:defRPr>
                <a:solidFill>
                  <a:schemeClr val="lt1"/>
                </a:solidFill>
              </a:defRPr>
            </a:lvl2pPr>
            <a:lvl3pPr lvl="2" rtl="0" algn="ctr">
              <a:buNone/>
              <a:defRPr>
                <a:solidFill>
                  <a:schemeClr val="lt1"/>
                </a:solidFill>
              </a:defRPr>
            </a:lvl3pPr>
            <a:lvl4pPr lvl="3" rtl="0" algn="ctr">
              <a:buNone/>
              <a:defRPr>
                <a:solidFill>
                  <a:schemeClr val="lt1"/>
                </a:solidFill>
              </a:defRPr>
            </a:lvl4pPr>
            <a:lvl5pPr lvl="4" rtl="0" algn="ctr">
              <a:buNone/>
              <a:defRPr>
                <a:solidFill>
                  <a:schemeClr val="lt1"/>
                </a:solidFill>
              </a:defRPr>
            </a:lvl5pPr>
            <a:lvl6pPr lvl="5" rtl="0" algn="ctr">
              <a:buNone/>
              <a:defRPr>
                <a:solidFill>
                  <a:schemeClr val="lt1"/>
                </a:solidFill>
              </a:defRPr>
            </a:lvl6pPr>
            <a:lvl7pPr lvl="6" rtl="0" algn="ctr">
              <a:buNone/>
              <a:defRPr>
                <a:solidFill>
                  <a:schemeClr val="lt1"/>
                </a:solidFill>
              </a:defRPr>
            </a:lvl7pPr>
            <a:lvl8pPr lvl="7" rtl="0" algn="ctr">
              <a:buNone/>
              <a:defRPr>
                <a:solidFill>
                  <a:schemeClr val="lt1"/>
                </a:solidFill>
              </a:defRPr>
            </a:lvl8pPr>
            <a:lvl9pPr lvl="8" rtl="0"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874" name="Google Shape;874;p93"/>
          <p:cNvSpPr/>
          <p:nvPr/>
        </p:nvSpPr>
        <p:spPr>
          <a:xfrm>
            <a:off x="545310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93"/>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876" name="Google Shape;876;p93"/>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877" name="Google Shape;877;p93"/>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878" name="Google Shape;878;p93"/>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879" name="Google Shape;879;p93"/>
          <p:cNvSpPr txBox="1"/>
          <p:nvPr>
            <p:ph idx="5"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 no footer">
  <p:cSld name="TITLE_1_1_1">
    <p:spTree>
      <p:nvGrpSpPr>
        <p:cNvPr id="880" name="Shape 880"/>
        <p:cNvGrpSpPr/>
        <p:nvPr/>
      </p:nvGrpSpPr>
      <p:grpSpPr>
        <a:xfrm>
          <a:off x="0" y="0"/>
          <a:ext cx="0" cy="0"/>
          <a:chOff x="0" y="0"/>
          <a:chExt cx="0" cy="0"/>
        </a:xfrm>
      </p:grpSpPr>
      <p:sp>
        <p:nvSpPr>
          <p:cNvPr id="881" name="Google Shape;881;p94"/>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lvl1pPr indent="-406400" lvl="0" marL="457200" rtl="0" algn="ctr">
              <a:spcBef>
                <a:spcPts val="600"/>
              </a:spcBef>
              <a:spcAft>
                <a:spcPts val="0"/>
              </a:spcAft>
              <a:buSzPts val="28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rtl="0" algn="ctr">
              <a:spcBef>
                <a:spcPts val="0"/>
              </a:spcBef>
              <a:spcAft>
                <a:spcPts val="0"/>
              </a:spcAft>
              <a:buSzPts val="1800"/>
              <a:buChar char="■"/>
              <a:defRPr i="1"/>
            </a:lvl9pPr>
          </a:lstStyle>
          <a:p/>
        </p:txBody>
      </p:sp>
      <p:sp>
        <p:nvSpPr>
          <p:cNvPr id="882" name="Google Shape;882;p94"/>
          <p:cNvSpPr txBox="1"/>
          <p:nvPr/>
        </p:nvSpPr>
        <p:spPr>
          <a:xfrm>
            <a:off x="3593400" y="495628"/>
            <a:ext cx="19572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dk2"/>
                </a:solidFill>
              </a:rPr>
              <a:t>“</a:t>
            </a:r>
            <a:endParaRPr b="1" sz="600">
              <a:solidFill>
                <a:schemeClr val="dk2"/>
              </a:solidFill>
            </a:endParaRPr>
          </a:p>
        </p:txBody>
      </p:sp>
      <p:sp>
        <p:nvSpPr>
          <p:cNvPr id="883" name="Google Shape;883;p94"/>
          <p:cNvSpPr/>
          <p:nvPr/>
        </p:nvSpPr>
        <p:spPr>
          <a:xfrm>
            <a:off x="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94"/>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lt1"/>
                </a:solidFill>
              </a:defRPr>
            </a:lvl1pPr>
            <a:lvl2pPr lvl="1" rtl="0" algn="ctr">
              <a:buNone/>
              <a:defRPr>
                <a:solidFill>
                  <a:schemeClr val="lt1"/>
                </a:solidFill>
              </a:defRPr>
            </a:lvl2pPr>
            <a:lvl3pPr lvl="2" rtl="0" algn="ctr">
              <a:buNone/>
              <a:defRPr>
                <a:solidFill>
                  <a:schemeClr val="lt1"/>
                </a:solidFill>
              </a:defRPr>
            </a:lvl3pPr>
            <a:lvl4pPr lvl="3" rtl="0" algn="ctr">
              <a:buNone/>
              <a:defRPr>
                <a:solidFill>
                  <a:schemeClr val="lt1"/>
                </a:solidFill>
              </a:defRPr>
            </a:lvl4pPr>
            <a:lvl5pPr lvl="4" rtl="0" algn="ctr">
              <a:buNone/>
              <a:defRPr>
                <a:solidFill>
                  <a:schemeClr val="lt1"/>
                </a:solidFill>
              </a:defRPr>
            </a:lvl5pPr>
            <a:lvl6pPr lvl="5" rtl="0" algn="ctr">
              <a:buNone/>
              <a:defRPr>
                <a:solidFill>
                  <a:schemeClr val="lt1"/>
                </a:solidFill>
              </a:defRPr>
            </a:lvl6pPr>
            <a:lvl7pPr lvl="6" rtl="0" algn="ctr">
              <a:buNone/>
              <a:defRPr>
                <a:solidFill>
                  <a:schemeClr val="lt1"/>
                </a:solidFill>
              </a:defRPr>
            </a:lvl7pPr>
            <a:lvl8pPr lvl="7" rtl="0" algn="ctr">
              <a:buNone/>
              <a:defRPr>
                <a:solidFill>
                  <a:schemeClr val="lt1"/>
                </a:solidFill>
              </a:defRPr>
            </a:lvl8pPr>
            <a:lvl9pPr lvl="8" rtl="0"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885" name="Google Shape;885;p94"/>
          <p:cNvSpPr/>
          <p:nvPr/>
        </p:nvSpPr>
        <p:spPr>
          <a:xfrm>
            <a:off x="5453100" y="913875"/>
            <a:ext cx="3666000" cy="5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94"/>
          <p:cNvSpPr txBox="1"/>
          <p:nvPr>
            <p:ph idx="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94" name="Shape 94"/>
        <p:cNvGrpSpPr/>
        <p:nvPr/>
      </p:nvGrpSpPr>
      <p:grpSpPr>
        <a:xfrm>
          <a:off x="0" y="0"/>
          <a:ext cx="0" cy="0"/>
          <a:chOff x="0" y="0"/>
          <a:chExt cx="0" cy="0"/>
        </a:xfrm>
      </p:grpSpPr>
      <p:sp>
        <p:nvSpPr>
          <p:cNvPr id="95" name="Google Shape;95;p10"/>
          <p:cNvSpPr/>
          <p:nvPr/>
        </p:nvSpPr>
        <p:spPr>
          <a:xfrm>
            <a:off x="70875" y="4624325"/>
            <a:ext cx="9002100" cy="451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0"/>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7" name="Google Shape;97;p10"/>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98" name="Google Shape;98;p10"/>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99" name="Google Shape;99;p10"/>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00" name="Google Shape;100;p10"/>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01" name="Google Shape;101;p10"/>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102" name="Google Shape;102;p10"/>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103" name="Google Shape;103;p10"/>
          <p:cNvSpPr txBox="1"/>
          <p:nvPr>
            <p:ph idx="4"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4" name="Google Shape;104;p10"/>
          <p:cNvSpPr txBox="1"/>
          <p:nvPr>
            <p:ph idx="5"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105" name="Google Shape;105;p10"/>
          <p:cNvSpPr txBox="1"/>
          <p:nvPr>
            <p:ph idx="6" type="subTitle"/>
          </p:nvPr>
        </p:nvSpPr>
        <p:spPr>
          <a:xfrm>
            <a:off x="6184625" y="48529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887" name="Shape 887"/>
        <p:cNvGrpSpPr/>
        <p:nvPr/>
      </p:nvGrpSpPr>
      <p:grpSpPr>
        <a:xfrm>
          <a:off x="0" y="0"/>
          <a:ext cx="0" cy="0"/>
          <a:chOff x="0" y="0"/>
          <a:chExt cx="0" cy="0"/>
        </a:xfrm>
      </p:grpSpPr>
      <p:sp>
        <p:nvSpPr>
          <p:cNvPr id="888" name="Google Shape;888;p95"/>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95"/>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890" name="Google Shape;890;p95"/>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91" name="Google Shape;891;p95"/>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892" name="Google Shape;892;p95"/>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893" name="Google Shape;893;p95"/>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894" name="Google Shape;894;p95"/>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895" name="Google Shape;895;p95"/>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896" name="Google Shape;896;p95"/>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 no footer">
  <p:cSld name="TITLE_AND_BODY_2">
    <p:spTree>
      <p:nvGrpSpPr>
        <p:cNvPr id="897" name="Shape 897"/>
        <p:cNvGrpSpPr/>
        <p:nvPr/>
      </p:nvGrpSpPr>
      <p:grpSpPr>
        <a:xfrm>
          <a:off x="0" y="0"/>
          <a:ext cx="0" cy="0"/>
          <a:chOff x="0" y="0"/>
          <a:chExt cx="0" cy="0"/>
        </a:xfrm>
      </p:grpSpPr>
      <p:sp>
        <p:nvSpPr>
          <p:cNvPr id="898" name="Google Shape;898;p96"/>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899" name="Google Shape;899;p96"/>
          <p:cNvSpPr txBox="1"/>
          <p:nvPr>
            <p:ph idx="1" type="body"/>
          </p:nvPr>
        </p:nvSpPr>
        <p:spPr>
          <a:xfrm>
            <a:off x="893700" y="1197874"/>
            <a:ext cx="7356600" cy="31401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00" name="Google Shape;900;p96"/>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p:cSld name="TITLE_AND_BODY_1">
    <p:spTree>
      <p:nvGrpSpPr>
        <p:cNvPr id="901" name="Shape 901"/>
        <p:cNvGrpSpPr/>
        <p:nvPr/>
      </p:nvGrpSpPr>
      <p:grpSpPr>
        <a:xfrm>
          <a:off x="0" y="0"/>
          <a:ext cx="0" cy="0"/>
          <a:chOff x="0" y="0"/>
          <a:chExt cx="0" cy="0"/>
        </a:xfrm>
      </p:grpSpPr>
      <p:sp>
        <p:nvSpPr>
          <p:cNvPr id="902" name="Google Shape;902;p97"/>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97"/>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04" name="Google Shape;904;p97"/>
          <p:cNvSpPr txBox="1"/>
          <p:nvPr>
            <p:ph idx="1" type="body"/>
          </p:nvPr>
        </p:nvSpPr>
        <p:spPr>
          <a:xfrm>
            <a:off x="896100" y="1197873"/>
            <a:ext cx="7354200" cy="33036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05" name="Google Shape;905;p97"/>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906" name="Google Shape;906;p97"/>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907" name="Google Shape;907;p97"/>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08" name="Google Shape;908;p97"/>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09" name="Google Shape;909;p97"/>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910" name="Google Shape;910;p97"/>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 no footer">
  <p:cSld name="TITLE_AND_BODY_1_1">
    <p:spTree>
      <p:nvGrpSpPr>
        <p:cNvPr id="911" name="Shape 911"/>
        <p:cNvGrpSpPr/>
        <p:nvPr/>
      </p:nvGrpSpPr>
      <p:grpSpPr>
        <a:xfrm>
          <a:off x="0" y="0"/>
          <a:ext cx="0" cy="0"/>
          <a:chOff x="0" y="0"/>
          <a:chExt cx="0" cy="0"/>
        </a:xfrm>
      </p:grpSpPr>
      <p:sp>
        <p:nvSpPr>
          <p:cNvPr id="912" name="Google Shape;912;p98"/>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13" name="Google Shape;913;p98"/>
          <p:cNvSpPr txBox="1"/>
          <p:nvPr>
            <p:ph idx="1" type="body"/>
          </p:nvPr>
        </p:nvSpPr>
        <p:spPr>
          <a:xfrm>
            <a:off x="896100" y="1197873"/>
            <a:ext cx="7354200" cy="33036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SzPts val="28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14" name="Google Shape;914;p98"/>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915" name="Shape 915"/>
        <p:cNvGrpSpPr/>
        <p:nvPr/>
      </p:nvGrpSpPr>
      <p:grpSpPr>
        <a:xfrm>
          <a:off x="0" y="0"/>
          <a:ext cx="0" cy="0"/>
          <a:chOff x="0" y="0"/>
          <a:chExt cx="0" cy="0"/>
        </a:xfrm>
      </p:grpSpPr>
      <p:sp>
        <p:nvSpPr>
          <p:cNvPr id="916" name="Google Shape;916;p99"/>
          <p:cNvSpPr/>
          <p:nvPr/>
        </p:nvSpPr>
        <p:spPr>
          <a:xfrm>
            <a:off x="70875" y="4624325"/>
            <a:ext cx="9002100" cy="461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99"/>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18" name="Google Shape;918;p99"/>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19" name="Google Shape;919;p99"/>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20" name="Google Shape;920;p99"/>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921" name="Google Shape;921;p99"/>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922" name="Google Shape;922;p99"/>
          <p:cNvSpPr txBox="1"/>
          <p:nvPr>
            <p:ph idx="3"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23" name="Google Shape;923;p99"/>
          <p:cNvSpPr txBox="1"/>
          <p:nvPr>
            <p:ph idx="4"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24" name="Google Shape;924;p99"/>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925" name="Google Shape;925;p99"/>
          <p:cNvSpPr txBox="1"/>
          <p:nvPr>
            <p:ph idx="5"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 no footer">
  <p:cSld name="TITLE_AND_TWO_COLUMNS_2">
    <p:spTree>
      <p:nvGrpSpPr>
        <p:cNvPr id="926" name="Shape 926"/>
        <p:cNvGrpSpPr/>
        <p:nvPr/>
      </p:nvGrpSpPr>
      <p:grpSpPr>
        <a:xfrm>
          <a:off x="0" y="0"/>
          <a:ext cx="0" cy="0"/>
          <a:chOff x="0" y="0"/>
          <a:chExt cx="0" cy="0"/>
        </a:xfrm>
      </p:grpSpPr>
      <p:sp>
        <p:nvSpPr>
          <p:cNvPr id="927" name="Google Shape;927;p100"/>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28" name="Google Shape;928;p100"/>
          <p:cNvSpPr txBox="1"/>
          <p:nvPr>
            <p:ph idx="1" type="body"/>
          </p:nvPr>
        </p:nvSpPr>
        <p:spPr>
          <a:xfrm>
            <a:off x="893625" y="1200150"/>
            <a:ext cx="3374100" cy="32418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29" name="Google Shape;929;p100"/>
          <p:cNvSpPr txBox="1"/>
          <p:nvPr>
            <p:ph idx="2" type="body"/>
          </p:nvPr>
        </p:nvSpPr>
        <p:spPr>
          <a:xfrm>
            <a:off x="4878850" y="1202025"/>
            <a:ext cx="3371100" cy="3240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30" name="Google Shape;930;p100"/>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
        <p:nvSpPr>
          <p:cNvPr id="931" name="Google Shape;931;p100"/>
          <p:cNvSpPr txBox="1"/>
          <p:nvPr/>
        </p:nvSpPr>
        <p:spPr>
          <a:xfrm>
            <a:off x="5424850" y="46243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932" name="Shape 932"/>
        <p:cNvGrpSpPr/>
        <p:nvPr/>
      </p:nvGrpSpPr>
      <p:grpSpPr>
        <a:xfrm>
          <a:off x="0" y="0"/>
          <a:ext cx="0" cy="0"/>
          <a:chOff x="0" y="0"/>
          <a:chExt cx="0" cy="0"/>
        </a:xfrm>
      </p:grpSpPr>
      <p:sp>
        <p:nvSpPr>
          <p:cNvPr id="933" name="Google Shape;933;p101"/>
          <p:cNvSpPr/>
          <p:nvPr/>
        </p:nvSpPr>
        <p:spPr>
          <a:xfrm>
            <a:off x="70875" y="4624325"/>
            <a:ext cx="9002100" cy="451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01"/>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35" name="Google Shape;935;p101"/>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936" name="Google Shape;936;p101"/>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937" name="Google Shape;937;p101"/>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938" name="Google Shape;938;p101"/>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939" name="Google Shape;939;p101"/>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940" name="Google Shape;940;p101"/>
          <p:cNvSpPr txBox="1"/>
          <p:nvPr>
            <p:ph idx="4"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41" name="Google Shape;941;p101"/>
          <p:cNvSpPr txBox="1"/>
          <p:nvPr>
            <p:ph idx="5"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42" name="Google Shape;942;p101"/>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943" name="Google Shape;943;p101"/>
          <p:cNvSpPr txBox="1"/>
          <p:nvPr>
            <p:ph idx="6"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 no footer">
  <p:cSld name="TITLE_AND_TWO_COLUMNS_1_1">
    <p:spTree>
      <p:nvGrpSpPr>
        <p:cNvPr id="944" name="Shape 944"/>
        <p:cNvGrpSpPr/>
        <p:nvPr/>
      </p:nvGrpSpPr>
      <p:grpSpPr>
        <a:xfrm>
          <a:off x="0" y="0"/>
          <a:ext cx="0" cy="0"/>
          <a:chOff x="0" y="0"/>
          <a:chExt cx="0" cy="0"/>
        </a:xfrm>
      </p:grpSpPr>
      <p:sp>
        <p:nvSpPr>
          <p:cNvPr id="945" name="Google Shape;945;p102"/>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46" name="Google Shape;946;p102"/>
          <p:cNvSpPr txBox="1"/>
          <p:nvPr>
            <p:ph idx="1" type="body"/>
          </p:nvPr>
        </p:nvSpPr>
        <p:spPr>
          <a:xfrm>
            <a:off x="893700"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947" name="Google Shape;947;p102"/>
          <p:cNvSpPr txBox="1"/>
          <p:nvPr>
            <p:ph idx="2" type="body"/>
          </p:nvPr>
        </p:nvSpPr>
        <p:spPr>
          <a:xfrm>
            <a:off x="3386404"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948" name="Google Shape;948;p102"/>
          <p:cNvSpPr txBox="1"/>
          <p:nvPr>
            <p:ph idx="3" type="body"/>
          </p:nvPr>
        </p:nvSpPr>
        <p:spPr>
          <a:xfrm>
            <a:off x="5879107" y="1200150"/>
            <a:ext cx="2371200" cy="3725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949" name="Google Shape;949;p102"/>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chemeClr val="accent4"/>
                </a:solidFill>
              </a:defRPr>
            </a:lvl1pPr>
            <a:lvl2pPr lvl="1" rtl="0" algn="ctr">
              <a:buNone/>
              <a:defRPr>
                <a:solidFill>
                  <a:schemeClr val="accent4"/>
                </a:solidFill>
              </a:defRPr>
            </a:lvl2pPr>
            <a:lvl3pPr lvl="2" rtl="0" algn="ctr">
              <a:buNone/>
              <a:defRPr>
                <a:solidFill>
                  <a:schemeClr val="accent4"/>
                </a:solidFill>
              </a:defRPr>
            </a:lvl3pPr>
            <a:lvl4pPr lvl="3" rtl="0" algn="ctr">
              <a:buNone/>
              <a:defRPr>
                <a:solidFill>
                  <a:schemeClr val="accent4"/>
                </a:solidFill>
              </a:defRPr>
            </a:lvl4pPr>
            <a:lvl5pPr lvl="4" rtl="0" algn="ctr">
              <a:buNone/>
              <a:defRPr>
                <a:solidFill>
                  <a:schemeClr val="accent4"/>
                </a:solidFill>
              </a:defRPr>
            </a:lvl5pPr>
            <a:lvl6pPr lvl="5" rtl="0" algn="ctr">
              <a:buNone/>
              <a:defRPr>
                <a:solidFill>
                  <a:schemeClr val="accent4"/>
                </a:solidFill>
              </a:defRPr>
            </a:lvl6pPr>
            <a:lvl7pPr lvl="6" rtl="0" algn="ctr">
              <a:buNone/>
              <a:defRPr>
                <a:solidFill>
                  <a:schemeClr val="accent4"/>
                </a:solidFill>
              </a:defRPr>
            </a:lvl7pPr>
            <a:lvl8pPr lvl="7" rtl="0" algn="ctr">
              <a:buNone/>
              <a:defRPr>
                <a:solidFill>
                  <a:schemeClr val="accent4"/>
                </a:solidFill>
              </a:defRPr>
            </a:lvl8pPr>
            <a:lvl9pPr lvl="8" rtl="0" algn="ctr">
              <a:buNone/>
              <a:defRPr>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50" name="Shape 950"/>
        <p:cNvGrpSpPr/>
        <p:nvPr/>
      </p:nvGrpSpPr>
      <p:grpSpPr>
        <a:xfrm>
          <a:off x="0" y="0"/>
          <a:ext cx="0" cy="0"/>
          <a:chOff x="0" y="0"/>
          <a:chExt cx="0" cy="0"/>
        </a:xfrm>
      </p:grpSpPr>
      <p:sp>
        <p:nvSpPr>
          <p:cNvPr id="951" name="Google Shape;951;p103"/>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03"/>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53" name="Google Shape;953;p103"/>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954" name="Google Shape;954;p103"/>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955" name="Google Shape;955;p103"/>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56" name="Google Shape;956;p103"/>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57" name="Google Shape;957;p103"/>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958" name="Google Shape;958;p103"/>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59" name="Shape 959"/>
        <p:cNvGrpSpPr/>
        <p:nvPr/>
      </p:nvGrpSpPr>
      <p:grpSpPr>
        <a:xfrm>
          <a:off x="0" y="0"/>
          <a:ext cx="0" cy="0"/>
          <a:chOff x="0" y="0"/>
          <a:chExt cx="0" cy="0"/>
        </a:xfrm>
      </p:grpSpPr>
      <p:sp>
        <p:nvSpPr>
          <p:cNvPr id="960" name="Google Shape;960;p104"/>
          <p:cNvSpPr/>
          <p:nvPr/>
        </p:nvSpPr>
        <p:spPr>
          <a:xfrm>
            <a:off x="70875" y="4624325"/>
            <a:ext cx="9002100" cy="51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04"/>
          <p:cNvSpPr txBox="1"/>
          <p:nvPr>
            <p:ph idx="1" type="body"/>
          </p:nvPr>
        </p:nvSpPr>
        <p:spPr>
          <a:xfrm>
            <a:off x="893700" y="4307063"/>
            <a:ext cx="6462600" cy="350700"/>
          </a:xfrm>
          <a:prstGeom prst="rect">
            <a:avLst/>
          </a:prstGeom>
        </p:spPr>
        <p:txBody>
          <a:bodyPr anchorCtr="0" anchor="b" bIns="91425" lIns="91425" spcFirstLastPara="1" rIns="91425" wrap="square" tIns="91425">
            <a:noAutofit/>
          </a:bodyPr>
          <a:lstStyle>
            <a:lvl1pPr indent="-228600" lvl="0" marL="457200" rtl="0">
              <a:spcBef>
                <a:spcPts val="360"/>
              </a:spcBef>
              <a:spcAft>
                <a:spcPts val="0"/>
              </a:spcAft>
              <a:buClr>
                <a:schemeClr val="accent3"/>
              </a:buClr>
              <a:buSzPts val="1400"/>
              <a:buNone/>
              <a:defRPr b="1" sz="1400">
                <a:solidFill>
                  <a:schemeClr val="accent3"/>
                </a:solidFill>
              </a:defRPr>
            </a:lvl1pPr>
          </a:lstStyle>
          <a:p/>
        </p:txBody>
      </p:sp>
      <p:sp>
        <p:nvSpPr>
          <p:cNvPr id="962" name="Google Shape;962;p104"/>
          <p:cNvSpPr txBox="1"/>
          <p:nvPr>
            <p:ph idx="12" type="sldNum"/>
          </p:nvPr>
        </p:nvSpPr>
        <p:spPr>
          <a:xfrm>
            <a:off x="4297650" y="4624325"/>
            <a:ext cx="548700" cy="519300"/>
          </a:xfrm>
          <a:prstGeom prst="rect">
            <a:avLst/>
          </a:prstGeom>
          <a:noFill/>
          <a:ln>
            <a:noFill/>
          </a:ln>
        </p:spPr>
        <p:txBody>
          <a:bodyPr anchorCtr="0" anchor="ctr"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963" name="Google Shape;963;p104"/>
          <p:cNvSpPr txBox="1"/>
          <p:nvPr/>
        </p:nvSpPr>
        <p:spPr>
          <a:xfrm>
            <a:off x="0" y="4624325"/>
            <a:ext cx="709200" cy="5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Slides:</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Notes: </a:t>
            </a:r>
            <a:endParaRPr b="1">
              <a:solidFill>
                <a:srgbClr val="FFFFFF"/>
              </a:solidFill>
              <a:latin typeface="Lato"/>
              <a:ea typeface="Lato"/>
              <a:cs typeface="Lato"/>
              <a:sym typeface="Lato"/>
            </a:endParaRPr>
          </a:p>
        </p:txBody>
      </p:sp>
      <p:sp>
        <p:nvSpPr>
          <p:cNvPr id="964" name="Google Shape;964;p104"/>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65" name="Google Shape;965;p104"/>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lvl1pPr lvl="0" rtl="0">
              <a:spcBef>
                <a:spcPts val="600"/>
              </a:spcBef>
              <a:spcAft>
                <a:spcPts val="0"/>
              </a:spcAft>
              <a:buNone/>
              <a:defRPr b="1" sz="1400">
                <a:solidFill>
                  <a:srgbClr val="FFFFFF"/>
                </a:solidFill>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0"/>
              </a:spcAft>
              <a:buNone/>
              <a:defRPr>
                <a:solidFill>
                  <a:srgbClr val="FFFFFF"/>
                </a:solidFill>
              </a:defRPr>
            </a:lvl9pPr>
          </a:lstStyle>
          <a:p/>
        </p:txBody>
      </p:sp>
      <p:sp>
        <p:nvSpPr>
          <p:cNvPr id="966" name="Google Shape;966;p104"/>
          <p:cNvSpPr txBox="1"/>
          <p:nvPr/>
        </p:nvSpPr>
        <p:spPr>
          <a:xfrm>
            <a:off x="5424850" y="4852925"/>
            <a:ext cx="3719400" cy="24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Lato"/>
                <a:ea typeface="Lato"/>
                <a:cs typeface="Lato"/>
                <a:sym typeface="Lato"/>
              </a:rPr>
              <a:t>@repro4everyone | #repro4everyone</a:t>
            </a:r>
            <a:endParaRPr b="1">
              <a:solidFill>
                <a:srgbClr val="FFFFFF"/>
              </a:solidFill>
              <a:latin typeface="Lato"/>
              <a:ea typeface="Lato"/>
              <a:cs typeface="Lato"/>
              <a:sym typeface="Lato"/>
            </a:endParaRPr>
          </a:p>
        </p:txBody>
      </p:sp>
      <p:sp>
        <p:nvSpPr>
          <p:cNvPr id="967" name="Google Shape;967;p104"/>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lvl1pPr lvl="0" rtl="0" algn="r">
              <a:spcBef>
                <a:spcPts val="600"/>
              </a:spcBef>
              <a:spcAft>
                <a:spcPts val="0"/>
              </a:spcAft>
              <a:buNone/>
              <a:defRPr b="1" sz="1400">
                <a:solidFill>
                  <a:srgbClr val="FFFFFF"/>
                </a:solidFill>
              </a:defRPr>
            </a:lvl1pPr>
            <a:lvl2pPr lvl="1" rtl="0" algn="r">
              <a:spcBef>
                <a:spcPts val="600"/>
              </a:spcBef>
              <a:spcAft>
                <a:spcPts val="0"/>
              </a:spcAft>
              <a:buNone/>
              <a:defRPr>
                <a:solidFill>
                  <a:srgbClr val="FFFFFF"/>
                </a:solidFill>
              </a:defRPr>
            </a:lvl2pPr>
            <a:lvl3pPr lvl="2" rtl="0" algn="r">
              <a:spcBef>
                <a:spcPts val="600"/>
              </a:spcBef>
              <a:spcAft>
                <a:spcPts val="0"/>
              </a:spcAft>
              <a:buNone/>
              <a:defRPr>
                <a:solidFill>
                  <a:srgbClr val="FFFFFF"/>
                </a:solidFill>
              </a:defRPr>
            </a:lvl3pPr>
            <a:lvl4pPr lvl="3" rtl="0" algn="r">
              <a:spcBef>
                <a:spcPts val="600"/>
              </a:spcBef>
              <a:spcAft>
                <a:spcPts val="0"/>
              </a:spcAft>
              <a:buNone/>
              <a:defRPr>
                <a:solidFill>
                  <a:srgbClr val="FFFFFF"/>
                </a:solidFill>
              </a:defRPr>
            </a:lvl4pPr>
            <a:lvl5pPr lvl="4" rtl="0" algn="r">
              <a:spcBef>
                <a:spcPts val="600"/>
              </a:spcBef>
              <a:spcAft>
                <a:spcPts val="0"/>
              </a:spcAft>
              <a:buNone/>
              <a:defRPr>
                <a:solidFill>
                  <a:srgbClr val="FFFFFF"/>
                </a:solidFill>
              </a:defRPr>
            </a:lvl5pPr>
            <a:lvl6pPr lvl="5" rtl="0" algn="r">
              <a:spcBef>
                <a:spcPts val="600"/>
              </a:spcBef>
              <a:spcAft>
                <a:spcPts val="0"/>
              </a:spcAft>
              <a:buNone/>
              <a:defRPr>
                <a:solidFill>
                  <a:srgbClr val="FFFFFF"/>
                </a:solidFill>
              </a:defRPr>
            </a:lvl6pPr>
            <a:lvl7pPr lvl="6" rtl="0" algn="r">
              <a:spcBef>
                <a:spcPts val="600"/>
              </a:spcBef>
              <a:spcAft>
                <a:spcPts val="0"/>
              </a:spcAft>
              <a:buNone/>
              <a:defRPr>
                <a:solidFill>
                  <a:srgbClr val="FFFFFF"/>
                </a:solidFill>
              </a:defRPr>
            </a:lvl7pPr>
            <a:lvl8pPr lvl="7" rtl="0" algn="r">
              <a:spcBef>
                <a:spcPts val="600"/>
              </a:spcBef>
              <a:spcAft>
                <a:spcPts val="0"/>
              </a:spcAft>
              <a:buNone/>
              <a:defRPr>
                <a:solidFill>
                  <a:srgbClr val="FFFFFF"/>
                </a:solidFill>
              </a:defRPr>
            </a:lvl8pPr>
            <a:lvl9pPr lvl="8" rtl="0" algn="r">
              <a:spcBef>
                <a:spcPts val="600"/>
              </a:spcBef>
              <a:spcAft>
                <a:spcPts val="0"/>
              </a:spcAft>
              <a:buNone/>
              <a:defRPr>
                <a:solidFill>
                  <a:srgbClr val="FFFFFF"/>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5.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9.xml"/><Relationship Id="rId22" Type="http://schemas.openxmlformats.org/officeDocument/2006/relationships/slideLayout" Target="../slideLayouts/slideLayout41.xml"/><Relationship Id="rId21" Type="http://schemas.openxmlformats.org/officeDocument/2006/relationships/slideLayout" Target="../slideLayouts/slideLayout40.xml"/><Relationship Id="rId24" Type="http://schemas.openxmlformats.org/officeDocument/2006/relationships/slideLayout" Target="../slideLayouts/slideLayout43.xml"/><Relationship Id="rId23" Type="http://schemas.openxmlformats.org/officeDocument/2006/relationships/slideLayout" Target="../slideLayouts/slideLayout42.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25" Type="http://schemas.openxmlformats.org/officeDocument/2006/relationships/theme" Target="../theme/theme6.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9" Type="http://schemas.openxmlformats.org/officeDocument/2006/relationships/slideLayout" Target="../slideLayouts/slideLayout38.xml"/><Relationship Id="rId1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3.xml"/><Relationship Id="rId22" Type="http://schemas.openxmlformats.org/officeDocument/2006/relationships/theme" Target="../theme/theme1.xml"/><Relationship Id="rId21" Type="http://schemas.openxmlformats.org/officeDocument/2006/relationships/slideLayout" Target="../slideLayouts/slideLayout64.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5" Type="http://schemas.openxmlformats.org/officeDocument/2006/relationships/slideLayout" Target="../slideLayouts/slideLayout58.xml"/><Relationship Id="rId14" Type="http://schemas.openxmlformats.org/officeDocument/2006/relationships/slideLayout" Target="../slideLayouts/slideLayout57.xml"/><Relationship Id="rId17" Type="http://schemas.openxmlformats.org/officeDocument/2006/relationships/slideLayout" Target="../slideLayouts/slideLayout60.xml"/><Relationship Id="rId16" Type="http://schemas.openxmlformats.org/officeDocument/2006/relationships/slideLayout" Target="../slideLayouts/slideLayout59.xml"/><Relationship Id="rId19" Type="http://schemas.openxmlformats.org/officeDocument/2006/relationships/slideLayout" Target="../slideLayouts/slideLayout62.xml"/><Relationship Id="rId18"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4.xml"/><Relationship Id="rId22" Type="http://schemas.openxmlformats.org/officeDocument/2006/relationships/theme" Target="../theme/theme4.xml"/><Relationship Id="rId21" Type="http://schemas.openxmlformats.org/officeDocument/2006/relationships/slideLayout" Target="../slideLayouts/slideLayout85.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3" Type="http://schemas.openxmlformats.org/officeDocument/2006/relationships/slideLayout" Target="../slideLayouts/slideLayout77.xml"/><Relationship Id="rId12" Type="http://schemas.openxmlformats.org/officeDocument/2006/relationships/slideLayout" Target="../slideLayouts/slideLayout76.xml"/><Relationship Id="rId15" Type="http://schemas.openxmlformats.org/officeDocument/2006/relationships/slideLayout" Target="../slideLayouts/slideLayout79.xml"/><Relationship Id="rId14" Type="http://schemas.openxmlformats.org/officeDocument/2006/relationships/slideLayout" Target="../slideLayouts/slideLayout78.xml"/><Relationship Id="rId17" Type="http://schemas.openxmlformats.org/officeDocument/2006/relationships/slideLayout" Target="../slideLayouts/slideLayout81.xml"/><Relationship Id="rId16" Type="http://schemas.openxmlformats.org/officeDocument/2006/relationships/slideLayout" Target="../slideLayouts/slideLayout80.xml"/><Relationship Id="rId19" Type="http://schemas.openxmlformats.org/officeDocument/2006/relationships/slideLayout" Target="../slideLayouts/slideLayout83.xml"/><Relationship Id="rId18"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05.xml"/><Relationship Id="rId22" Type="http://schemas.openxmlformats.org/officeDocument/2006/relationships/theme" Target="../theme/theme3.xml"/><Relationship Id="rId21" Type="http://schemas.openxmlformats.org/officeDocument/2006/relationships/slideLayout" Target="../slideLayouts/slideLayout106.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11" Type="http://schemas.openxmlformats.org/officeDocument/2006/relationships/slideLayout" Target="../slideLayouts/slideLayout96.xml"/><Relationship Id="rId10" Type="http://schemas.openxmlformats.org/officeDocument/2006/relationships/slideLayout" Target="../slideLayouts/slideLayout95.xml"/><Relationship Id="rId13" Type="http://schemas.openxmlformats.org/officeDocument/2006/relationships/slideLayout" Target="../slideLayouts/slideLayout98.xml"/><Relationship Id="rId12" Type="http://schemas.openxmlformats.org/officeDocument/2006/relationships/slideLayout" Target="../slideLayouts/slideLayout97.xml"/><Relationship Id="rId15" Type="http://schemas.openxmlformats.org/officeDocument/2006/relationships/slideLayout" Target="../slideLayouts/slideLayout100.xml"/><Relationship Id="rId14" Type="http://schemas.openxmlformats.org/officeDocument/2006/relationships/slideLayout" Target="../slideLayouts/slideLayout99.xml"/><Relationship Id="rId17" Type="http://schemas.openxmlformats.org/officeDocument/2006/relationships/slideLayout" Target="../slideLayouts/slideLayout102.xml"/><Relationship Id="rId16" Type="http://schemas.openxmlformats.org/officeDocument/2006/relationships/slideLayout" Target="../slideLayouts/slideLayout101.xml"/><Relationship Id="rId19" Type="http://schemas.openxmlformats.org/officeDocument/2006/relationships/slideLayout" Target="../slideLayouts/slideLayout104.xml"/><Relationship Id="rId18"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26.xml"/><Relationship Id="rId22" Type="http://schemas.openxmlformats.org/officeDocument/2006/relationships/theme" Target="../theme/theme2.xml"/><Relationship Id="rId21" Type="http://schemas.openxmlformats.org/officeDocument/2006/relationships/slideLayout" Target="../slideLayouts/slideLayout127.xml"/><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11" Type="http://schemas.openxmlformats.org/officeDocument/2006/relationships/slideLayout" Target="../slideLayouts/slideLayout117.xml"/><Relationship Id="rId10" Type="http://schemas.openxmlformats.org/officeDocument/2006/relationships/slideLayout" Target="../slideLayouts/slideLayout116.xml"/><Relationship Id="rId13" Type="http://schemas.openxmlformats.org/officeDocument/2006/relationships/slideLayout" Target="../slideLayouts/slideLayout119.xml"/><Relationship Id="rId12" Type="http://schemas.openxmlformats.org/officeDocument/2006/relationships/slideLayout" Target="../slideLayouts/slideLayout118.xml"/><Relationship Id="rId15" Type="http://schemas.openxmlformats.org/officeDocument/2006/relationships/slideLayout" Target="../slideLayouts/slideLayout121.xml"/><Relationship Id="rId14" Type="http://schemas.openxmlformats.org/officeDocument/2006/relationships/slideLayout" Target="../slideLayouts/slideLayout120.xml"/><Relationship Id="rId17" Type="http://schemas.openxmlformats.org/officeDocument/2006/relationships/slideLayout" Target="../slideLayouts/slideLayout123.xml"/><Relationship Id="rId16" Type="http://schemas.openxmlformats.org/officeDocument/2006/relationships/slideLayout" Target="../slideLayouts/slideLayout122.xml"/><Relationship Id="rId19" Type="http://schemas.openxmlformats.org/officeDocument/2006/relationships/slideLayout" Target="../slideLayouts/slideLayout125.xml"/><Relationship Id="rId18"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147.xml"/><Relationship Id="rId22" Type="http://schemas.openxmlformats.org/officeDocument/2006/relationships/theme" Target="../theme/theme8.xml"/><Relationship Id="rId21" Type="http://schemas.openxmlformats.org/officeDocument/2006/relationships/slideLayout" Target="../slideLayouts/slideLayout148.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11" Type="http://schemas.openxmlformats.org/officeDocument/2006/relationships/slideLayout" Target="../slideLayouts/slideLayout138.xml"/><Relationship Id="rId10" Type="http://schemas.openxmlformats.org/officeDocument/2006/relationships/slideLayout" Target="../slideLayouts/slideLayout137.xml"/><Relationship Id="rId13" Type="http://schemas.openxmlformats.org/officeDocument/2006/relationships/slideLayout" Target="../slideLayouts/slideLayout140.xml"/><Relationship Id="rId12" Type="http://schemas.openxmlformats.org/officeDocument/2006/relationships/slideLayout" Target="../slideLayouts/slideLayout139.xml"/><Relationship Id="rId15" Type="http://schemas.openxmlformats.org/officeDocument/2006/relationships/slideLayout" Target="../slideLayouts/slideLayout142.xml"/><Relationship Id="rId14" Type="http://schemas.openxmlformats.org/officeDocument/2006/relationships/slideLayout" Target="../slideLayouts/slideLayout141.xml"/><Relationship Id="rId17" Type="http://schemas.openxmlformats.org/officeDocument/2006/relationships/slideLayout" Target="../slideLayouts/slideLayout144.xml"/><Relationship Id="rId16" Type="http://schemas.openxmlformats.org/officeDocument/2006/relationships/slideLayout" Target="../slideLayouts/slideLayout143.xml"/><Relationship Id="rId19" Type="http://schemas.openxmlformats.org/officeDocument/2006/relationships/slideLayout" Target="../slideLayouts/slideLayout146.xml"/><Relationship Id="rId18"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accent4"/>
        </a:solidFill>
      </p:bgPr>
    </p:bg>
    <p:spTree>
      <p:nvGrpSpPr>
        <p:cNvPr id="5" name="Shape 5"/>
        <p:cNvGrpSpPr/>
        <p:nvPr/>
      </p:nvGrpSpPr>
      <p:grpSpPr>
        <a:xfrm>
          <a:off x="0" y="0"/>
          <a:ext cx="0" cy="0"/>
          <a:chOff x="0" y="0"/>
          <a:chExt cx="0" cy="0"/>
        </a:xfrm>
      </p:grpSpPr>
      <p:sp>
        <p:nvSpPr>
          <p:cNvPr id="6" name="Google Shape;6;p1"/>
          <p:cNvSpPr/>
          <p:nvPr/>
        </p:nvSpPr>
        <p:spPr>
          <a:xfrm>
            <a:off x="81850" y="81850"/>
            <a:ext cx="8991000" cy="499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1"/>
          <p:cNvSpPr txBox="1"/>
          <p:nvPr>
            <p:ph type="title"/>
          </p:nvPr>
        </p:nvSpPr>
        <p:spPr>
          <a:xfrm>
            <a:off x="893700" y="206000"/>
            <a:ext cx="7587000" cy="8574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accent3"/>
              </a:buClr>
              <a:buSzPts val="4000"/>
              <a:buFont typeface="Lato"/>
              <a:buNone/>
              <a:defRPr b="1" sz="4000">
                <a:solidFill>
                  <a:schemeClr val="accent3"/>
                </a:solidFill>
                <a:latin typeface="Lato"/>
                <a:ea typeface="Lato"/>
                <a:cs typeface="Lato"/>
                <a:sym typeface="Lato"/>
              </a:defRPr>
            </a:lvl1pPr>
            <a:lvl2pPr lvl="1">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p:txBody>
      </p:sp>
      <p:sp>
        <p:nvSpPr>
          <p:cNvPr id="8" name="Google Shape;8;p1"/>
          <p:cNvSpPr txBox="1"/>
          <p:nvPr>
            <p:ph idx="1" type="body"/>
          </p:nvPr>
        </p:nvSpPr>
        <p:spPr>
          <a:xfrm>
            <a:off x="893700" y="1403025"/>
            <a:ext cx="6462600" cy="3552300"/>
          </a:xfrm>
          <a:prstGeom prst="rect">
            <a:avLst/>
          </a:prstGeom>
          <a:noFill/>
          <a:ln>
            <a:noFill/>
          </a:ln>
        </p:spPr>
        <p:txBody>
          <a:bodyPr anchorCtr="0" anchor="t" bIns="91425" lIns="91425" spcFirstLastPara="1" rIns="91425" wrap="square" tIns="91425">
            <a:noAutofit/>
          </a:bodyPr>
          <a:lstStyle>
            <a:lvl1pPr indent="-406400" lvl="0" marL="457200">
              <a:spcBef>
                <a:spcPts val="600"/>
              </a:spcBef>
              <a:spcAft>
                <a:spcPts val="0"/>
              </a:spcAft>
              <a:buSzPts val="2800"/>
              <a:buFont typeface="Lato"/>
              <a:buChar char="●"/>
              <a:defRPr sz="2800">
                <a:latin typeface="Lato"/>
                <a:ea typeface="Lato"/>
                <a:cs typeface="Lato"/>
                <a:sym typeface="Lato"/>
              </a:defRPr>
            </a:lvl1pPr>
            <a:lvl2pPr indent="-381000" lvl="1" marL="914400">
              <a:spcBef>
                <a:spcPts val="0"/>
              </a:spcBef>
              <a:spcAft>
                <a:spcPts val="0"/>
              </a:spcAft>
              <a:buSzPts val="2400"/>
              <a:buFont typeface="Lato"/>
              <a:buChar char="○"/>
              <a:defRPr sz="2400">
                <a:latin typeface="Lato"/>
                <a:ea typeface="Lato"/>
                <a:cs typeface="Lato"/>
                <a:sym typeface="Lato"/>
              </a:defRPr>
            </a:lvl2pPr>
            <a:lvl3pPr indent="-381000" lvl="2" marL="1371600">
              <a:spcBef>
                <a:spcPts val="0"/>
              </a:spcBef>
              <a:spcAft>
                <a:spcPts val="0"/>
              </a:spcAft>
              <a:buSzPts val="2400"/>
              <a:buFont typeface="Lato"/>
              <a:buChar char="■"/>
              <a:defRPr sz="2400">
                <a:latin typeface="Lato"/>
                <a:ea typeface="Lato"/>
                <a:cs typeface="Lato"/>
                <a:sym typeface="Lato"/>
              </a:defRPr>
            </a:lvl3pPr>
            <a:lvl4pPr indent="-342900" lvl="3" marL="1828800">
              <a:spcBef>
                <a:spcPts val="0"/>
              </a:spcBef>
              <a:spcAft>
                <a:spcPts val="0"/>
              </a:spcAft>
              <a:buSzPts val="1800"/>
              <a:buFont typeface="Lato"/>
              <a:buChar char="●"/>
              <a:defRPr sz="1800">
                <a:latin typeface="Lato"/>
                <a:ea typeface="Lato"/>
                <a:cs typeface="Lato"/>
                <a:sym typeface="Lato"/>
              </a:defRPr>
            </a:lvl4pPr>
            <a:lvl5pPr indent="-342900" lvl="4" marL="2286000">
              <a:spcBef>
                <a:spcPts val="0"/>
              </a:spcBef>
              <a:spcAft>
                <a:spcPts val="0"/>
              </a:spcAft>
              <a:buSzPts val="1800"/>
              <a:buFont typeface="Lato"/>
              <a:buChar char="○"/>
              <a:defRPr sz="1800">
                <a:latin typeface="Lato"/>
                <a:ea typeface="Lato"/>
                <a:cs typeface="Lato"/>
                <a:sym typeface="Lato"/>
              </a:defRPr>
            </a:lvl5pPr>
            <a:lvl6pPr indent="-342900" lvl="5" marL="2743200">
              <a:spcBef>
                <a:spcPts val="0"/>
              </a:spcBef>
              <a:spcAft>
                <a:spcPts val="0"/>
              </a:spcAft>
              <a:buSzPts val="1800"/>
              <a:buFont typeface="Lato"/>
              <a:buChar char="■"/>
              <a:defRPr sz="1800">
                <a:latin typeface="Lato"/>
                <a:ea typeface="Lato"/>
                <a:cs typeface="Lato"/>
                <a:sym typeface="Lato"/>
              </a:defRPr>
            </a:lvl6pPr>
            <a:lvl7pPr indent="-342900" lvl="6" marL="3200400">
              <a:spcBef>
                <a:spcPts val="0"/>
              </a:spcBef>
              <a:spcAft>
                <a:spcPts val="0"/>
              </a:spcAft>
              <a:buSzPts val="1800"/>
              <a:buFont typeface="Lato"/>
              <a:buChar char="●"/>
              <a:defRPr sz="1800">
                <a:latin typeface="Lato"/>
                <a:ea typeface="Lato"/>
                <a:cs typeface="Lato"/>
                <a:sym typeface="Lato"/>
              </a:defRPr>
            </a:lvl7pPr>
            <a:lvl8pPr indent="-342900" lvl="7" marL="3657600">
              <a:spcBef>
                <a:spcPts val="0"/>
              </a:spcBef>
              <a:spcAft>
                <a:spcPts val="0"/>
              </a:spcAft>
              <a:buSzPts val="1800"/>
              <a:buFont typeface="Lato"/>
              <a:buChar char="○"/>
              <a:defRPr sz="1800">
                <a:latin typeface="Lato"/>
                <a:ea typeface="Lato"/>
                <a:cs typeface="Lato"/>
                <a:sym typeface="Lato"/>
              </a:defRPr>
            </a:lvl8pPr>
            <a:lvl9pPr indent="-342900" lvl="8" marL="4114800">
              <a:spcBef>
                <a:spcPts val="0"/>
              </a:spcBef>
              <a:spcAft>
                <a:spcPts val="0"/>
              </a:spcAft>
              <a:buSzPts val="1800"/>
              <a:buFont typeface="Lato"/>
              <a:buChar char="■"/>
              <a:defRPr sz="1800">
                <a:latin typeface="Lato"/>
                <a:ea typeface="Lato"/>
                <a:cs typeface="Lato"/>
                <a:sym typeface="Lato"/>
              </a:defRPr>
            </a:lvl9pPr>
          </a:lstStyle>
          <a:p/>
        </p:txBody>
      </p:sp>
      <p:sp>
        <p:nvSpPr>
          <p:cNvPr id="9" name="Google Shape;9;p1"/>
          <p:cNvSpPr txBox="1"/>
          <p:nvPr>
            <p:ph idx="12" type="sldNum"/>
          </p:nvPr>
        </p:nvSpPr>
        <p:spPr>
          <a:xfrm>
            <a:off x="8480575" y="4773133"/>
            <a:ext cx="548700" cy="313500"/>
          </a:xfrm>
          <a:prstGeom prst="rect">
            <a:avLst/>
          </a:prstGeom>
          <a:noFill/>
          <a:ln>
            <a:noFill/>
          </a:ln>
        </p:spPr>
        <p:txBody>
          <a:bodyPr anchorCtr="0" anchor="t" bIns="91425" lIns="91425" spcFirstLastPara="1" rIns="91425" wrap="square" tIns="91425">
            <a:noAutofit/>
          </a:bodyPr>
          <a:lstStyle>
            <a:lvl1pPr lvl="0" algn="r">
              <a:buNone/>
              <a:defRPr sz="1300">
                <a:solidFill>
                  <a:srgbClr val="97ABBC"/>
                </a:solidFill>
                <a:latin typeface="Lato"/>
                <a:ea typeface="Lato"/>
                <a:cs typeface="Lato"/>
                <a:sym typeface="Lato"/>
              </a:defRPr>
            </a:lvl1pPr>
            <a:lvl2pPr lvl="1" algn="r">
              <a:buNone/>
              <a:defRPr sz="1300">
                <a:solidFill>
                  <a:srgbClr val="97ABBC"/>
                </a:solidFill>
                <a:latin typeface="Lato"/>
                <a:ea typeface="Lato"/>
                <a:cs typeface="Lato"/>
                <a:sym typeface="Lato"/>
              </a:defRPr>
            </a:lvl2pPr>
            <a:lvl3pPr lvl="2" algn="r">
              <a:buNone/>
              <a:defRPr sz="1300">
                <a:solidFill>
                  <a:srgbClr val="97ABBC"/>
                </a:solidFill>
                <a:latin typeface="Lato"/>
                <a:ea typeface="Lato"/>
                <a:cs typeface="Lato"/>
                <a:sym typeface="Lato"/>
              </a:defRPr>
            </a:lvl3pPr>
            <a:lvl4pPr lvl="3" algn="r">
              <a:buNone/>
              <a:defRPr sz="1300">
                <a:solidFill>
                  <a:srgbClr val="97ABBC"/>
                </a:solidFill>
                <a:latin typeface="Lato"/>
                <a:ea typeface="Lato"/>
                <a:cs typeface="Lato"/>
                <a:sym typeface="Lato"/>
              </a:defRPr>
            </a:lvl4pPr>
            <a:lvl5pPr lvl="4" algn="r">
              <a:buNone/>
              <a:defRPr sz="1300">
                <a:solidFill>
                  <a:srgbClr val="97ABBC"/>
                </a:solidFill>
                <a:latin typeface="Lato"/>
                <a:ea typeface="Lato"/>
                <a:cs typeface="Lato"/>
                <a:sym typeface="Lato"/>
              </a:defRPr>
            </a:lvl5pPr>
            <a:lvl6pPr lvl="5" algn="r">
              <a:buNone/>
              <a:defRPr sz="1300">
                <a:solidFill>
                  <a:srgbClr val="97ABBC"/>
                </a:solidFill>
                <a:latin typeface="Lato"/>
                <a:ea typeface="Lato"/>
                <a:cs typeface="Lato"/>
                <a:sym typeface="Lato"/>
              </a:defRPr>
            </a:lvl6pPr>
            <a:lvl7pPr lvl="6" algn="r">
              <a:buNone/>
              <a:defRPr sz="1300">
                <a:solidFill>
                  <a:srgbClr val="97ABBC"/>
                </a:solidFill>
                <a:latin typeface="Lato"/>
                <a:ea typeface="Lato"/>
                <a:cs typeface="Lato"/>
                <a:sym typeface="Lato"/>
              </a:defRPr>
            </a:lvl7pPr>
            <a:lvl8pPr lvl="7" algn="r">
              <a:buNone/>
              <a:defRPr sz="1300">
                <a:solidFill>
                  <a:srgbClr val="97ABBC"/>
                </a:solidFill>
                <a:latin typeface="Lato"/>
                <a:ea typeface="Lato"/>
                <a:cs typeface="Lato"/>
                <a:sym typeface="Lato"/>
              </a:defRPr>
            </a:lvl8pPr>
            <a:lvl9pPr lvl="8" algn="r">
              <a:buNone/>
              <a:defRPr sz="1300">
                <a:solidFill>
                  <a:srgbClr val="97ABBC"/>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latin typeface="Raleway"/>
              <a:ea typeface="Raleway"/>
              <a:cs typeface="Raleway"/>
              <a:sym typeface="Raleway"/>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accent4"/>
        </a:solidFill>
      </p:bgPr>
    </p:bg>
    <p:spTree>
      <p:nvGrpSpPr>
        <p:cNvPr id="220" name="Shape 220"/>
        <p:cNvGrpSpPr/>
        <p:nvPr/>
      </p:nvGrpSpPr>
      <p:grpSpPr>
        <a:xfrm>
          <a:off x="0" y="0"/>
          <a:ext cx="0" cy="0"/>
          <a:chOff x="0" y="0"/>
          <a:chExt cx="0" cy="0"/>
        </a:xfrm>
      </p:grpSpPr>
      <p:sp>
        <p:nvSpPr>
          <p:cNvPr id="221" name="Google Shape;221;p21"/>
          <p:cNvSpPr/>
          <p:nvPr/>
        </p:nvSpPr>
        <p:spPr>
          <a:xfrm>
            <a:off x="81850" y="81850"/>
            <a:ext cx="8991000" cy="499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1"/>
          <p:cNvSpPr txBox="1"/>
          <p:nvPr>
            <p:ph type="title"/>
          </p:nvPr>
        </p:nvSpPr>
        <p:spPr>
          <a:xfrm>
            <a:off x="893700" y="206000"/>
            <a:ext cx="75870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accent3"/>
              </a:buClr>
              <a:buSzPts val="4000"/>
              <a:buFont typeface="Lato"/>
              <a:buNone/>
              <a:defRPr b="1" sz="4000">
                <a:solidFill>
                  <a:schemeClr val="accent3"/>
                </a:solidFill>
                <a:latin typeface="Lato"/>
                <a:ea typeface="Lato"/>
                <a:cs typeface="Lato"/>
                <a:sym typeface="Lato"/>
              </a:defRPr>
            </a:lvl1pPr>
            <a:lvl2pPr lvl="1"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p:txBody>
      </p:sp>
      <p:sp>
        <p:nvSpPr>
          <p:cNvPr id="223" name="Google Shape;223;p21"/>
          <p:cNvSpPr txBox="1"/>
          <p:nvPr>
            <p:ph idx="1" type="body"/>
          </p:nvPr>
        </p:nvSpPr>
        <p:spPr>
          <a:xfrm>
            <a:off x="893700" y="1403025"/>
            <a:ext cx="6462600" cy="3552300"/>
          </a:xfrm>
          <a:prstGeom prst="rect">
            <a:avLst/>
          </a:prstGeom>
          <a:noFill/>
          <a:ln>
            <a:noFill/>
          </a:ln>
        </p:spPr>
        <p:txBody>
          <a:bodyPr anchorCtr="0" anchor="t" bIns="91425" lIns="91425" spcFirstLastPara="1" rIns="91425" wrap="square" tIns="91425">
            <a:noAutofit/>
          </a:bodyPr>
          <a:lstStyle>
            <a:lvl1pPr indent="-406400" lvl="0" marL="457200" rtl="0">
              <a:spcBef>
                <a:spcPts val="600"/>
              </a:spcBef>
              <a:spcAft>
                <a:spcPts val="0"/>
              </a:spcAft>
              <a:buSzPts val="2800"/>
              <a:buFont typeface="Lato"/>
              <a:buChar char="●"/>
              <a:defRPr sz="2800">
                <a:latin typeface="Lato"/>
                <a:ea typeface="Lato"/>
                <a:cs typeface="Lato"/>
                <a:sym typeface="Lato"/>
              </a:defRPr>
            </a:lvl1pPr>
            <a:lvl2pPr indent="-381000" lvl="1" marL="914400" rtl="0">
              <a:spcBef>
                <a:spcPts val="0"/>
              </a:spcBef>
              <a:spcAft>
                <a:spcPts val="0"/>
              </a:spcAft>
              <a:buSzPts val="2400"/>
              <a:buFont typeface="Lato"/>
              <a:buChar char="○"/>
              <a:defRPr sz="2400">
                <a:latin typeface="Lato"/>
                <a:ea typeface="Lato"/>
                <a:cs typeface="Lato"/>
                <a:sym typeface="Lato"/>
              </a:defRPr>
            </a:lvl2pPr>
            <a:lvl3pPr indent="-381000" lvl="2" marL="1371600" rtl="0">
              <a:spcBef>
                <a:spcPts val="0"/>
              </a:spcBef>
              <a:spcAft>
                <a:spcPts val="0"/>
              </a:spcAft>
              <a:buSzPts val="2400"/>
              <a:buFont typeface="Lato"/>
              <a:buChar char="■"/>
              <a:defRPr sz="2400">
                <a:latin typeface="Lato"/>
                <a:ea typeface="Lato"/>
                <a:cs typeface="Lato"/>
                <a:sym typeface="Lato"/>
              </a:defRPr>
            </a:lvl3pPr>
            <a:lvl4pPr indent="-342900" lvl="3" marL="1828800" rtl="0">
              <a:spcBef>
                <a:spcPts val="0"/>
              </a:spcBef>
              <a:spcAft>
                <a:spcPts val="0"/>
              </a:spcAft>
              <a:buSzPts val="1800"/>
              <a:buFont typeface="Lato"/>
              <a:buChar char="●"/>
              <a:defRPr sz="1800">
                <a:latin typeface="Lato"/>
                <a:ea typeface="Lato"/>
                <a:cs typeface="Lato"/>
                <a:sym typeface="Lato"/>
              </a:defRPr>
            </a:lvl4pPr>
            <a:lvl5pPr indent="-342900" lvl="4" marL="2286000" rtl="0">
              <a:spcBef>
                <a:spcPts val="0"/>
              </a:spcBef>
              <a:spcAft>
                <a:spcPts val="0"/>
              </a:spcAft>
              <a:buSzPts val="1800"/>
              <a:buFont typeface="Lato"/>
              <a:buChar char="○"/>
              <a:defRPr sz="1800">
                <a:latin typeface="Lato"/>
                <a:ea typeface="Lato"/>
                <a:cs typeface="Lato"/>
                <a:sym typeface="Lato"/>
              </a:defRPr>
            </a:lvl5pPr>
            <a:lvl6pPr indent="-342900" lvl="5" marL="2743200" rtl="0">
              <a:spcBef>
                <a:spcPts val="0"/>
              </a:spcBef>
              <a:spcAft>
                <a:spcPts val="0"/>
              </a:spcAft>
              <a:buSzPts val="1800"/>
              <a:buFont typeface="Lato"/>
              <a:buChar char="■"/>
              <a:defRPr sz="1800">
                <a:latin typeface="Lato"/>
                <a:ea typeface="Lato"/>
                <a:cs typeface="Lato"/>
                <a:sym typeface="Lato"/>
              </a:defRPr>
            </a:lvl6pPr>
            <a:lvl7pPr indent="-342900" lvl="6" marL="3200400" rtl="0">
              <a:spcBef>
                <a:spcPts val="0"/>
              </a:spcBef>
              <a:spcAft>
                <a:spcPts val="0"/>
              </a:spcAft>
              <a:buSzPts val="1800"/>
              <a:buFont typeface="Lato"/>
              <a:buChar char="●"/>
              <a:defRPr sz="1800">
                <a:latin typeface="Lato"/>
                <a:ea typeface="Lato"/>
                <a:cs typeface="Lato"/>
                <a:sym typeface="Lato"/>
              </a:defRPr>
            </a:lvl7pPr>
            <a:lvl8pPr indent="-342900" lvl="7" marL="3657600" rtl="0">
              <a:spcBef>
                <a:spcPts val="0"/>
              </a:spcBef>
              <a:spcAft>
                <a:spcPts val="0"/>
              </a:spcAft>
              <a:buSzPts val="1800"/>
              <a:buFont typeface="Lato"/>
              <a:buChar char="○"/>
              <a:defRPr sz="1800">
                <a:latin typeface="Lato"/>
                <a:ea typeface="Lato"/>
                <a:cs typeface="Lato"/>
                <a:sym typeface="Lato"/>
              </a:defRPr>
            </a:lvl8pPr>
            <a:lvl9pPr indent="-342900" lvl="8" marL="4114800" rtl="0">
              <a:spcBef>
                <a:spcPts val="0"/>
              </a:spcBef>
              <a:spcAft>
                <a:spcPts val="0"/>
              </a:spcAft>
              <a:buSzPts val="1800"/>
              <a:buFont typeface="Lato"/>
              <a:buChar char="■"/>
              <a:defRPr sz="1800">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accent4"/>
        </a:solidFill>
      </p:bgPr>
    </p:bg>
    <p:spTree>
      <p:nvGrpSpPr>
        <p:cNvPr id="441" name="Shape 441"/>
        <p:cNvGrpSpPr/>
        <p:nvPr/>
      </p:nvGrpSpPr>
      <p:grpSpPr>
        <a:xfrm>
          <a:off x="0" y="0"/>
          <a:ext cx="0" cy="0"/>
          <a:chOff x="0" y="0"/>
          <a:chExt cx="0" cy="0"/>
        </a:xfrm>
      </p:grpSpPr>
      <p:sp>
        <p:nvSpPr>
          <p:cNvPr id="442" name="Google Shape;442;p46"/>
          <p:cNvSpPr/>
          <p:nvPr/>
        </p:nvSpPr>
        <p:spPr>
          <a:xfrm>
            <a:off x="81850" y="81850"/>
            <a:ext cx="8991000" cy="499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6"/>
          <p:cNvSpPr txBox="1"/>
          <p:nvPr>
            <p:ph type="title"/>
          </p:nvPr>
        </p:nvSpPr>
        <p:spPr>
          <a:xfrm>
            <a:off x="893700" y="206000"/>
            <a:ext cx="75870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accent3"/>
              </a:buClr>
              <a:buSzPts val="4000"/>
              <a:buFont typeface="Lato"/>
              <a:buNone/>
              <a:defRPr b="1" sz="4000">
                <a:solidFill>
                  <a:schemeClr val="accent3"/>
                </a:solidFill>
                <a:latin typeface="Lato"/>
                <a:ea typeface="Lato"/>
                <a:cs typeface="Lato"/>
                <a:sym typeface="Lato"/>
              </a:defRPr>
            </a:lvl1pPr>
            <a:lvl2pPr lvl="1"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p:txBody>
      </p:sp>
      <p:sp>
        <p:nvSpPr>
          <p:cNvPr id="444" name="Google Shape;444;p46"/>
          <p:cNvSpPr txBox="1"/>
          <p:nvPr>
            <p:ph idx="1" type="body"/>
          </p:nvPr>
        </p:nvSpPr>
        <p:spPr>
          <a:xfrm>
            <a:off x="893700" y="1403025"/>
            <a:ext cx="6462600" cy="3552300"/>
          </a:xfrm>
          <a:prstGeom prst="rect">
            <a:avLst/>
          </a:prstGeom>
          <a:noFill/>
          <a:ln>
            <a:noFill/>
          </a:ln>
        </p:spPr>
        <p:txBody>
          <a:bodyPr anchorCtr="0" anchor="t" bIns="91425" lIns="91425" spcFirstLastPara="1" rIns="91425" wrap="square" tIns="91425">
            <a:noAutofit/>
          </a:bodyPr>
          <a:lstStyle>
            <a:lvl1pPr indent="-406400" lvl="0" marL="457200" rtl="0">
              <a:spcBef>
                <a:spcPts val="600"/>
              </a:spcBef>
              <a:spcAft>
                <a:spcPts val="0"/>
              </a:spcAft>
              <a:buSzPts val="2800"/>
              <a:buFont typeface="Lato"/>
              <a:buChar char="●"/>
              <a:defRPr sz="2800">
                <a:latin typeface="Lato"/>
                <a:ea typeface="Lato"/>
                <a:cs typeface="Lato"/>
                <a:sym typeface="Lato"/>
              </a:defRPr>
            </a:lvl1pPr>
            <a:lvl2pPr indent="-381000" lvl="1" marL="914400" rtl="0">
              <a:spcBef>
                <a:spcPts val="0"/>
              </a:spcBef>
              <a:spcAft>
                <a:spcPts val="0"/>
              </a:spcAft>
              <a:buSzPts val="2400"/>
              <a:buFont typeface="Lato"/>
              <a:buChar char="○"/>
              <a:defRPr sz="2400">
                <a:latin typeface="Lato"/>
                <a:ea typeface="Lato"/>
                <a:cs typeface="Lato"/>
                <a:sym typeface="Lato"/>
              </a:defRPr>
            </a:lvl2pPr>
            <a:lvl3pPr indent="-381000" lvl="2" marL="1371600" rtl="0">
              <a:spcBef>
                <a:spcPts val="0"/>
              </a:spcBef>
              <a:spcAft>
                <a:spcPts val="0"/>
              </a:spcAft>
              <a:buSzPts val="2400"/>
              <a:buFont typeface="Lato"/>
              <a:buChar char="■"/>
              <a:defRPr sz="2400">
                <a:latin typeface="Lato"/>
                <a:ea typeface="Lato"/>
                <a:cs typeface="Lato"/>
                <a:sym typeface="Lato"/>
              </a:defRPr>
            </a:lvl3pPr>
            <a:lvl4pPr indent="-342900" lvl="3" marL="1828800" rtl="0">
              <a:spcBef>
                <a:spcPts val="0"/>
              </a:spcBef>
              <a:spcAft>
                <a:spcPts val="0"/>
              </a:spcAft>
              <a:buSzPts val="1800"/>
              <a:buFont typeface="Lato"/>
              <a:buChar char="●"/>
              <a:defRPr sz="1800">
                <a:latin typeface="Lato"/>
                <a:ea typeface="Lato"/>
                <a:cs typeface="Lato"/>
                <a:sym typeface="Lato"/>
              </a:defRPr>
            </a:lvl4pPr>
            <a:lvl5pPr indent="-342900" lvl="4" marL="2286000" rtl="0">
              <a:spcBef>
                <a:spcPts val="0"/>
              </a:spcBef>
              <a:spcAft>
                <a:spcPts val="0"/>
              </a:spcAft>
              <a:buSzPts val="1800"/>
              <a:buFont typeface="Lato"/>
              <a:buChar char="○"/>
              <a:defRPr sz="1800">
                <a:latin typeface="Lato"/>
                <a:ea typeface="Lato"/>
                <a:cs typeface="Lato"/>
                <a:sym typeface="Lato"/>
              </a:defRPr>
            </a:lvl5pPr>
            <a:lvl6pPr indent="-342900" lvl="5" marL="2743200" rtl="0">
              <a:spcBef>
                <a:spcPts val="0"/>
              </a:spcBef>
              <a:spcAft>
                <a:spcPts val="0"/>
              </a:spcAft>
              <a:buSzPts val="1800"/>
              <a:buFont typeface="Lato"/>
              <a:buChar char="■"/>
              <a:defRPr sz="1800">
                <a:latin typeface="Lato"/>
                <a:ea typeface="Lato"/>
                <a:cs typeface="Lato"/>
                <a:sym typeface="Lato"/>
              </a:defRPr>
            </a:lvl6pPr>
            <a:lvl7pPr indent="-342900" lvl="6" marL="3200400" rtl="0">
              <a:spcBef>
                <a:spcPts val="0"/>
              </a:spcBef>
              <a:spcAft>
                <a:spcPts val="0"/>
              </a:spcAft>
              <a:buSzPts val="1800"/>
              <a:buFont typeface="Lato"/>
              <a:buChar char="●"/>
              <a:defRPr sz="1800">
                <a:latin typeface="Lato"/>
                <a:ea typeface="Lato"/>
                <a:cs typeface="Lato"/>
                <a:sym typeface="Lato"/>
              </a:defRPr>
            </a:lvl7pPr>
            <a:lvl8pPr indent="-342900" lvl="7" marL="3657600" rtl="0">
              <a:spcBef>
                <a:spcPts val="0"/>
              </a:spcBef>
              <a:spcAft>
                <a:spcPts val="0"/>
              </a:spcAft>
              <a:buSzPts val="1800"/>
              <a:buFont typeface="Lato"/>
              <a:buChar char="○"/>
              <a:defRPr sz="1800">
                <a:latin typeface="Lato"/>
                <a:ea typeface="Lato"/>
                <a:cs typeface="Lato"/>
                <a:sym typeface="Lato"/>
              </a:defRPr>
            </a:lvl8pPr>
            <a:lvl9pPr indent="-342900" lvl="8" marL="4114800" rtl="0">
              <a:spcBef>
                <a:spcPts val="0"/>
              </a:spcBef>
              <a:spcAft>
                <a:spcPts val="0"/>
              </a:spcAft>
              <a:buSzPts val="1800"/>
              <a:buFont typeface="Lato"/>
              <a:buChar char="■"/>
              <a:defRPr sz="1800">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accent4"/>
        </a:solidFill>
      </p:bgPr>
    </p:bg>
    <p:spTree>
      <p:nvGrpSpPr>
        <p:cNvPr id="644" name="Shape 644"/>
        <p:cNvGrpSpPr/>
        <p:nvPr/>
      </p:nvGrpSpPr>
      <p:grpSpPr>
        <a:xfrm>
          <a:off x="0" y="0"/>
          <a:ext cx="0" cy="0"/>
          <a:chOff x="0" y="0"/>
          <a:chExt cx="0" cy="0"/>
        </a:xfrm>
      </p:grpSpPr>
      <p:sp>
        <p:nvSpPr>
          <p:cNvPr id="645" name="Google Shape;645;p68"/>
          <p:cNvSpPr/>
          <p:nvPr/>
        </p:nvSpPr>
        <p:spPr>
          <a:xfrm>
            <a:off x="81850" y="81850"/>
            <a:ext cx="8991000" cy="499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68"/>
          <p:cNvSpPr txBox="1"/>
          <p:nvPr>
            <p:ph type="title"/>
          </p:nvPr>
        </p:nvSpPr>
        <p:spPr>
          <a:xfrm>
            <a:off x="893700" y="206000"/>
            <a:ext cx="75870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accent3"/>
              </a:buClr>
              <a:buSzPts val="4000"/>
              <a:buFont typeface="Lato"/>
              <a:buNone/>
              <a:defRPr b="1" sz="4000">
                <a:solidFill>
                  <a:schemeClr val="accent3"/>
                </a:solidFill>
                <a:latin typeface="Lato"/>
                <a:ea typeface="Lato"/>
                <a:cs typeface="Lato"/>
                <a:sym typeface="Lato"/>
              </a:defRPr>
            </a:lvl1pPr>
            <a:lvl2pPr lvl="1"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p:txBody>
      </p:sp>
      <p:sp>
        <p:nvSpPr>
          <p:cNvPr id="647" name="Google Shape;647;p68"/>
          <p:cNvSpPr txBox="1"/>
          <p:nvPr>
            <p:ph idx="1" type="body"/>
          </p:nvPr>
        </p:nvSpPr>
        <p:spPr>
          <a:xfrm>
            <a:off x="893700" y="1403025"/>
            <a:ext cx="6462600" cy="3552300"/>
          </a:xfrm>
          <a:prstGeom prst="rect">
            <a:avLst/>
          </a:prstGeom>
          <a:noFill/>
          <a:ln>
            <a:noFill/>
          </a:ln>
        </p:spPr>
        <p:txBody>
          <a:bodyPr anchorCtr="0" anchor="t" bIns="91425" lIns="91425" spcFirstLastPara="1" rIns="91425" wrap="square" tIns="91425">
            <a:noAutofit/>
          </a:bodyPr>
          <a:lstStyle>
            <a:lvl1pPr indent="-406400" lvl="0" marL="457200" rtl="0">
              <a:spcBef>
                <a:spcPts val="600"/>
              </a:spcBef>
              <a:spcAft>
                <a:spcPts val="0"/>
              </a:spcAft>
              <a:buSzPts val="2800"/>
              <a:buFont typeface="Lato"/>
              <a:buChar char="●"/>
              <a:defRPr sz="2800">
                <a:latin typeface="Lato"/>
                <a:ea typeface="Lato"/>
                <a:cs typeface="Lato"/>
                <a:sym typeface="Lato"/>
              </a:defRPr>
            </a:lvl1pPr>
            <a:lvl2pPr indent="-381000" lvl="1" marL="914400" rtl="0">
              <a:spcBef>
                <a:spcPts val="0"/>
              </a:spcBef>
              <a:spcAft>
                <a:spcPts val="0"/>
              </a:spcAft>
              <a:buSzPts val="2400"/>
              <a:buFont typeface="Lato"/>
              <a:buChar char="○"/>
              <a:defRPr sz="2400">
                <a:latin typeface="Lato"/>
                <a:ea typeface="Lato"/>
                <a:cs typeface="Lato"/>
                <a:sym typeface="Lato"/>
              </a:defRPr>
            </a:lvl2pPr>
            <a:lvl3pPr indent="-381000" lvl="2" marL="1371600" rtl="0">
              <a:spcBef>
                <a:spcPts val="0"/>
              </a:spcBef>
              <a:spcAft>
                <a:spcPts val="0"/>
              </a:spcAft>
              <a:buSzPts val="2400"/>
              <a:buFont typeface="Lato"/>
              <a:buChar char="■"/>
              <a:defRPr sz="2400">
                <a:latin typeface="Lato"/>
                <a:ea typeface="Lato"/>
                <a:cs typeface="Lato"/>
                <a:sym typeface="Lato"/>
              </a:defRPr>
            </a:lvl3pPr>
            <a:lvl4pPr indent="-342900" lvl="3" marL="1828800" rtl="0">
              <a:spcBef>
                <a:spcPts val="0"/>
              </a:spcBef>
              <a:spcAft>
                <a:spcPts val="0"/>
              </a:spcAft>
              <a:buSzPts val="1800"/>
              <a:buFont typeface="Lato"/>
              <a:buChar char="●"/>
              <a:defRPr sz="1800">
                <a:latin typeface="Lato"/>
                <a:ea typeface="Lato"/>
                <a:cs typeface="Lato"/>
                <a:sym typeface="Lato"/>
              </a:defRPr>
            </a:lvl4pPr>
            <a:lvl5pPr indent="-342900" lvl="4" marL="2286000" rtl="0">
              <a:spcBef>
                <a:spcPts val="0"/>
              </a:spcBef>
              <a:spcAft>
                <a:spcPts val="0"/>
              </a:spcAft>
              <a:buSzPts val="1800"/>
              <a:buFont typeface="Lato"/>
              <a:buChar char="○"/>
              <a:defRPr sz="1800">
                <a:latin typeface="Lato"/>
                <a:ea typeface="Lato"/>
                <a:cs typeface="Lato"/>
                <a:sym typeface="Lato"/>
              </a:defRPr>
            </a:lvl5pPr>
            <a:lvl6pPr indent="-342900" lvl="5" marL="2743200" rtl="0">
              <a:spcBef>
                <a:spcPts val="0"/>
              </a:spcBef>
              <a:spcAft>
                <a:spcPts val="0"/>
              </a:spcAft>
              <a:buSzPts val="1800"/>
              <a:buFont typeface="Lato"/>
              <a:buChar char="■"/>
              <a:defRPr sz="1800">
                <a:latin typeface="Lato"/>
                <a:ea typeface="Lato"/>
                <a:cs typeface="Lato"/>
                <a:sym typeface="Lato"/>
              </a:defRPr>
            </a:lvl6pPr>
            <a:lvl7pPr indent="-342900" lvl="6" marL="3200400" rtl="0">
              <a:spcBef>
                <a:spcPts val="0"/>
              </a:spcBef>
              <a:spcAft>
                <a:spcPts val="0"/>
              </a:spcAft>
              <a:buSzPts val="1800"/>
              <a:buFont typeface="Lato"/>
              <a:buChar char="●"/>
              <a:defRPr sz="1800">
                <a:latin typeface="Lato"/>
                <a:ea typeface="Lato"/>
                <a:cs typeface="Lato"/>
                <a:sym typeface="Lato"/>
              </a:defRPr>
            </a:lvl7pPr>
            <a:lvl8pPr indent="-342900" lvl="7" marL="3657600" rtl="0">
              <a:spcBef>
                <a:spcPts val="0"/>
              </a:spcBef>
              <a:spcAft>
                <a:spcPts val="0"/>
              </a:spcAft>
              <a:buSzPts val="1800"/>
              <a:buFont typeface="Lato"/>
              <a:buChar char="○"/>
              <a:defRPr sz="1800">
                <a:latin typeface="Lato"/>
                <a:ea typeface="Lato"/>
                <a:cs typeface="Lato"/>
                <a:sym typeface="Lato"/>
              </a:defRPr>
            </a:lvl8pPr>
            <a:lvl9pPr indent="-342900" lvl="8" marL="4114800" rtl="0">
              <a:spcBef>
                <a:spcPts val="0"/>
              </a:spcBef>
              <a:spcAft>
                <a:spcPts val="0"/>
              </a:spcAft>
              <a:buSzPts val="1800"/>
              <a:buFont typeface="Lato"/>
              <a:buChar char="■"/>
              <a:defRPr sz="1800">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accent4"/>
        </a:solidFill>
      </p:bgPr>
    </p:bg>
    <p:spTree>
      <p:nvGrpSpPr>
        <p:cNvPr id="847" name="Shape 847"/>
        <p:cNvGrpSpPr/>
        <p:nvPr/>
      </p:nvGrpSpPr>
      <p:grpSpPr>
        <a:xfrm>
          <a:off x="0" y="0"/>
          <a:ext cx="0" cy="0"/>
          <a:chOff x="0" y="0"/>
          <a:chExt cx="0" cy="0"/>
        </a:xfrm>
      </p:grpSpPr>
      <p:sp>
        <p:nvSpPr>
          <p:cNvPr id="848" name="Google Shape;848;p90"/>
          <p:cNvSpPr/>
          <p:nvPr/>
        </p:nvSpPr>
        <p:spPr>
          <a:xfrm>
            <a:off x="81850" y="81850"/>
            <a:ext cx="8991000" cy="499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90"/>
          <p:cNvSpPr txBox="1"/>
          <p:nvPr>
            <p:ph type="title"/>
          </p:nvPr>
        </p:nvSpPr>
        <p:spPr>
          <a:xfrm>
            <a:off x="893700" y="206000"/>
            <a:ext cx="75870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accent3"/>
              </a:buClr>
              <a:buSzPts val="4000"/>
              <a:buFont typeface="Lato"/>
              <a:buNone/>
              <a:defRPr b="1" sz="4000">
                <a:solidFill>
                  <a:schemeClr val="accent3"/>
                </a:solidFill>
                <a:latin typeface="Lato"/>
                <a:ea typeface="Lato"/>
                <a:cs typeface="Lato"/>
                <a:sym typeface="Lato"/>
              </a:defRPr>
            </a:lvl1pPr>
            <a:lvl2pPr lvl="1"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p:txBody>
      </p:sp>
      <p:sp>
        <p:nvSpPr>
          <p:cNvPr id="850" name="Google Shape;850;p90"/>
          <p:cNvSpPr txBox="1"/>
          <p:nvPr>
            <p:ph idx="1" type="body"/>
          </p:nvPr>
        </p:nvSpPr>
        <p:spPr>
          <a:xfrm>
            <a:off x="893700" y="1403025"/>
            <a:ext cx="6462600" cy="3552300"/>
          </a:xfrm>
          <a:prstGeom prst="rect">
            <a:avLst/>
          </a:prstGeom>
          <a:noFill/>
          <a:ln>
            <a:noFill/>
          </a:ln>
        </p:spPr>
        <p:txBody>
          <a:bodyPr anchorCtr="0" anchor="t" bIns="91425" lIns="91425" spcFirstLastPara="1" rIns="91425" wrap="square" tIns="91425">
            <a:noAutofit/>
          </a:bodyPr>
          <a:lstStyle>
            <a:lvl1pPr indent="-406400" lvl="0" marL="457200" rtl="0">
              <a:spcBef>
                <a:spcPts val="600"/>
              </a:spcBef>
              <a:spcAft>
                <a:spcPts val="0"/>
              </a:spcAft>
              <a:buSzPts val="2800"/>
              <a:buFont typeface="Lato"/>
              <a:buChar char="●"/>
              <a:defRPr sz="2800">
                <a:latin typeface="Lato"/>
                <a:ea typeface="Lato"/>
                <a:cs typeface="Lato"/>
                <a:sym typeface="Lato"/>
              </a:defRPr>
            </a:lvl1pPr>
            <a:lvl2pPr indent="-381000" lvl="1" marL="914400" rtl="0">
              <a:spcBef>
                <a:spcPts val="0"/>
              </a:spcBef>
              <a:spcAft>
                <a:spcPts val="0"/>
              </a:spcAft>
              <a:buSzPts val="2400"/>
              <a:buFont typeface="Lato"/>
              <a:buChar char="○"/>
              <a:defRPr sz="2400">
                <a:latin typeface="Lato"/>
                <a:ea typeface="Lato"/>
                <a:cs typeface="Lato"/>
                <a:sym typeface="Lato"/>
              </a:defRPr>
            </a:lvl2pPr>
            <a:lvl3pPr indent="-381000" lvl="2" marL="1371600" rtl="0">
              <a:spcBef>
                <a:spcPts val="0"/>
              </a:spcBef>
              <a:spcAft>
                <a:spcPts val="0"/>
              </a:spcAft>
              <a:buSzPts val="2400"/>
              <a:buFont typeface="Lato"/>
              <a:buChar char="■"/>
              <a:defRPr sz="2400">
                <a:latin typeface="Lato"/>
                <a:ea typeface="Lato"/>
                <a:cs typeface="Lato"/>
                <a:sym typeface="Lato"/>
              </a:defRPr>
            </a:lvl3pPr>
            <a:lvl4pPr indent="-342900" lvl="3" marL="1828800" rtl="0">
              <a:spcBef>
                <a:spcPts val="0"/>
              </a:spcBef>
              <a:spcAft>
                <a:spcPts val="0"/>
              </a:spcAft>
              <a:buSzPts val="1800"/>
              <a:buFont typeface="Lato"/>
              <a:buChar char="●"/>
              <a:defRPr sz="1800">
                <a:latin typeface="Lato"/>
                <a:ea typeface="Lato"/>
                <a:cs typeface="Lato"/>
                <a:sym typeface="Lato"/>
              </a:defRPr>
            </a:lvl4pPr>
            <a:lvl5pPr indent="-342900" lvl="4" marL="2286000" rtl="0">
              <a:spcBef>
                <a:spcPts val="0"/>
              </a:spcBef>
              <a:spcAft>
                <a:spcPts val="0"/>
              </a:spcAft>
              <a:buSzPts val="1800"/>
              <a:buFont typeface="Lato"/>
              <a:buChar char="○"/>
              <a:defRPr sz="1800">
                <a:latin typeface="Lato"/>
                <a:ea typeface="Lato"/>
                <a:cs typeface="Lato"/>
                <a:sym typeface="Lato"/>
              </a:defRPr>
            </a:lvl5pPr>
            <a:lvl6pPr indent="-342900" lvl="5" marL="2743200" rtl="0">
              <a:spcBef>
                <a:spcPts val="0"/>
              </a:spcBef>
              <a:spcAft>
                <a:spcPts val="0"/>
              </a:spcAft>
              <a:buSzPts val="1800"/>
              <a:buFont typeface="Lato"/>
              <a:buChar char="■"/>
              <a:defRPr sz="1800">
                <a:latin typeface="Lato"/>
                <a:ea typeface="Lato"/>
                <a:cs typeface="Lato"/>
                <a:sym typeface="Lato"/>
              </a:defRPr>
            </a:lvl6pPr>
            <a:lvl7pPr indent="-342900" lvl="6" marL="3200400" rtl="0">
              <a:spcBef>
                <a:spcPts val="0"/>
              </a:spcBef>
              <a:spcAft>
                <a:spcPts val="0"/>
              </a:spcAft>
              <a:buSzPts val="1800"/>
              <a:buFont typeface="Lato"/>
              <a:buChar char="●"/>
              <a:defRPr sz="1800">
                <a:latin typeface="Lato"/>
                <a:ea typeface="Lato"/>
                <a:cs typeface="Lato"/>
                <a:sym typeface="Lato"/>
              </a:defRPr>
            </a:lvl7pPr>
            <a:lvl8pPr indent="-342900" lvl="7" marL="3657600" rtl="0">
              <a:spcBef>
                <a:spcPts val="0"/>
              </a:spcBef>
              <a:spcAft>
                <a:spcPts val="0"/>
              </a:spcAft>
              <a:buSzPts val="1800"/>
              <a:buFont typeface="Lato"/>
              <a:buChar char="○"/>
              <a:defRPr sz="1800">
                <a:latin typeface="Lato"/>
                <a:ea typeface="Lato"/>
                <a:cs typeface="Lato"/>
                <a:sym typeface="Lato"/>
              </a:defRPr>
            </a:lvl8pPr>
            <a:lvl9pPr indent="-342900" lvl="8" marL="4114800" rtl="0">
              <a:spcBef>
                <a:spcPts val="0"/>
              </a:spcBef>
              <a:spcAft>
                <a:spcPts val="0"/>
              </a:spcAft>
              <a:buSzPts val="1800"/>
              <a:buFont typeface="Lato"/>
              <a:buChar char="■"/>
              <a:defRPr sz="1800">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accent4"/>
        </a:solidFill>
      </p:bgPr>
    </p:bg>
    <p:spTree>
      <p:nvGrpSpPr>
        <p:cNvPr id="1050" name="Shape 1050"/>
        <p:cNvGrpSpPr/>
        <p:nvPr/>
      </p:nvGrpSpPr>
      <p:grpSpPr>
        <a:xfrm>
          <a:off x="0" y="0"/>
          <a:ext cx="0" cy="0"/>
          <a:chOff x="0" y="0"/>
          <a:chExt cx="0" cy="0"/>
        </a:xfrm>
      </p:grpSpPr>
      <p:sp>
        <p:nvSpPr>
          <p:cNvPr id="1051" name="Google Shape;1051;p112"/>
          <p:cNvSpPr/>
          <p:nvPr/>
        </p:nvSpPr>
        <p:spPr>
          <a:xfrm>
            <a:off x="81850" y="81850"/>
            <a:ext cx="8991000" cy="499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12"/>
          <p:cNvSpPr txBox="1"/>
          <p:nvPr>
            <p:ph type="title"/>
          </p:nvPr>
        </p:nvSpPr>
        <p:spPr>
          <a:xfrm>
            <a:off x="893700" y="206000"/>
            <a:ext cx="75870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accent3"/>
              </a:buClr>
              <a:buSzPts val="4000"/>
              <a:buFont typeface="Lato"/>
              <a:buNone/>
              <a:defRPr b="1" sz="4000">
                <a:solidFill>
                  <a:schemeClr val="accent3"/>
                </a:solidFill>
                <a:latin typeface="Lato"/>
                <a:ea typeface="Lato"/>
                <a:cs typeface="Lato"/>
                <a:sym typeface="Lato"/>
              </a:defRPr>
            </a:lvl1pPr>
            <a:lvl2pPr lvl="1"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p:txBody>
      </p:sp>
      <p:sp>
        <p:nvSpPr>
          <p:cNvPr id="1053" name="Google Shape;1053;p112"/>
          <p:cNvSpPr txBox="1"/>
          <p:nvPr>
            <p:ph idx="1" type="body"/>
          </p:nvPr>
        </p:nvSpPr>
        <p:spPr>
          <a:xfrm>
            <a:off x="893700" y="1403025"/>
            <a:ext cx="6462600" cy="3552300"/>
          </a:xfrm>
          <a:prstGeom prst="rect">
            <a:avLst/>
          </a:prstGeom>
          <a:noFill/>
          <a:ln>
            <a:noFill/>
          </a:ln>
        </p:spPr>
        <p:txBody>
          <a:bodyPr anchorCtr="0" anchor="t" bIns="91425" lIns="91425" spcFirstLastPara="1" rIns="91425" wrap="square" tIns="91425">
            <a:noAutofit/>
          </a:bodyPr>
          <a:lstStyle>
            <a:lvl1pPr indent="-406400" lvl="0" marL="457200" rtl="0">
              <a:spcBef>
                <a:spcPts val="600"/>
              </a:spcBef>
              <a:spcAft>
                <a:spcPts val="0"/>
              </a:spcAft>
              <a:buSzPts val="2800"/>
              <a:buFont typeface="Lato"/>
              <a:buChar char="●"/>
              <a:defRPr sz="2800">
                <a:latin typeface="Lato"/>
                <a:ea typeface="Lato"/>
                <a:cs typeface="Lato"/>
                <a:sym typeface="Lato"/>
              </a:defRPr>
            </a:lvl1pPr>
            <a:lvl2pPr indent="-381000" lvl="1" marL="914400" rtl="0">
              <a:spcBef>
                <a:spcPts val="0"/>
              </a:spcBef>
              <a:spcAft>
                <a:spcPts val="0"/>
              </a:spcAft>
              <a:buSzPts val="2400"/>
              <a:buFont typeface="Lato"/>
              <a:buChar char="○"/>
              <a:defRPr sz="2400">
                <a:latin typeface="Lato"/>
                <a:ea typeface="Lato"/>
                <a:cs typeface="Lato"/>
                <a:sym typeface="Lato"/>
              </a:defRPr>
            </a:lvl2pPr>
            <a:lvl3pPr indent="-381000" lvl="2" marL="1371600" rtl="0">
              <a:spcBef>
                <a:spcPts val="0"/>
              </a:spcBef>
              <a:spcAft>
                <a:spcPts val="0"/>
              </a:spcAft>
              <a:buSzPts val="2400"/>
              <a:buFont typeface="Lato"/>
              <a:buChar char="■"/>
              <a:defRPr sz="2400">
                <a:latin typeface="Lato"/>
                <a:ea typeface="Lato"/>
                <a:cs typeface="Lato"/>
                <a:sym typeface="Lato"/>
              </a:defRPr>
            </a:lvl3pPr>
            <a:lvl4pPr indent="-342900" lvl="3" marL="1828800" rtl="0">
              <a:spcBef>
                <a:spcPts val="0"/>
              </a:spcBef>
              <a:spcAft>
                <a:spcPts val="0"/>
              </a:spcAft>
              <a:buSzPts val="1800"/>
              <a:buFont typeface="Lato"/>
              <a:buChar char="●"/>
              <a:defRPr sz="1800">
                <a:latin typeface="Lato"/>
                <a:ea typeface="Lato"/>
                <a:cs typeface="Lato"/>
                <a:sym typeface="Lato"/>
              </a:defRPr>
            </a:lvl4pPr>
            <a:lvl5pPr indent="-342900" lvl="4" marL="2286000" rtl="0">
              <a:spcBef>
                <a:spcPts val="0"/>
              </a:spcBef>
              <a:spcAft>
                <a:spcPts val="0"/>
              </a:spcAft>
              <a:buSzPts val="1800"/>
              <a:buFont typeface="Lato"/>
              <a:buChar char="○"/>
              <a:defRPr sz="1800">
                <a:latin typeface="Lato"/>
                <a:ea typeface="Lato"/>
                <a:cs typeface="Lato"/>
                <a:sym typeface="Lato"/>
              </a:defRPr>
            </a:lvl5pPr>
            <a:lvl6pPr indent="-342900" lvl="5" marL="2743200" rtl="0">
              <a:spcBef>
                <a:spcPts val="0"/>
              </a:spcBef>
              <a:spcAft>
                <a:spcPts val="0"/>
              </a:spcAft>
              <a:buSzPts val="1800"/>
              <a:buFont typeface="Lato"/>
              <a:buChar char="■"/>
              <a:defRPr sz="1800">
                <a:latin typeface="Lato"/>
                <a:ea typeface="Lato"/>
                <a:cs typeface="Lato"/>
                <a:sym typeface="Lato"/>
              </a:defRPr>
            </a:lvl6pPr>
            <a:lvl7pPr indent="-342900" lvl="6" marL="3200400" rtl="0">
              <a:spcBef>
                <a:spcPts val="0"/>
              </a:spcBef>
              <a:spcAft>
                <a:spcPts val="0"/>
              </a:spcAft>
              <a:buSzPts val="1800"/>
              <a:buFont typeface="Lato"/>
              <a:buChar char="●"/>
              <a:defRPr sz="1800">
                <a:latin typeface="Lato"/>
                <a:ea typeface="Lato"/>
                <a:cs typeface="Lato"/>
                <a:sym typeface="Lato"/>
              </a:defRPr>
            </a:lvl7pPr>
            <a:lvl8pPr indent="-342900" lvl="7" marL="3657600" rtl="0">
              <a:spcBef>
                <a:spcPts val="0"/>
              </a:spcBef>
              <a:spcAft>
                <a:spcPts val="0"/>
              </a:spcAft>
              <a:buSzPts val="1800"/>
              <a:buFont typeface="Lato"/>
              <a:buChar char="○"/>
              <a:defRPr sz="1800">
                <a:latin typeface="Lato"/>
                <a:ea typeface="Lato"/>
                <a:cs typeface="Lato"/>
                <a:sym typeface="Lato"/>
              </a:defRPr>
            </a:lvl8pPr>
            <a:lvl9pPr indent="-342900" lvl="8" marL="4114800" rtl="0">
              <a:spcBef>
                <a:spcPts val="0"/>
              </a:spcBef>
              <a:spcAft>
                <a:spcPts val="0"/>
              </a:spcAft>
              <a:buSzPts val="1800"/>
              <a:buFont typeface="Lato"/>
              <a:buChar char="■"/>
              <a:defRPr sz="1800">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accent4"/>
        </a:solidFill>
      </p:bgPr>
    </p:bg>
    <p:spTree>
      <p:nvGrpSpPr>
        <p:cNvPr id="1253" name="Shape 1253"/>
        <p:cNvGrpSpPr/>
        <p:nvPr/>
      </p:nvGrpSpPr>
      <p:grpSpPr>
        <a:xfrm>
          <a:off x="0" y="0"/>
          <a:ext cx="0" cy="0"/>
          <a:chOff x="0" y="0"/>
          <a:chExt cx="0" cy="0"/>
        </a:xfrm>
      </p:grpSpPr>
      <p:sp>
        <p:nvSpPr>
          <p:cNvPr id="1254" name="Google Shape;1254;p134"/>
          <p:cNvSpPr/>
          <p:nvPr/>
        </p:nvSpPr>
        <p:spPr>
          <a:xfrm>
            <a:off x="81850" y="81850"/>
            <a:ext cx="8991000" cy="499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34"/>
          <p:cNvSpPr txBox="1"/>
          <p:nvPr>
            <p:ph type="title"/>
          </p:nvPr>
        </p:nvSpPr>
        <p:spPr>
          <a:xfrm>
            <a:off x="893700" y="206000"/>
            <a:ext cx="75870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accent3"/>
              </a:buClr>
              <a:buSzPts val="4000"/>
              <a:buFont typeface="Lato"/>
              <a:buNone/>
              <a:defRPr b="1" sz="4000">
                <a:solidFill>
                  <a:schemeClr val="accent3"/>
                </a:solidFill>
                <a:latin typeface="Lato"/>
                <a:ea typeface="Lato"/>
                <a:cs typeface="Lato"/>
                <a:sym typeface="Lato"/>
              </a:defRPr>
            </a:lvl1pPr>
            <a:lvl2pPr lvl="1"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p:txBody>
      </p:sp>
      <p:sp>
        <p:nvSpPr>
          <p:cNvPr id="1256" name="Google Shape;1256;p134"/>
          <p:cNvSpPr txBox="1"/>
          <p:nvPr>
            <p:ph idx="1" type="body"/>
          </p:nvPr>
        </p:nvSpPr>
        <p:spPr>
          <a:xfrm>
            <a:off x="893700" y="1403025"/>
            <a:ext cx="6462600" cy="3552300"/>
          </a:xfrm>
          <a:prstGeom prst="rect">
            <a:avLst/>
          </a:prstGeom>
          <a:noFill/>
          <a:ln>
            <a:noFill/>
          </a:ln>
        </p:spPr>
        <p:txBody>
          <a:bodyPr anchorCtr="0" anchor="t" bIns="91425" lIns="91425" spcFirstLastPara="1" rIns="91425" wrap="square" tIns="91425">
            <a:noAutofit/>
          </a:bodyPr>
          <a:lstStyle>
            <a:lvl1pPr indent="-406400" lvl="0" marL="457200" rtl="0">
              <a:spcBef>
                <a:spcPts val="600"/>
              </a:spcBef>
              <a:spcAft>
                <a:spcPts val="0"/>
              </a:spcAft>
              <a:buSzPts val="2800"/>
              <a:buFont typeface="Lato"/>
              <a:buChar char="●"/>
              <a:defRPr sz="2800">
                <a:latin typeface="Lato"/>
                <a:ea typeface="Lato"/>
                <a:cs typeface="Lato"/>
                <a:sym typeface="Lato"/>
              </a:defRPr>
            </a:lvl1pPr>
            <a:lvl2pPr indent="-381000" lvl="1" marL="914400" rtl="0">
              <a:spcBef>
                <a:spcPts val="0"/>
              </a:spcBef>
              <a:spcAft>
                <a:spcPts val="0"/>
              </a:spcAft>
              <a:buSzPts val="2400"/>
              <a:buFont typeface="Lato"/>
              <a:buChar char="○"/>
              <a:defRPr sz="2400">
                <a:latin typeface="Lato"/>
                <a:ea typeface="Lato"/>
                <a:cs typeface="Lato"/>
                <a:sym typeface="Lato"/>
              </a:defRPr>
            </a:lvl2pPr>
            <a:lvl3pPr indent="-381000" lvl="2" marL="1371600" rtl="0">
              <a:spcBef>
                <a:spcPts val="0"/>
              </a:spcBef>
              <a:spcAft>
                <a:spcPts val="0"/>
              </a:spcAft>
              <a:buSzPts val="2400"/>
              <a:buFont typeface="Lato"/>
              <a:buChar char="■"/>
              <a:defRPr sz="2400">
                <a:latin typeface="Lato"/>
                <a:ea typeface="Lato"/>
                <a:cs typeface="Lato"/>
                <a:sym typeface="Lato"/>
              </a:defRPr>
            </a:lvl3pPr>
            <a:lvl4pPr indent="-342900" lvl="3" marL="1828800" rtl="0">
              <a:spcBef>
                <a:spcPts val="0"/>
              </a:spcBef>
              <a:spcAft>
                <a:spcPts val="0"/>
              </a:spcAft>
              <a:buSzPts val="1800"/>
              <a:buFont typeface="Lato"/>
              <a:buChar char="●"/>
              <a:defRPr sz="1800">
                <a:latin typeface="Lato"/>
                <a:ea typeface="Lato"/>
                <a:cs typeface="Lato"/>
                <a:sym typeface="Lato"/>
              </a:defRPr>
            </a:lvl4pPr>
            <a:lvl5pPr indent="-342900" lvl="4" marL="2286000" rtl="0">
              <a:spcBef>
                <a:spcPts val="0"/>
              </a:spcBef>
              <a:spcAft>
                <a:spcPts val="0"/>
              </a:spcAft>
              <a:buSzPts val="1800"/>
              <a:buFont typeface="Lato"/>
              <a:buChar char="○"/>
              <a:defRPr sz="1800">
                <a:latin typeface="Lato"/>
                <a:ea typeface="Lato"/>
                <a:cs typeface="Lato"/>
                <a:sym typeface="Lato"/>
              </a:defRPr>
            </a:lvl5pPr>
            <a:lvl6pPr indent="-342900" lvl="5" marL="2743200" rtl="0">
              <a:spcBef>
                <a:spcPts val="0"/>
              </a:spcBef>
              <a:spcAft>
                <a:spcPts val="0"/>
              </a:spcAft>
              <a:buSzPts val="1800"/>
              <a:buFont typeface="Lato"/>
              <a:buChar char="■"/>
              <a:defRPr sz="1800">
                <a:latin typeface="Lato"/>
                <a:ea typeface="Lato"/>
                <a:cs typeface="Lato"/>
                <a:sym typeface="Lato"/>
              </a:defRPr>
            </a:lvl6pPr>
            <a:lvl7pPr indent="-342900" lvl="6" marL="3200400" rtl="0">
              <a:spcBef>
                <a:spcPts val="0"/>
              </a:spcBef>
              <a:spcAft>
                <a:spcPts val="0"/>
              </a:spcAft>
              <a:buSzPts val="1800"/>
              <a:buFont typeface="Lato"/>
              <a:buChar char="●"/>
              <a:defRPr sz="1800">
                <a:latin typeface="Lato"/>
                <a:ea typeface="Lato"/>
                <a:cs typeface="Lato"/>
                <a:sym typeface="Lato"/>
              </a:defRPr>
            </a:lvl7pPr>
            <a:lvl8pPr indent="-342900" lvl="7" marL="3657600" rtl="0">
              <a:spcBef>
                <a:spcPts val="0"/>
              </a:spcBef>
              <a:spcAft>
                <a:spcPts val="0"/>
              </a:spcAft>
              <a:buSzPts val="1800"/>
              <a:buFont typeface="Lato"/>
              <a:buChar char="○"/>
              <a:defRPr sz="1800">
                <a:latin typeface="Lato"/>
                <a:ea typeface="Lato"/>
                <a:cs typeface="Lato"/>
                <a:sym typeface="Lato"/>
              </a:defRPr>
            </a:lvl8pPr>
            <a:lvl9pPr indent="-342900" lvl="8" marL="4114800" rtl="0">
              <a:spcBef>
                <a:spcPts val="0"/>
              </a:spcBef>
              <a:spcAft>
                <a:spcPts val="0"/>
              </a:spcAft>
              <a:buSzPts val="1800"/>
              <a:buFont typeface="Lato"/>
              <a:buChar char="■"/>
              <a:defRPr sz="1800">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hyperlink" Target="https://arxiv.org/abs/1802.03311" TargetMode="External"/><Relationship Id="rId4" Type="http://schemas.openxmlformats.org/officeDocument/2006/relationships/hyperlink" Target="https://mbio.asm.org/content/mbio/9/3/e00525-18.full.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hyperlink" Target="http://mbio.asm.org/content/9/3/e00525-18.abstract" TargetMode="External"/><Relationship Id="rId4" Type="http://schemas.openxmlformats.org/officeDocument/2006/relationships/hyperlink" Target="https://arxiv.org/abs/1802.0331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81.png"/><Relationship Id="rId4" Type="http://schemas.openxmlformats.org/officeDocument/2006/relationships/hyperlink" Target="https://mbio.asm.org/content/9/1/e00043-18.full.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81.png"/><Relationship Id="rId4" Type="http://schemas.openxmlformats.org/officeDocument/2006/relationships/hyperlink" Target="https://mbio.asm.org/content/9/1/e00043-18.full.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8.xml"/><Relationship Id="rId3" Type="http://schemas.openxmlformats.org/officeDocument/2006/relationships/image" Target="../media/image8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9.xml"/><Relationship Id="rId3" Type="http://schemas.openxmlformats.org/officeDocument/2006/relationships/image" Target="../media/image9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80.png"/><Relationship Id="rId7" Type="http://schemas.openxmlformats.org/officeDocument/2006/relationships/image" Target="../media/image78.png"/><Relationship Id="rId8" Type="http://schemas.openxmlformats.org/officeDocument/2006/relationships/image" Target="../media/image7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0.xml"/><Relationship Id="rId3" Type="http://schemas.openxmlformats.org/officeDocument/2006/relationships/image" Target="../media/image1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1.xml"/><Relationship Id="rId3" Type="http://schemas.openxmlformats.org/officeDocument/2006/relationships/image" Target="../media/image1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2.xml"/><Relationship Id="rId3" Type="http://schemas.openxmlformats.org/officeDocument/2006/relationships/image" Target="../media/image1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3.xml"/><Relationship Id="rId3" Type="http://schemas.openxmlformats.org/officeDocument/2006/relationships/image" Target="../media/image1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image" Target="../media/image8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5.xml"/><Relationship Id="rId3" Type="http://schemas.openxmlformats.org/officeDocument/2006/relationships/hyperlink" Target="https://doi.org/10.1371/journal.pbio.1002165"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8.xml"/><Relationship Id="rId3" Type="http://schemas.openxmlformats.org/officeDocument/2006/relationships/image" Target="../media/image8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hyperlink" Target="https://doi.org/10.1101/58103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 Id="rId3" Type="http://schemas.openxmlformats.org/officeDocument/2006/relationships/image" Target="../media/image102.png"/><Relationship Id="rId4" Type="http://schemas.openxmlformats.org/officeDocument/2006/relationships/hyperlink" Target="https://twitter.com/search?f=tweets&amp;vertical=default&amp;q=%23ICMPMI2019&amp;src=tyah"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2.xml"/><Relationship Id="rId3" Type="http://schemas.openxmlformats.org/officeDocument/2006/relationships/image" Target="../media/image90.png"/><Relationship Id="rId4" Type="http://schemas.openxmlformats.org/officeDocument/2006/relationships/hyperlink" Target="https://medium.com/@tpoi"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3.xml"/><Relationship Id="rId3" Type="http://schemas.openxmlformats.org/officeDocument/2006/relationships/image" Target="../media/image87.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4.xml"/><Relationship Id="rId3" Type="http://schemas.openxmlformats.org/officeDocument/2006/relationships/image" Target="../media/image87.png"/><Relationship Id="rId4" Type="http://schemas.openxmlformats.org/officeDocument/2006/relationships/image" Target="../media/image91.png"/><Relationship Id="rId5" Type="http://schemas.openxmlformats.org/officeDocument/2006/relationships/image" Target="../media/image88.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5.xml"/><Relationship Id="rId3" Type="http://schemas.openxmlformats.org/officeDocument/2006/relationships/image" Target="../media/image1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6.xml"/><Relationship Id="rId3" Type="http://schemas.openxmlformats.org/officeDocument/2006/relationships/image" Target="../media/image95.png"/><Relationship Id="rId4" Type="http://schemas.openxmlformats.org/officeDocument/2006/relationships/image" Target="../media/image1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1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9.xml"/><Relationship Id="rId3" Type="http://schemas.openxmlformats.org/officeDocument/2006/relationships/image" Target="../media/image164.png"/><Relationship Id="rId4" Type="http://schemas.openxmlformats.org/officeDocument/2006/relationships/hyperlink" Target="http://guides.lib.purdue.edu/c.php?g=353013&amp;p=2378292" TargetMode="External"/><Relationship Id="rId5" Type="http://schemas.openxmlformats.org/officeDocument/2006/relationships/hyperlink" Target="https://www.dataone.org/best-practices" TargetMode="External"/><Relationship Id="rId6" Type="http://schemas.openxmlformats.org/officeDocument/2006/relationships/hyperlink" Target="https://dmptool.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0.xml"/><Relationship Id="rId3" Type="http://schemas.openxmlformats.org/officeDocument/2006/relationships/hyperlink" Target="http://shop.oreilly.com/product/0636920030157.do"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2.xml"/><Relationship Id="rId3" Type="http://schemas.openxmlformats.org/officeDocument/2006/relationships/image" Target="../media/image10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4.xml"/><Relationship Id="rId3" Type="http://schemas.openxmlformats.org/officeDocument/2006/relationships/hyperlink" Target="http://guides.lib.purdue.edu/c.php?g=353013&amp;p=2378292" TargetMode="External"/><Relationship Id="rId4" Type="http://schemas.openxmlformats.org/officeDocument/2006/relationships/hyperlink" Target="http://kbroman.org/datao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5.xml"/><Relationship Id="rId3" Type="http://schemas.openxmlformats.org/officeDocument/2006/relationships/hyperlink" Target="http://guides.lib.purdue.edu/c.php?g=353013&amp;p=2378292"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6.xml"/><Relationship Id="rId3" Type="http://schemas.openxmlformats.org/officeDocument/2006/relationships/hyperlink" Target="https://fairsharing.org/" TargetMode="External"/><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9.xml"/><Relationship Id="rId3" Type="http://schemas.openxmlformats.org/officeDocument/2006/relationships/image" Target="../media/image1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0.xml"/><Relationship Id="rId3" Type="http://schemas.openxmlformats.org/officeDocument/2006/relationships/hyperlink" Target="https://jcheminf.biomedcentral.com/articles/10.1186/s13321-017-0221-3"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52.xml"/><Relationship Id="rId3" Type="http://schemas.openxmlformats.org/officeDocument/2006/relationships/image" Target="../media/image94.png"/><Relationship Id="rId4" Type="http://schemas.openxmlformats.org/officeDocument/2006/relationships/hyperlink" Target="https://datamanagement.hms.harvard.edu/electronic-lab-notebook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53.xml"/><Relationship Id="rId3" Type="http://schemas.openxmlformats.org/officeDocument/2006/relationships/image" Target="../media/image10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56.xml"/><Relationship Id="rId3" Type="http://schemas.openxmlformats.org/officeDocument/2006/relationships/image" Target="../media/image98.png"/><Relationship Id="rId4" Type="http://schemas.openxmlformats.org/officeDocument/2006/relationships/hyperlink" Target="https://carpentries.org" TargetMode="External"/><Relationship Id="rId5" Type="http://schemas.openxmlformats.org/officeDocument/2006/relationships/hyperlink" Target="http://shop.oreilly.com/product/0636920030157.do"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57.xml"/><Relationship Id="rId3" Type="http://schemas.openxmlformats.org/officeDocument/2006/relationships/image" Target="../media/image101.png"/><Relationship Id="rId4" Type="http://schemas.openxmlformats.org/officeDocument/2006/relationships/image" Target="../media/image96.png"/><Relationship Id="rId5" Type="http://schemas.openxmlformats.org/officeDocument/2006/relationships/hyperlink" Target="https://carpentries.org" TargetMode="External"/><Relationship Id="rId6" Type="http://schemas.openxmlformats.org/officeDocument/2006/relationships/hyperlink" Target="http://shop.oreilly.com/product/0636920030157.do"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8.xml"/><Relationship Id="rId3" Type="http://schemas.openxmlformats.org/officeDocument/2006/relationships/image" Target="../media/image99.png"/><Relationship Id="rId4" Type="http://schemas.openxmlformats.org/officeDocument/2006/relationships/image" Target="../media/image120.png"/><Relationship Id="rId5" Type="http://schemas.openxmlformats.org/officeDocument/2006/relationships/hyperlink" Target="https://jupyter.org/" TargetMode="External"/><Relationship Id="rId6" Type="http://schemas.openxmlformats.org/officeDocument/2006/relationships/hyperlink" Target="https://www.rstudio.co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9.xml"/><Relationship Id="rId3" Type="http://schemas.openxmlformats.org/officeDocument/2006/relationships/image" Target="../media/image99.png"/><Relationship Id="rId4" Type="http://schemas.openxmlformats.org/officeDocument/2006/relationships/image" Target="../media/image120.png"/><Relationship Id="rId5" Type="http://schemas.openxmlformats.org/officeDocument/2006/relationships/hyperlink" Target="https://jupyter.org/" TargetMode="External"/><Relationship Id="rId6" Type="http://schemas.openxmlformats.org/officeDocument/2006/relationships/hyperlink" Target="https://www.rstudio.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8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60.xml"/><Relationship Id="rId3" Type="http://schemas.openxmlformats.org/officeDocument/2006/relationships/image" Target="../media/image11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1.xml"/><Relationship Id="rId3" Type="http://schemas.openxmlformats.org/officeDocument/2006/relationships/image" Target="../media/image97.png"/><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62.xml"/><Relationship Id="rId3" Type="http://schemas.openxmlformats.org/officeDocument/2006/relationships/image" Target="../media/image108.png"/><Relationship Id="rId4" Type="http://schemas.openxmlformats.org/officeDocument/2006/relationships/image" Target="../media/image10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63.xml"/><Relationship Id="rId3" Type="http://schemas.openxmlformats.org/officeDocument/2006/relationships/image" Target="../media/image110.png"/><Relationship Id="rId4" Type="http://schemas.openxmlformats.org/officeDocument/2006/relationships/image" Target="../media/image114.png"/><Relationship Id="rId5" Type="http://schemas.openxmlformats.org/officeDocument/2006/relationships/hyperlink" Target="https://conda.io/" TargetMode="External"/><Relationship Id="rId6" Type="http://schemas.openxmlformats.org/officeDocument/2006/relationships/hyperlink" Target="https://bioconda.github.io/"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4.xml"/><Relationship Id="rId3" Type="http://schemas.openxmlformats.org/officeDocument/2006/relationships/image" Target="../media/image116.png"/><Relationship Id="rId4" Type="http://schemas.openxmlformats.org/officeDocument/2006/relationships/image" Target="../media/image113.png"/><Relationship Id="rId5" Type="http://schemas.openxmlformats.org/officeDocument/2006/relationships/hyperlink" Target="https://conda.io/" TargetMode="External"/><Relationship Id="rId6" Type="http://schemas.openxmlformats.org/officeDocument/2006/relationships/hyperlink" Target="https://bioconda.github.io/"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65.xml"/><Relationship Id="rId3" Type="http://schemas.openxmlformats.org/officeDocument/2006/relationships/hyperlink" Target="https://docs.docker.com" TargetMode="External"/><Relationship Id="rId4" Type="http://schemas.openxmlformats.org/officeDocument/2006/relationships/image" Target="../media/image109.png"/><Relationship Id="rId5" Type="http://schemas.openxmlformats.org/officeDocument/2006/relationships/image" Target="../media/image11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66.xml"/><Relationship Id="rId3" Type="http://schemas.openxmlformats.org/officeDocument/2006/relationships/hyperlink" Target="https://tinyurl.com/jupyter-binder2-0" TargetMode="External"/><Relationship Id="rId4" Type="http://schemas.openxmlformats.org/officeDocument/2006/relationships/hyperlink" Target="https://tinyurl.com/eLife-binder2-0" TargetMode="External"/><Relationship Id="rId5" Type="http://schemas.openxmlformats.org/officeDocument/2006/relationships/image" Target="../media/image122.png"/><Relationship Id="rId6" Type="http://schemas.openxmlformats.org/officeDocument/2006/relationships/image" Target="../media/image115.png"/><Relationship Id="rId7" Type="http://schemas.openxmlformats.org/officeDocument/2006/relationships/image" Target="../media/image11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67.xml"/><Relationship Id="rId3" Type="http://schemas.openxmlformats.org/officeDocument/2006/relationships/hyperlink" Target="https://docs.docker.com/" TargetMode="External"/><Relationship Id="rId4" Type="http://schemas.openxmlformats.org/officeDocument/2006/relationships/hyperlink" Target="http://biocontainers.pro" TargetMode="External"/><Relationship Id="rId5" Type="http://schemas.openxmlformats.org/officeDocument/2006/relationships/image" Target="../media/image122.png"/><Relationship Id="rId6" Type="http://schemas.openxmlformats.org/officeDocument/2006/relationships/image" Target="../media/image111.png"/><Relationship Id="rId7" Type="http://schemas.openxmlformats.org/officeDocument/2006/relationships/image" Target="../media/image119.png"/><Relationship Id="rId8" Type="http://schemas.openxmlformats.org/officeDocument/2006/relationships/image" Target="../media/image12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8.xml"/><Relationship Id="rId3" Type="http://schemas.openxmlformats.org/officeDocument/2006/relationships/image" Target="../media/image10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9.xml"/><Relationship Id="rId3" Type="http://schemas.openxmlformats.org/officeDocument/2006/relationships/image" Target="../media/image1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73.xml"/><Relationship Id="rId3" Type="http://schemas.openxmlformats.org/officeDocument/2006/relationships/image" Target="../media/image129.png"/><Relationship Id="rId4" Type="http://schemas.openxmlformats.org/officeDocument/2006/relationships/hyperlink" Target="https://doi.org/10.1093/bioinformatics/btn127" TargetMode="External"/><Relationship Id="rId5" Type="http://schemas.openxmlformats.org/officeDocument/2006/relationships/hyperlink" Target="https://doi.org/10.1093/bioinformatics/btn127"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74.xml"/><Relationship Id="rId3" Type="http://schemas.openxmlformats.org/officeDocument/2006/relationships/image" Target="../media/image157.png"/><Relationship Id="rId4" Type="http://schemas.openxmlformats.org/officeDocument/2006/relationships/image" Target="../media/image123.png"/><Relationship Id="rId5" Type="http://schemas.openxmlformats.org/officeDocument/2006/relationships/image" Target="../media/image172.png"/><Relationship Id="rId6" Type="http://schemas.openxmlformats.org/officeDocument/2006/relationships/image" Target="../media/image170.png"/><Relationship Id="rId7" Type="http://schemas.openxmlformats.org/officeDocument/2006/relationships/image" Target="../media/image12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75.xml"/><Relationship Id="rId3" Type="http://schemas.openxmlformats.org/officeDocument/2006/relationships/image" Target="../media/image13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76.xml"/><Relationship Id="rId3" Type="http://schemas.openxmlformats.org/officeDocument/2006/relationships/image" Target="../media/image12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77.xml"/><Relationship Id="rId3" Type="http://schemas.openxmlformats.org/officeDocument/2006/relationships/image" Target="../media/image171.png"/><Relationship Id="rId4" Type="http://schemas.openxmlformats.org/officeDocument/2006/relationships/image" Target="../media/image145.png"/><Relationship Id="rId5" Type="http://schemas.openxmlformats.org/officeDocument/2006/relationships/image" Target="../media/image125.png"/><Relationship Id="rId6" Type="http://schemas.openxmlformats.org/officeDocument/2006/relationships/image" Target="../media/image128.png"/><Relationship Id="rId7" Type="http://schemas.openxmlformats.org/officeDocument/2006/relationships/image" Target="../media/image12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78.xml"/><Relationship Id="rId3" Type="http://schemas.openxmlformats.org/officeDocument/2006/relationships/hyperlink" Target="https://doi.org/10.7717/peerj.175"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79.xml"/><Relationship Id="rId3" Type="http://schemas.openxmlformats.org/officeDocument/2006/relationships/hyperlink" Target="http://www.dcc.ac.uk/resources/how-guides-license-research-data" TargetMode="External"/><Relationship Id="rId4" Type="http://schemas.openxmlformats.org/officeDocument/2006/relationships/hyperlink" Target="http://kbroman.org/steps2rr/pages/licenses.html" TargetMode="External"/><Relationship Id="rId5" Type="http://schemas.openxmlformats.org/officeDocument/2006/relationships/hyperlink" Target="https://opensource.org/license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 Id="rId3" Type="http://schemas.openxmlformats.org/officeDocument/2006/relationships/image" Target="../media/image168.png"/><Relationship Id="rId4" Type="http://schemas.openxmlformats.org/officeDocument/2006/relationships/image" Target="../media/image8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80.xml"/><Relationship Id="rId3" Type="http://schemas.openxmlformats.org/officeDocument/2006/relationships/image" Target="../media/image132.png"/><Relationship Id="rId4" Type="http://schemas.openxmlformats.org/officeDocument/2006/relationships/image" Target="../media/image130.png"/><Relationship Id="rId5" Type="http://schemas.openxmlformats.org/officeDocument/2006/relationships/hyperlink" Target="http://www.re3data.org/" TargetMode="External"/><Relationship Id="rId6" Type="http://schemas.openxmlformats.org/officeDocument/2006/relationships/hyperlink" Target="http://www.re3data.org/"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81.xml"/><Relationship Id="rId3" Type="http://schemas.openxmlformats.org/officeDocument/2006/relationships/hyperlink" Target="http://datadryad.org/" TargetMode="External"/><Relationship Id="rId4" Type="http://schemas.openxmlformats.org/officeDocument/2006/relationships/hyperlink" Target="http://datadryad.org/" TargetMode="External"/><Relationship Id="rId9" Type="http://schemas.openxmlformats.org/officeDocument/2006/relationships/image" Target="../media/image133.png"/><Relationship Id="rId5" Type="http://schemas.openxmlformats.org/officeDocument/2006/relationships/hyperlink" Target="https://figshare.com/" TargetMode="External"/><Relationship Id="rId6" Type="http://schemas.openxmlformats.org/officeDocument/2006/relationships/hyperlink" Target="https://figshare.com/" TargetMode="External"/><Relationship Id="rId7" Type="http://schemas.openxmlformats.org/officeDocument/2006/relationships/hyperlink" Target="https://zenodo.org/" TargetMode="External"/><Relationship Id="rId8" Type="http://schemas.openxmlformats.org/officeDocument/2006/relationships/hyperlink" Target="https://zenodo.org/" TargetMode="External"/><Relationship Id="rId11" Type="http://schemas.openxmlformats.org/officeDocument/2006/relationships/image" Target="../media/image137.png"/><Relationship Id="rId10" Type="http://schemas.openxmlformats.org/officeDocument/2006/relationships/image" Target="../media/image130.png"/><Relationship Id="rId12" Type="http://schemas.openxmlformats.org/officeDocument/2006/relationships/image" Target="../media/image13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84.xml"/><Relationship Id="rId3" Type="http://schemas.openxmlformats.org/officeDocument/2006/relationships/image" Target="../media/image13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85.xml"/><Relationship Id="rId3" Type="http://schemas.openxmlformats.org/officeDocument/2006/relationships/hyperlink" Target="http://www.jbc.org/content/early/2017/10/03/jbc.RA117.000147"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86.xml"/><Relationship Id="rId3" Type="http://schemas.openxmlformats.org/officeDocument/2006/relationships/hyperlink" Target="https://doi.org/10.1186/s13059-016-1044-7" TargetMode="External"/><Relationship Id="rId4" Type="http://schemas.openxmlformats.org/officeDocument/2006/relationships/hyperlink" Target="https://doi.org/10.1186/s13059-016-1044-7" TargetMode="External"/><Relationship Id="rId9" Type="http://schemas.openxmlformats.org/officeDocument/2006/relationships/image" Target="../media/image150.jpg"/><Relationship Id="rId5" Type="http://schemas.openxmlformats.org/officeDocument/2006/relationships/image" Target="../media/image141.png"/><Relationship Id="rId6" Type="http://schemas.openxmlformats.org/officeDocument/2006/relationships/image" Target="../media/image138.png"/><Relationship Id="rId7" Type="http://schemas.openxmlformats.org/officeDocument/2006/relationships/image" Target="../media/image144.png"/><Relationship Id="rId8" Type="http://schemas.openxmlformats.org/officeDocument/2006/relationships/image" Target="../media/image14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87.xml"/><Relationship Id="rId3" Type="http://schemas.openxmlformats.org/officeDocument/2006/relationships/hyperlink" Target="http://www.jbc.org/content/early/2017/10/03/jbc.RA117.000147" TargetMode="External"/><Relationship Id="rId4" Type="http://schemas.openxmlformats.org/officeDocument/2006/relationships/image" Target="../media/image13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88.xml"/><Relationship Id="rId3" Type="http://schemas.openxmlformats.org/officeDocument/2006/relationships/hyperlink" Target="https://www.autodeskresearch.com/publications/samestats" TargetMode="External"/><Relationship Id="rId4" Type="http://schemas.openxmlformats.org/officeDocument/2006/relationships/image" Target="../media/image140.png"/><Relationship Id="rId5" Type="http://schemas.openxmlformats.org/officeDocument/2006/relationships/image" Target="../media/image161.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89.xml"/><Relationship Id="rId3" Type="http://schemas.openxmlformats.org/officeDocument/2006/relationships/hyperlink" Target="http://www.jbc.org/content/292/50/20592.full" TargetMode="External"/><Relationship Id="rId4" Type="http://schemas.openxmlformats.org/officeDocument/2006/relationships/hyperlink" Target="http://www.jbc.org/content/292/50/20592.full" TargetMode="External"/><Relationship Id="rId5" Type="http://schemas.openxmlformats.org/officeDocument/2006/relationships/image" Target="../media/image1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 Id="rId3" Type="http://schemas.openxmlformats.org/officeDocument/2006/relationships/image" Target="../media/image103.png"/><Relationship Id="rId4" Type="http://schemas.openxmlformats.org/officeDocument/2006/relationships/hyperlink" Target="https://blogs.scientificamerican.com/food-matters/lab-life-the-anatomy-of-a-retraction/"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90.xml"/><Relationship Id="rId3" Type="http://schemas.openxmlformats.org/officeDocument/2006/relationships/hyperlink" Target="http://www.jbc.org/content/292/50/20592.full" TargetMode="External"/><Relationship Id="rId4" Type="http://schemas.openxmlformats.org/officeDocument/2006/relationships/hyperlink" Target="http://www.jbc.org/content/292/50/20592.full" TargetMode="External"/><Relationship Id="rId5" Type="http://schemas.openxmlformats.org/officeDocument/2006/relationships/image" Target="../media/image14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91.xml"/><Relationship Id="rId3" Type="http://schemas.openxmlformats.org/officeDocument/2006/relationships/image" Target="../media/image149.png"/><Relationship Id="rId4" Type="http://schemas.openxmlformats.org/officeDocument/2006/relationships/image" Target="../media/image147.png"/><Relationship Id="rId5" Type="http://schemas.openxmlformats.org/officeDocument/2006/relationships/image" Target="../media/image15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92.xml"/><Relationship Id="rId3" Type="http://schemas.openxmlformats.org/officeDocument/2006/relationships/hyperlink" Target="https://twitter.com/T_Weissgerber/status/1087646461548998657" TargetMode="External"/><Relationship Id="rId4" Type="http://schemas.openxmlformats.org/officeDocument/2006/relationships/image" Target="../media/image151.png"/><Relationship Id="rId5" Type="http://schemas.openxmlformats.org/officeDocument/2006/relationships/hyperlink" Target="https://twitter.com/t_weissgerber"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93.xml"/><Relationship Id="rId3" Type="http://schemas.openxmlformats.org/officeDocument/2006/relationships/image" Target="../media/image154.png"/><Relationship Id="rId4" Type="http://schemas.openxmlformats.org/officeDocument/2006/relationships/hyperlink" Target="http://statistika.mfub.bg.ac.rs/interactive-dotplot/" TargetMode="External"/><Relationship Id="rId5" Type="http://schemas.openxmlformats.org/officeDocument/2006/relationships/hyperlink" Target="http://statistika.mfub.bg.ac.rs/interactive-linegraph/" TargetMode="External"/><Relationship Id="rId6" Type="http://schemas.openxmlformats.org/officeDocument/2006/relationships/hyperlink" Target="http://statistika.mfub.bg.ac.rs/interactive-linegraph/"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94.xml"/><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8.png"/><Relationship Id="rId6" Type="http://schemas.openxmlformats.org/officeDocument/2006/relationships/image" Target="../media/image152.png"/><Relationship Id="rId7" Type="http://schemas.openxmlformats.org/officeDocument/2006/relationships/hyperlink" Target="https://plot.ly/create/#/" TargetMode="External"/><Relationship Id="rId8" Type="http://schemas.openxmlformats.org/officeDocument/2006/relationships/hyperlink" Target="https://www.datawrapper.de/"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95.xml"/><Relationship Id="rId3" Type="http://schemas.openxmlformats.org/officeDocument/2006/relationships/image" Target="../media/image2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6.xml"/><Relationship Id="rId3" Type="http://schemas.openxmlformats.org/officeDocument/2006/relationships/image" Target="../media/image2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98.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80.png"/><Relationship Id="rId7" Type="http://schemas.openxmlformats.org/officeDocument/2006/relationships/image" Target="../media/image148.jpg"/><Relationship Id="rId8"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9" name="Shape 1459"/>
        <p:cNvGrpSpPr/>
        <p:nvPr/>
      </p:nvGrpSpPr>
      <p:grpSpPr>
        <a:xfrm>
          <a:off x="0" y="0"/>
          <a:ext cx="0" cy="0"/>
          <a:chOff x="0" y="0"/>
          <a:chExt cx="0" cy="0"/>
        </a:xfrm>
      </p:grpSpPr>
      <p:sp>
        <p:nvSpPr>
          <p:cNvPr id="1460" name="Google Shape;1460;p156"/>
          <p:cNvSpPr txBox="1"/>
          <p:nvPr>
            <p:ph idx="1" type="subTitle"/>
          </p:nvPr>
        </p:nvSpPr>
        <p:spPr>
          <a:xfrm>
            <a:off x="212900" y="3281250"/>
            <a:ext cx="8834100" cy="963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Benjamin Schwessinger, Australian National University, MPMI Glasgow 2019</a:t>
            </a:r>
            <a:endParaRPr/>
          </a:p>
        </p:txBody>
      </p:sp>
      <p:sp>
        <p:nvSpPr>
          <p:cNvPr id="1461" name="Google Shape;1461;p156"/>
          <p:cNvSpPr txBox="1"/>
          <p:nvPr/>
        </p:nvSpPr>
        <p:spPr>
          <a:xfrm>
            <a:off x="341750" y="193450"/>
            <a:ext cx="8576400" cy="308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60C2EA"/>
                </a:solidFill>
                <a:latin typeface="Raleway"/>
                <a:ea typeface="Raleway"/>
                <a:cs typeface="Raleway"/>
                <a:sym typeface="Raleway"/>
              </a:rPr>
              <a:t>Important bids</a:t>
            </a:r>
            <a:endParaRPr b="1" sz="3600">
              <a:solidFill>
                <a:srgbClr val="60C2EA"/>
              </a:solidFill>
              <a:latin typeface="Raleway"/>
              <a:ea typeface="Raleway"/>
              <a:cs typeface="Raleway"/>
              <a:sym typeface="Raleway"/>
            </a:endParaRPr>
          </a:p>
          <a:p>
            <a:pPr indent="0" lvl="0" marL="0" rtl="0" algn="ctr">
              <a:spcBef>
                <a:spcPts val="0"/>
              </a:spcBef>
              <a:spcAft>
                <a:spcPts val="0"/>
              </a:spcAft>
              <a:buNone/>
            </a:pPr>
            <a:r>
              <a:rPr b="1" lang="en" sz="3000">
                <a:solidFill>
                  <a:srgbClr val="165797"/>
                </a:solidFill>
                <a:latin typeface="Lato"/>
                <a:ea typeface="Lato"/>
                <a:cs typeface="Lato"/>
                <a:sym typeface="Lato"/>
              </a:rPr>
              <a:t>Future ISMPMI childcare petition tiny.cc/ICMPMI_childcare</a:t>
            </a:r>
            <a:endParaRPr b="1" sz="3000">
              <a:solidFill>
                <a:srgbClr val="165797"/>
              </a:solidFill>
              <a:latin typeface="Lato"/>
              <a:ea typeface="Lato"/>
              <a:cs typeface="Lato"/>
              <a:sym typeface="Lato"/>
            </a:endParaRPr>
          </a:p>
          <a:p>
            <a:pPr indent="0" lvl="0" marL="0" rtl="0" algn="ctr">
              <a:spcBef>
                <a:spcPts val="0"/>
              </a:spcBef>
              <a:spcAft>
                <a:spcPts val="0"/>
              </a:spcAft>
              <a:buNone/>
            </a:pPr>
            <a:r>
              <a:t/>
            </a:r>
            <a:endParaRPr b="1" sz="3000">
              <a:solidFill>
                <a:srgbClr val="165797"/>
              </a:solidFill>
              <a:latin typeface="Lato"/>
              <a:ea typeface="Lato"/>
              <a:cs typeface="Lato"/>
              <a:sym typeface="Lato"/>
            </a:endParaRPr>
          </a:p>
          <a:p>
            <a:pPr indent="0" lvl="0" marL="0" rtl="0" algn="ctr">
              <a:spcBef>
                <a:spcPts val="0"/>
              </a:spcBef>
              <a:spcAft>
                <a:spcPts val="0"/>
              </a:spcAft>
              <a:buNone/>
            </a:pPr>
            <a:r>
              <a:rPr b="1" lang="en" sz="3000">
                <a:solidFill>
                  <a:srgbClr val="165797"/>
                </a:solidFill>
                <a:latin typeface="Lato"/>
                <a:ea typeface="Lato"/>
                <a:cs typeface="Lato"/>
                <a:sym typeface="Lato"/>
              </a:rPr>
              <a:t>Slides: </a:t>
            </a:r>
            <a:r>
              <a:rPr b="1" lang="en" sz="3000">
                <a:solidFill>
                  <a:schemeClr val="dk2"/>
                </a:solidFill>
                <a:latin typeface="Lato"/>
                <a:ea typeface="Lato"/>
                <a:cs typeface="Lato"/>
                <a:sym typeface="Lato"/>
              </a:rPr>
              <a:t>tiny.cc/R4E_ICMPMI_slides</a:t>
            </a:r>
            <a:endParaRPr b="1" sz="3000">
              <a:solidFill>
                <a:srgbClr val="165797"/>
              </a:solidFill>
              <a:latin typeface="Lato"/>
              <a:ea typeface="Lato"/>
              <a:cs typeface="Lato"/>
              <a:sym typeface="Lato"/>
            </a:endParaRPr>
          </a:p>
          <a:p>
            <a:pPr indent="0" lvl="0" marL="0" rtl="0" algn="ctr">
              <a:spcBef>
                <a:spcPts val="0"/>
              </a:spcBef>
              <a:spcAft>
                <a:spcPts val="0"/>
              </a:spcAft>
              <a:buNone/>
            </a:pPr>
            <a:r>
              <a:rPr b="1" lang="en" sz="3000">
                <a:solidFill>
                  <a:srgbClr val="165797"/>
                </a:solidFill>
                <a:latin typeface="Lato"/>
                <a:ea typeface="Lato"/>
                <a:cs typeface="Lato"/>
                <a:sym typeface="Lato"/>
              </a:rPr>
              <a:t>Handout: tiny.cc/R4E_ICMPMI_handout</a:t>
            </a:r>
            <a:endParaRPr b="1" sz="3000">
              <a:solidFill>
                <a:srgbClr val="165797"/>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2" name="Shape 1532"/>
        <p:cNvGrpSpPr/>
        <p:nvPr/>
      </p:nvGrpSpPr>
      <p:grpSpPr>
        <a:xfrm>
          <a:off x="0" y="0"/>
          <a:ext cx="0" cy="0"/>
          <a:chOff x="0" y="0"/>
          <a:chExt cx="0" cy="0"/>
        </a:xfrm>
      </p:grpSpPr>
      <p:sp>
        <p:nvSpPr>
          <p:cNvPr id="1533" name="Google Shape;1533;p165"/>
          <p:cNvSpPr txBox="1"/>
          <p:nvPr>
            <p:ph idx="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sp>
        <p:nvSpPr>
          <p:cNvPr id="1534" name="Google Shape;1534;p165"/>
          <p:cNvSpPr txBox="1"/>
          <p:nvPr>
            <p:ph idx="1" type="body"/>
          </p:nvPr>
        </p:nvSpPr>
        <p:spPr>
          <a:xfrm>
            <a:off x="1069900" y="1521125"/>
            <a:ext cx="7211100" cy="3148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3600"/>
              <a:t>The amount of energy necessary to refute b*(&amp;$#@#$@! is an order of magnitude bigger than to produce it.</a:t>
            </a:r>
            <a:endParaRPr sz="3600"/>
          </a:p>
        </p:txBody>
      </p:sp>
      <p:sp>
        <p:nvSpPr>
          <p:cNvPr id="1535" name="Google Shape;1535;p165"/>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536" name="Google Shape;1536;p165"/>
          <p:cNvSpPr txBox="1"/>
          <p:nvPr/>
        </p:nvSpPr>
        <p:spPr>
          <a:xfrm>
            <a:off x="197550" y="80500"/>
            <a:ext cx="8896200" cy="5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Lato"/>
                <a:ea typeface="Lato"/>
                <a:cs typeface="Lato"/>
                <a:sym typeface="Lato"/>
              </a:rPr>
              <a:t>“The fourth law of thermodynamics” - @pkedrosky</a:t>
            </a:r>
            <a:endParaRPr b="1" sz="3000">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0" name="Shape 1540"/>
        <p:cNvGrpSpPr/>
        <p:nvPr/>
      </p:nvGrpSpPr>
      <p:grpSpPr>
        <a:xfrm>
          <a:off x="0" y="0"/>
          <a:ext cx="0" cy="0"/>
          <a:chOff x="0" y="0"/>
          <a:chExt cx="0" cy="0"/>
        </a:xfrm>
      </p:grpSpPr>
      <p:sp>
        <p:nvSpPr>
          <p:cNvPr id="1541" name="Google Shape;1541;p166"/>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does reproducibility mean?</a:t>
            </a:r>
            <a:endParaRPr/>
          </a:p>
        </p:txBody>
      </p:sp>
      <p:sp>
        <p:nvSpPr>
          <p:cNvPr id="1542" name="Google Shape;1542;p166"/>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Introduction</a:t>
            </a:r>
            <a:endParaRPr b="1" sz="1800">
              <a:solidFill>
                <a:srgbClr val="FFFFFF"/>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6" name="Shape 1546"/>
        <p:cNvGrpSpPr/>
        <p:nvPr/>
      </p:nvGrpSpPr>
      <p:grpSpPr>
        <a:xfrm>
          <a:off x="0" y="0"/>
          <a:ext cx="0" cy="0"/>
          <a:chOff x="0" y="0"/>
          <a:chExt cx="0" cy="0"/>
        </a:xfrm>
      </p:grpSpPr>
      <p:sp>
        <p:nvSpPr>
          <p:cNvPr id="1547" name="Google Shape;1547;p167"/>
          <p:cNvSpPr txBox="1"/>
          <p:nvPr>
            <p:ph type="title"/>
          </p:nvPr>
        </p:nvSpPr>
        <p:spPr>
          <a:xfrm>
            <a:off x="893700" y="206000"/>
            <a:ext cx="78858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does reproducibility mean?</a:t>
            </a:r>
            <a:endParaRPr/>
          </a:p>
        </p:txBody>
      </p:sp>
      <p:sp>
        <p:nvSpPr>
          <p:cNvPr id="1548" name="Google Shape;1548;p167"/>
          <p:cNvSpPr txBox="1"/>
          <p:nvPr>
            <p:ph idx="1" type="body"/>
          </p:nvPr>
        </p:nvSpPr>
        <p:spPr>
          <a:xfrm>
            <a:off x="893700" y="1006025"/>
            <a:ext cx="7885800" cy="3465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400" u="sng"/>
              <a:t>Reproducible research</a:t>
            </a:r>
            <a:r>
              <a:rPr lang="en" sz="2400"/>
              <a:t>: Authors provide all the necessary data and the computer codes to run the analysis again, re-creating the results.</a:t>
            </a:r>
            <a:endParaRPr sz="2400"/>
          </a:p>
          <a:p>
            <a:pPr indent="0" lvl="0" marL="0" rtl="0" algn="l">
              <a:spcBef>
                <a:spcPts val="600"/>
              </a:spcBef>
              <a:spcAft>
                <a:spcPts val="0"/>
              </a:spcAft>
              <a:buNone/>
            </a:pPr>
            <a:r>
              <a:t/>
            </a:r>
            <a:endParaRPr sz="2400"/>
          </a:p>
          <a:p>
            <a:pPr indent="0" lvl="0" marL="0" rtl="0" algn="l">
              <a:spcBef>
                <a:spcPts val="600"/>
              </a:spcBef>
              <a:spcAft>
                <a:spcPts val="0"/>
              </a:spcAft>
              <a:buNone/>
            </a:pPr>
            <a:r>
              <a:rPr b="1" lang="en" sz="2400" u="sng"/>
              <a:t>Replication</a:t>
            </a:r>
            <a:r>
              <a:rPr lang="en" sz="2400"/>
              <a:t>: A study that arrives at the same scientific findings as another study, collecting new data and completing new analyses.</a:t>
            </a:r>
            <a:endParaRPr sz="2400"/>
          </a:p>
          <a:p>
            <a:pPr indent="0" lvl="0" marL="0" rtl="0" algn="l">
              <a:spcBef>
                <a:spcPts val="0"/>
              </a:spcBef>
              <a:spcAft>
                <a:spcPts val="0"/>
              </a:spcAft>
              <a:buNone/>
            </a:pPr>
            <a:r>
              <a:t/>
            </a:r>
            <a:endParaRPr sz="1400">
              <a:solidFill>
                <a:schemeClr val="dk1"/>
              </a:solidFill>
            </a:endParaRPr>
          </a:p>
          <a:p>
            <a:pPr indent="0" lvl="0" marL="0" rtl="0" algn="r">
              <a:spcBef>
                <a:spcPts val="0"/>
              </a:spcBef>
              <a:spcAft>
                <a:spcPts val="0"/>
              </a:spcAft>
              <a:buNone/>
            </a:pPr>
            <a:r>
              <a:rPr lang="en" sz="1800">
                <a:solidFill>
                  <a:schemeClr val="dk1"/>
                </a:solidFill>
              </a:rPr>
              <a:t>Barba, 2018 (</a:t>
            </a:r>
            <a:r>
              <a:rPr lang="en" sz="1800" u="sng">
                <a:solidFill>
                  <a:schemeClr val="hlink"/>
                </a:solidFill>
                <a:hlinkClick r:id="rId3"/>
              </a:rPr>
              <a:t>https://arxiv.org/abs/1802.03311</a:t>
            </a:r>
            <a:r>
              <a:rPr lang="en" sz="1800">
                <a:solidFill>
                  <a:schemeClr val="dk1"/>
                </a:solidFill>
              </a:rPr>
              <a:t>)</a:t>
            </a:r>
            <a:endParaRPr sz="1800">
              <a:solidFill>
                <a:schemeClr val="dk1"/>
              </a:solidFill>
            </a:endParaRPr>
          </a:p>
          <a:p>
            <a:pPr indent="0" lvl="0" marL="0" rtl="0" algn="r">
              <a:spcBef>
                <a:spcPts val="0"/>
              </a:spcBef>
              <a:spcAft>
                <a:spcPts val="0"/>
              </a:spcAft>
              <a:buNone/>
            </a:pPr>
            <a:r>
              <a:rPr lang="en" sz="1800">
                <a:solidFill>
                  <a:schemeClr val="dk1"/>
                </a:solidFill>
              </a:rPr>
              <a:t>Schloss, 2018 (</a:t>
            </a:r>
            <a:r>
              <a:rPr lang="en" sz="1800" u="sng">
                <a:solidFill>
                  <a:schemeClr val="hlink"/>
                </a:solidFill>
                <a:hlinkClick r:id="rId4"/>
              </a:rPr>
              <a:t>10.1128/mBio.00525-18</a:t>
            </a:r>
            <a:r>
              <a:rPr lang="en" sz="1800">
                <a:solidFill>
                  <a:schemeClr val="dk1"/>
                </a:solidFill>
              </a:rPr>
              <a:t>) </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
        <p:nvSpPr>
          <p:cNvPr id="1549" name="Google Shape;1549;p167"/>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550" name="Google Shape;1550;p167"/>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
        <p:nvSpPr>
          <p:cNvPr id="1551" name="Google Shape;1551;p167"/>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Introduction</a:t>
            </a:r>
            <a:endParaRPr b="1" sz="1800">
              <a:solidFill>
                <a:srgbClr val="FFFFFF"/>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5" name="Shape 1555"/>
        <p:cNvGrpSpPr/>
        <p:nvPr/>
      </p:nvGrpSpPr>
      <p:grpSpPr>
        <a:xfrm>
          <a:off x="0" y="0"/>
          <a:ext cx="0" cy="0"/>
          <a:chOff x="0" y="0"/>
          <a:chExt cx="0" cy="0"/>
        </a:xfrm>
      </p:grpSpPr>
      <p:sp>
        <p:nvSpPr>
          <p:cNvPr id="1556" name="Google Shape;1556;p168"/>
          <p:cNvSpPr txBox="1"/>
          <p:nvPr>
            <p:ph type="title"/>
          </p:nvPr>
        </p:nvSpPr>
        <p:spPr>
          <a:xfrm>
            <a:off x="504275" y="105125"/>
            <a:ext cx="8364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Different modes of ‘reproducibility’</a:t>
            </a:r>
            <a:endParaRPr/>
          </a:p>
        </p:txBody>
      </p:sp>
      <p:graphicFrame>
        <p:nvGraphicFramePr>
          <p:cNvPr id="1557" name="Google Shape;1557;p168"/>
          <p:cNvGraphicFramePr/>
          <p:nvPr/>
        </p:nvGraphicFramePr>
        <p:xfrm>
          <a:off x="650175" y="1223006"/>
          <a:ext cx="3000000" cy="3000000"/>
        </p:xfrm>
        <a:graphic>
          <a:graphicData uri="http://schemas.openxmlformats.org/drawingml/2006/table">
            <a:tbl>
              <a:tblPr>
                <a:noFill/>
                <a:tableStyleId>{F44A2779-C17A-48E4-ACD2-B8187F853686}</a:tableStyleId>
              </a:tblPr>
              <a:tblGrid>
                <a:gridCol w="1646200"/>
                <a:gridCol w="3011650"/>
                <a:gridCol w="3283225"/>
              </a:tblGrid>
              <a:tr h="501025">
                <a:tc>
                  <a:txBody>
                    <a:bodyPr/>
                    <a:lstStyle/>
                    <a:p>
                      <a:pPr indent="0" lvl="0" marL="0" rtl="0" algn="l">
                        <a:spcBef>
                          <a:spcPts val="0"/>
                        </a:spcBef>
                        <a:spcAft>
                          <a:spcPts val="0"/>
                        </a:spcAft>
                        <a:buNone/>
                      </a:pPr>
                      <a:r>
                        <a:rPr lang="en" sz="2400">
                          <a:solidFill>
                            <a:srgbClr val="2185C5"/>
                          </a:solidFill>
                          <a:latin typeface="Raleway"/>
                          <a:ea typeface="Raleway"/>
                          <a:cs typeface="Raleway"/>
                          <a:sym typeface="Raleway"/>
                        </a:rPr>
                        <a:t>Methods</a:t>
                      </a:r>
                      <a:endParaRPr sz="2400">
                        <a:solidFill>
                          <a:srgbClr val="2185C5"/>
                        </a:solidFill>
                        <a:latin typeface="Raleway"/>
                        <a:ea typeface="Raleway"/>
                        <a:cs typeface="Raleway"/>
                        <a:sym typeface="Raleway"/>
                      </a:endParaRPr>
                    </a:p>
                  </a:txBody>
                  <a:tcPr marT="68575" marB="68575" marR="91425" marL="91425" anchor="ctr">
                    <a:lnL cap="flat" cmpd="sng" w="76200">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76200">
                      <a:solidFill>
                        <a:srgbClr val="2185C5"/>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lang="en" sz="2400">
                          <a:solidFill>
                            <a:srgbClr val="2185C5"/>
                          </a:solidFill>
                          <a:latin typeface="Raleway"/>
                          <a:ea typeface="Raleway"/>
                          <a:cs typeface="Raleway"/>
                          <a:sym typeface="Raleway"/>
                        </a:rPr>
                        <a:t>Same experimental system</a:t>
                      </a:r>
                      <a:endParaRPr sz="2400">
                        <a:solidFill>
                          <a:srgbClr val="2185C5"/>
                        </a:solidFill>
                        <a:latin typeface="Raleway"/>
                        <a:ea typeface="Raleway"/>
                        <a:cs typeface="Raleway"/>
                        <a:sym typeface="Raleway"/>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76200">
                      <a:solidFill>
                        <a:srgbClr val="2185C5"/>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lang="en" sz="2400">
                          <a:solidFill>
                            <a:srgbClr val="2185C5"/>
                          </a:solidFill>
                          <a:latin typeface="Raleway"/>
                          <a:ea typeface="Raleway"/>
                          <a:cs typeface="Raleway"/>
                          <a:sym typeface="Raleway"/>
                        </a:rPr>
                        <a:t>Different experimental system</a:t>
                      </a:r>
                      <a:endParaRPr sz="2400">
                        <a:solidFill>
                          <a:srgbClr val="2185C5"/>
                        </a:solidFill>
                        <a:latin typeface="Raleway"/>
                        <a:ea typeface="Raleway"/>
                        <a:cs typeface="Raleway"/>
                        <a:sym typeface="Raleway"/>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76200">
                      <a:solidFill>
                        <a:srgbClr val="2185C5"/>
                      </a:solidFill>
                      <a:prstDash val="solid"/>
                      <a:round/>
                      <a:headEnd len="sm" w="sm" type="none"/>
                      <a:tailEnd len="sm" w="sm" type="none"/>
                    </a:lnT>
                    <a:lnB cap="flat" cmpd="sng" w="9525">
                      <a:solidFill>
                        <a:srgbClr val="7ECEFD"/>
                      </a:solidFill>
                      <a:prstDash val="solid"/>
                      <a:round/>
                      <a:headEnd len="sm" w="sm" type="none"/>
                      <a:tailEnd len="sm" w="sm" type="none"/>
                    </a:lnB>
                  </a:tcPr>
                </a:tc>
              </a:tr>
              <a:tr h="501025">
                <a:tc>
                  <a:txBody>
                    <a:bodyPr/>
                    <a:lstStyle/>
                    <a:p>
                      <a:pPr indent="0" lvl="0" marL="0" rtl="0" algn="l">
                        <a:spcBef>
                          <a:spcPts val="0"/>
                        </a:spcBef>
                        <a:spcAft>
                          <a:spcPts val="0"/>
                        </a:spcAft>
                        <a:buNone/>
                      </a:pPr>
                      <a:r>
                        <a:rPr lang="en" sz="2400">
                          <a:solidFill>
                            <a:schemeClr val="accent3"/>
                          </a:solidFill>
                          <a:latin typeface="Raleway"/>
                          <a:ea typeface="Raleway"/>
                          <a:cs typeface="Raleway"/>
                          <a:sym typeface="Raleway"/>
                        </a:rPr>
                        <a:t>Same Methods</a:t>
                      </a:r>
                      <a:endParaRPr sz="2400">
                        <a:solidFill>
                          <a:schemeClr val="accent3"/>
                        </a:solidFill>
                        <a:latin typeface="Raleway"/>
                        <a:ea typeface="Raleway"/>
                        <a:cs typeface="Raleway"/>
                        <a:sym typeface="Raleway"/>
                      </a:endParaRPr>
                    </a:p>
                  </a:txBody>
                  <a:tcPr marT="68575" marB="68575" marR="91425" marL="91425" anchor="ctr">
                    <a:lnL cap="flat" cmpd="sng" w="76200">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sz="2400">
                          <a:solidFill>
                            <a:srgbClr val="677480"/>
                          </a:solidFill>
                          <a:latin typeface="Lato"/>
                          <a:ea typeface="Lato"/>
                          <a:cs typeface="Lato"/>
                          <a:sym typeface="Lato"/>
                        </a:rPr>
                        <a:t>Reproducibility</a:t>
                      </a:r>
                      <a:endParaRPr b="1" sz="2400">
                        <a:solidFill>
                          <a:srgbClr val="677480"/>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sz="2400">
                          <a:solidFill>
                            <a:srgbClr val="677480"/>
                          </a:solidFill>
                          <a:latin typeface="Lato"/>
                          <a:ea typeface="Lato"/>
                          <a:cs typeface="Lato"/>
                          <a:sym typeface="Lato"/>
                        </a:rPr>
                        <a:t>Replicability</a:t>
                      </a:r>
                      <a:endParaRPr b="1" sz="2400">
                        <a:solidFill>
                          <a:srgbClr val="677480"/>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r>
              <a:tr h="1074475">
                <a:tc>
                  <a:txBody>
                    <a:bodyPr/>
                    <a:lstStyle/>
                    <a:p>
                      <a:pPr indent="0" lvl="0" marL="0" rtl="0" algn="l">
                        <a:spcBef>
                          <a:spcPts val="0"/>
                        </a:spcBef>
                        <a:spcAft>
                          <a:spcPts val="0"/>
                        </a:spcAft>
                        <a:buNone/>
                      </a:pPr>
                      <a:r>
                        <a:rPr lang="en" sz="2400">
                          <a:solidFill>
                            <a:schemeClr val="accent3"/>
                          </a:solidFill>
                          <a:latin typeface="Raleway"/>
                          <a:ea typeface="Raleway"/>
                          <a:cs typeface="Raleway"/>
                          <a:sym typeface="Raleway"/>
                        </a:rPr>
                        <a:t>Different Methods</a:t>
                      </a:r>
                      <a:endParaRPr sz="2400">
                        <a:solidFill>
                          <a:schemeClr val="accent3"/>
                        </a:solidFill>
                        <a:latin typeface="Raleway"/>
                        <a:ea typeface="Raleway"/>
                        <a:cs typeface="Raleway"/>
                        <a:sym typeface="Raleway"/>
                      </a:endParaRPr>
                    </a:p>
                  </a:txBody>
                  <a:tcPr marT="68575" marB="68575" marR="91425" marL="91425" anchor="ctr">
                    <a:lnL cap="flat" cmpd="sng" w="76200">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76200">
                      <a:solidFill>
                        <a:srgbClr val="2185C5"/>
                      </a:solidFill>
                      <a:prstDash val="solid"/>
                      <a:round/>
                      <a:headEnd len="sm" w="sm" type="none"/>
                      <a:tailEnd len="sm" w="sm" type="none"/>
                    </a:lnB>
                  </a:tcPr>
                </a:tc>
                <a:tc>
                  <a:txBody>
                    <a:bodyPr/>
                    <a:lstStyle/>
                    <a:p>
                      <a:pPr indent="0" lvl="0" marL="0" rtl="0" algn="ctr">
                        <a:spcBef>
                          <a:spcPts val="0"/>
                        </a:spcBef>
                        <a:spcAft>
                          <a:spcPts val="0"/>
                        </a:spcAft>
                        <a:buNone/>
                      </a:pPr>
                      <a:r>
                        <a:rPr b="1" lang="en" sz="2400">
                          <a:solidFill>
                            <a:srgbClr val="677480"/>
                          </a:solidFill>
                          <a:latin typeface="Lato"/>
                          <a:ea typeface="Lato"/>
                          <a:cs typeface="Lato"/>
                          <a:sym typeface="Lato"/>
                        </a:rPr>
                        <a:t>Robustness</a:t>
                      </a:r>
                      <a:endParaRPr b="1" sz="2400">
                        <a:solidFill>
                          <a:srgbClr val="677480"/>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76200">
                      <a:solidFill>
                        <a:srgbClr val="2185C5"/>
                      </a:solidFill>
                      <a:prstDash val="solid"/>
                      <a:round/>
                      <a:headEnd len="sm" w="sm" type="none"/>
                      <a:tailEnd len="sm" w="sm" type="none"/>
                    </a:lnB>
                  </a:tcPr>
                </a:tc>
                <a:tc>
                  <a:txBody>
                    <a:bodyPr/>
                    <a:lstStyle/>
                    <a:p>
                      <a:pPr indent="0" lvl="0" marL="0" rtl="0" algn="ctr">
                        <a:spcBef>
                          <a:spcPts val="0"/>
                        </a:spcBef>
                        <a:spcAft>
                          <a:spcPts val="0"/>
                        </a:spcAft>
                        <a:buNone/>
                      </a:pPr>
                      <a:r>
                        <a:rPr b="1" lang="en" sz="2400">
                          <a:solidFill>
                            <a:srgbClr val="677480"/>
                          </a:solidFill>
                          <a:latin typeface="Lato"/>
                          <a:ea typeface="Lato"/>
                          <a:cs typeface="Lato"/>
                          <a:sym typeface="Lato"/>
                        </a:rPr>
                        <a:t>Generalizability</a:t>
                      </a:r>
                      <a:endParaRPr b="1" sz="2400">
                        <a:solidFill>
                          <a:srgbClr val="677480"/>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76200">
                      <a:solidFill>
                        <a:srgbClr val="2185C5"/>
                      </a:solidFill>
                      <a:prstDash val="solid"/>
                      <a:round/>
                      <a:headEnd len="sm" w="sm" type="none"/>
                      <a:tailEnd len="sm" w="sm" type="none"/>
                    </a:lnB>
                  </a:tcPr>
                </a:tc>
              </a:tr>
            </a:tbl>
          </a:graphicData>
        </a:graphic>
      </p:graphicFrame>
      <p:sp>
        <p:nvSpPr>
          <p:cNvPr id="1558" name="Google Shape;1558;p168"/>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sp>
        <p:nvSpPr>
          <p:cNvPr id="1559" name="Google Shape;1559;p168"/>
          <p:cNvSpPr txBox="1"/>
          <p:nvPr/>
        </p:nvSpPr>
        <p:spPr>
          <a:xfrm>
            <a:off x="151275" y="4260775"/>
            <a:ext cx="4943700" cy="55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800">
                <a:solidFill>
                  <a:schemeClr val="dk1"/>
                </a:solidFill>
                <a:latin typeface="Lato"/>
                <a:ea typeface="Lato"/>
                <a:cs typeface="Lato"/>
                <a:sym typeface="Lato"/>
              </a:rPr>
              <a:t>Schloss, 2018 (</a:t>
            </a:r>
            <a:r>
              <a:rPr lang="en" sz="1800" u="sng">
                <a:solidFill>
                  <a:schemeClr val="accent3"/>
                </a:solidFill>
                <a:latin typeface="Lato"/>
                <a:ea typeface="Lato"/>
                <a:cs typeface="Lato"/>
                <a:sym typeface="Lato"/>
                <a:hlinkClick r:id="rId3"/>
              </a:rPr>
              <a:t>10.1128/mBio.00525-18</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r">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Barba, 2018 (</a:t>
            </a:r>
            <a:r>
              <a:rPr lang="en" sz="1800" u="sng">
                <a:solidFill>
                  <a:schemeClr val="dk2"/>
                </a:solidFill>
                <a:latin typeface="Lato"/>
                <a:ea typeface="Lato"/>
                <a:cs typeface="Lato"/>
                <a:sym typeface="Lato"/>
                <a:hlinkClick r:id="rId4"/>
              </a:rPr>
              <a:t>https://arxiv.org/abs/1802.03311</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3" name="Shape 1563"/>
        <p:cNvGrpSpPr/>
        <p:nvPr/>
      </p:nvGrpSpPr>
      <p:grpSpPr>
        <a:xfrm>
          <a:off x="0" y="0"/>
          <a:ext cx="0" cy="0"/>
          <a:chOff x="0" y="0"/>
          <a:chExt cx="0" cy="0"/>
        </a:xfrm>
      </p:grpSpPr>
      <p:sp>
        <p:nvSpPr>
          <p:cNvPr id="1564" name="Google Shape;1564;p169"/>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Is reproducibility all that matters?</a:t>
            </a:r>
            <a:endParaRPr/>
          </a:p>
        </p:txBody>
      </p:sp>
      <p:sp>
        <p:nvSpPr>
          <p:cNvPr id="1565" name="Google Shape;1565;p169"/>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Introduction</a:t>
            </a:r>
            <a:endParaRPr b="1" sz="1800">
              <a:solidFill>
                <a:srgbClr val="FFFFFF"/>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9" name="Shape 1569"/>
        <p:cNvGrpSpPr/>
        <p:nvPr/>
      </p:nvGrpSpPr>
      <p:grpSpPr>
        <a:xfrm>
          <a:off x="0" y="0"/>
          <a:ext cx="0" cy="0"/>
          <a:chOff x="0" y="0"/>
          <a:chExt cx="0" cy="0"/>
        </a:xfrm>
      </p:grpSpPr>
      <p:sp>
        <p:nvSpPr>
          <p:cNvPr id="1570" name="Google Shape;1570;p170"/>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pic>
        <p:nvPicPr>
          <p:cNvPr id="1571" name="Google Shape;1571;p170"/>
          <p:cNvPicPr preferRelativeResize="0"/>
          <p:nvPr/>
        </p:nvPicPr>
        <p:blipFill rotWithShape="1">
          <a:blip r:embed="rId3">
            <a:alphaModFix/>
          </a:blip>
          <a:srcRect b="0" l="0" r="0" t="0"/>
          <a:stretch/>
        </p:blipFill>
        <p:spPr>
          <a:xfrm>
            <a:off x="2127172" y="282843"/>
            <a:ext cx="4954890" cy="4087906"/>
          </a:xfrm>
          <a:prstGeom prst="rect">
            <a:avLst/>
          </a:prstGeom>
          <a:noFill/>
          <a:ln>
            <a:noFill/>
          </a:ln>
        </p:spPr>
      </p:pic>
      <p:sp>
        <p:nvSpPr>
          <p:cNvPr id="1572" name="Google Shape;1572;p170"/>
          <p:cNvSpPr txBox="1"/>
          <p:nvPr/>
        </p:nvSpPr>
        <p:spPr>
          <a:xfrm>
            <a:off x="77575" y="4657550"/>
            <a:ext cx="5266500" cy="185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ato"/>
                <a:ea typeface="Lato"/>
                <a:cs typeface="Lato"/>
                <a:sym typeface="Lato"/>
              </a:rPr>
              <a:t>Casadevall and Fang, 2016 (</a:t>
            </a:r>
            <a:r>
              <a:rPr lang="en" sz="1800" u="sng">
                <a:solidFill>
                  <a:schemeClr val="hlink"/>
                </a:solidFill>
                <a:latin typeface="Lato"/>
                <a:ea typeface="Lato"/>
                <a:cs typeface="Lato"/>
                <a:sym typeface="Lato"/>
                <a:hlinkClick r:id="rId4"/>
              </a:rPr>
              <a:t>10.1128/mBio.01902-16</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1573" name="Google Shape;1573;p170"/>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Introduction</a:t>
            </a:r>
            <a:endParaRPr b="1" sz="1800">
              <a:solidFill>
                <a:srgbClr val="FFFFFF"/>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7" name="Shape 1577"/>
        <p:cNvGrpSpPr/>
        <p:nvPr/>
      </p:nvGrpSpPr>
      <p:grpSpPr>
        <a:xfrm>
          <a:off x="0" y="0"/>
          <a:ext cx="0" cy="0"/>
          <a:chOff x="0" y="0"/>
          <a:chExt cx="0" cy="0"/>
        </a:xfrm>
      </p:grpSpPr>
      <p:sp>
        <p:nvSpPr>
          <p:cNvPr id="1578" name="Google Shape;1578;p171"/>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pic>
        <p:nvPicPr>
          <p:cNvPr id="1579" name="Google Shape;1579;p171"/>
          <p:cNvPicPr preferRelativeResize="0"/>
          <p:nvPr/>
        </p:nvPicPr>
        <p:blipFill rotWithShape="1">
          <a:blip r:embed="rId3">
            <a:alphaModFix/>
          </a:blip>
          <a:srcRect b="0" l="0" r="0" t="0"/>
          <a:stretch/>
        </p:blipFill>
        <p:spPr>
          <a:xfrm>
            <a:off x="2127172" y="282843"/>
            <a:ext cx="4954890" cy="4087906"/>
          </a:xfrm>
          <a:prstGeom prst="rect">
            <a:avLst/>
          </a:prstGeom>
          <a:noFill/>
          <a:ln>
            <a:noFill/>
          </a:ln>
        </p:spPr>
      </p:pic>
      <p:sp>
        <p:nvSpPr>
          <p:cNvPr id="1580" name="Google Shape;1580;p171"/>
          <p:cNvSpPr txBox="1"/>
          <p:nvPr/>
        </p:nvSpPr>
        <p:spPr>
          <a:xfrm>
            <a:off x="77575" y="4657550"/>
            <a:ext cx="5266500" cy="185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ato"/>
                <a:ea typeface="Lato"/>
                <a:cs typeface="Lato"/>
                <a:sym typeface="Lato"/>
              </a:rPr>
              <a:t>Casadevall and Fang, 2016 (</a:t>
            </a:r>
            <a:r>
              <a:rPr lang="en" sz="1800" u="sng">
                <a:solidFill>
                  <a:schemeClr val="hlink"/>
                </a:solidFill>
                <a:latin typeface="Lato"/>
                <a:ea typeface="Lato"/>
                <a:cs typeface="Lato"/>
                <a:sym typeface="Lato"/>
                <a:hlinkClick r:id="rId4"/>
              </a:rPr>
              <a:t>10.1128/mBio.01902-16</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1581" name="Google Shape;1581;p171"/>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Introduction</a:t>
            </a:r>
            <a:endParaRPr b="1" sz="1800">
              <a:solidFill>
                <a:srgbClr val="FFFFFF"/>
              </a:solidFill>
              <a:latin typeface="Lato"/>
              <a:ea typeface="Lato"/>
              <a:cs typeface="Lato"/>
              <a:sym typeface="Lato"/>
            </a:endParaRPr>
          </a:p>
        </p:txBody>
      </p:sp>
      <p:sp>
        <p:nvSpPr>
          <p:cNvPr id="1582" name="Google Shape;1582;p171"/>
          <p:cNvSpPr txBox="1"/>
          <p:nvPr/>
        </p:nvSpPr>
        <p:spPr>
          <a:xfrm>
            <a:off x="114250" y="3161525"/>
            <a:ext cx="2710200" cy="76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accent3"/>
                </a:solidFill>
                <a:latin typeface="Lato"/>
                <a:ea typeface="Lato"/>
                <a:cs typeface="Lato"/>
                <a:sym typeface="Lato"/>
              </a:rPr>
              <a:t>Everyone starts somewhere!</a:t>
            </a:r>
            <a:endParaRPr sz="2400">
              <a:solidFill>
                <a:schemeClr val="accent3"/>
              </a:solidFill>
              <a:latin typeface="Lato"/>
              <a:ea typeface="Lato"/>
              <a:cs typeface="Lato"/>
              <a:sym typeface="Lato"/>
            </a:endParaRPr>
          </a:p>
        </p:txBody>
      </p:sp>
      <p:sp>
        <p:nvSpPr>
          <p:cNvPr id="1583" name="Google Shape;1583;p171"/>
          <p:cNvSpPr txBox="1"/>
          <p:nvPr/>
        </p:nvSpPr>
        <p:spPr>
          <a:xfrm>
            <a:off x="802575" y="840100"/>
            <a:ext cx="2710200" cy="31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accent3"/>
                </a:solidFill>
                <a:latin typeface="Lato"/>
                <a:ea typeface="Lato"/>
                <a:cs typeface="Lato"/>
                <a:sym typeface="Lato"/>
              </a:rPr>
              <a:t>No one is perfect!</a:t>
            </a:r>
            <a:endParaRPr sz="2400">
              <a:solidFill>
                <a:schemeClr val="accent3"/>
              </a:solidFill>
              <a:latin typeface="Lato"/>
              <a:ea typeface="Lato"/>
              <a:cs typeface="Lato"/>
              <a:sym typeface="Lato"/>
            </a:endParaRPr>
          </a:p>
        </p:txBody>
      </p:sp>
      <p:sp>
        <p:nvSpPr>
          <p:cNvPr id="1584" name="Google Shape;1584;p171"/>
          <p:cNvSpPr txBox="1"/>
          <p:nvPr/>
        </p:nvSpPr>
        <p:spPr>
          <a:xfrm>
            <a:off x="5802125" y="570200"/>
            <a:ext cx="2710200" cy="76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accent3"/>
                </a:solidFill>
                <a:latin typeface="Lato"/>
                <a:ea typeface="Lato"/>
                <a:cs typeface="Lato"/>
                <a:sym typeface="Lato"/>
              </a:rPr>
              <a:t>Every little bit </a:t>
            </a:r>
            <a:r>
              <a:rPr lang="en" sz="2400">
                <a:solidFill>
                  <a:schemeClr val="accent3"/>
                </a:solidFill>
                <a:latin typeface="Lato"/>
                <a:ea typeface="Lato"/>
                <a:cs typeface="Lato"/>
                <a:sym typeface="Lato"/>
              </a:rPr>
              <a:t>helps</a:t>
            </a:r>
            <a:r>
              <a:rPr lang="en" sz="2400">
                <a:solidFill>
                  <a:schemeClr val="accent3"/>
                </a:solidFill>
                <a:latin typeface="Lato"/>
                <a:ea typeface="Lato"/>
                <a:cs typeface="Lato"/>
                <a:sym typeface="Lato"/>
              </a:rPr>
              <a:t>!</a:t>
            </a:r>
            <a:endParaRPr sz="2400">
              <a:solidFill>
                <a:schemeClr val="accent3"/>
              </a:solidFill>
              <a:latin typeface="Lato"/>
              <a:ea typeface="Lato"/>
              <a:cs typeface="Lato"/>
              <a:sym typeface="Lato"/>
            </a:endParaRPr>
          </a:p>
        </p:txBody>
      </p:sp>
      <p:sp>
        <p:nvSpPr>
          <p:cNvPr id="1585" name="Google Shape;1585;p171"/>
          <p:cNvSpPr txBox="1"/>
          <p:nvPr/>
        </p:nvSpPr>
        <p:spPr>
          <a:xfrm>
            <a:off x="6153375" y="2890400"/>
            <a:ext cx="2710200" cy="76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accent3"/>
                </a:solidFill>
                <a:latin typeface="Lato"/>
                <a:ea typeface="Lato"/>
                <a:cs typeface="Lato"/>
                <a:sym typeface="Lato"/>
              </a:rPr>
              <a:t>Transparent and open science!</a:t>
            </a:r>
            <a:endParaRPr sz="2400">
              <a:solidFill>
                <a:schemeClr val="accent3"/>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9" name="Shape 1589"/>
        <p:cNvGrpSpPr/>
        <p:nvPr/>
      </p:nvGrpSpPr>
      <p:grpSpPr>
        <a:xfrm>
          <a:off x="0" y="0"/>
          <a:ext cx="0" cy="0"/>
          <a:chOff x="0" y="0"/>
          <a:chExt cx="0" cy="0"/>
        </a:xfrm>
      </p:grpSpPr>
      <p:sp>
        <p:nvSpPr>
          <p:cNvPr id="1590" name="Google Shape;1590;p172"/>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Factors decreasing reproducibility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4" name="Shape 1594"/>
        <p:cNvGrpSpPr/>
        <p:nvPr/>
      </p:nvGrpSpPr>
      <p:grpSpPr>
        <a:xfrm>
          <a:off x="0" y="0"/>
          <a:ext cx="0" cy="0"/>
          <a:chOff x="0" y="0"/>
          <a:chExt cx="0" cy="0"/>
        </a:xfrm>
      </p:grpSpPr>
      <p:sp>
        <p:nvSpPr>
          <p:cNvPr id="1595" name="Google Shape;1595;p173"/>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Factors decreasing reproducibility</a:t>
            </a:r>
            <a:endParaRPr sz="3600"/>
          </a:p>
        </p:txBody>
      </p:sp>
      <p:sp>
        <p:nvSpPr>
          <p:cNvPr id="1596" name="Google Shape;1596;p173"/>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sp>
        <p:nvSpPr>
          <p:cNvPr id="1597" name="Google Shape;1597;p173"/>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Introduction</a:t>
            </a:r>
            <a:endParaRPr b="1" sz="1800">
              <a:solidFill>
                <a:srgbClr val="FFFFFF"/>
              </a:solidFill>
              <a:latin typeface="Lato"/>
              <a:ea typeface="Lato"/>
              <a:cs typeface="Lato"/>
              <a:sym typeface="Lato"/>
            </a:endParaRPr>
          </a:p>
        </p:txBody>
      </p:sp>
      <p:pic>
        <p:nvPicPr>
          <p:cNvPr id="1598" name="Google Shape;1598;p173"/>
          <p:cNvPicPr preferRelativeResize="0"/>
          <p:nvPr/>
        </p:nvPicPr>
        <p:blipFill>
          <a:blip r:embed="rId3">
            <a:alphaModFix/>
          </a:blip>
          <a:stretch>
            <a:fillRect/>
          </a:stretch>
        </p:blipFill>
        <p:spPr>
          <a:xfrm>
            <a:off x="1543825" y="1063400"/>
            <a:ext cx="6056350" cy="3735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2" name="Shape 1602"/>
        <p:cNvGrpSpPr/>
        <p:nvPr/>
      </p:nvGrpSpPr>
      <p:grpSpPr>
        <a:xfrm>
          <a:off x="0" y="0"/>
          <a:ext cx="0" cy="0"/>
          <a:chOff x="0" y="0"/>
          <a:chExt cx="0" cy="0"/>
        </a:xfrm>
      </p:grpSpPr>
      <p:sp>
        <p:nvSpPr>
          <p:cNvPr id="1603" name="Google Shape;1603;p174"/>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sp>
        <p:nvSpPr>
          <p:cNvPr id="1604" name="Google Shape;1604;p174"/>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a:solidFill>
                  <a:srgbClr val="FFFFFF"/>
                </a:solidFill>
                <a:latin typeface="Lato"/>
                <a:ea typeface="Lato"/>
                <a:cs typeface="Lato"/>
                <a:sym typeface="Lato"/>
              </a:rPr>
              <a:t>Introduction</a:t>
            </a:r>
            <a:endParaRPr b="1">
              <a:solidFill>
                <a:srgbClr val="FFFFFF"/>
              </a:solidFill>
              <a:latin typeface="Lato"/>
              <a:ea typeface="Lato"/>
              <a:cs typeface="Lato"/>
              <a:sym typeface="Lato"/>
            </a:endParaRPr>
          </a:p>
        </p:txBody>
      </p:sp>
      <p:pic>
        <p:nvPicPr>
          <p:cNvPr id="1605" name="Google Shape;1605;p174"/>
          <p:cNvPicPr preferRelativeResize="0"/>
          <p:nvPr/>
        </p:nvPicPr>
        <p:blipFill>
          <a:blip r:embed="rId3">
            <a:alphaModFix/>
          </a:blip>
          <a:stretch>
            <a:fillRect/>
          </a:stretch>
        </p:blipFill>
        <p:spPr>
          <a:xfrm>
            <a:off x="865900" y="531200"/>
            <a:ext cx="7412200" cy="4192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5" name="Shape 1465"/>
        <p:cNvGrpSpPr/>
        <p:nvPr/>
      </p:nvGrpSpPr>
      <p:grpSpPr>
        <a:xfrm>
          <a:off x="0" y="0"/>
          <a:ext cx="0" cy="0"/>
          <a:chOff x="0" y="0"/>
          <a:chExt cx="0" cy="0"/>
        </a:xfrm>
      </p:grpSpPr>
      <p:pic>
        <p:nvPicPr>
          <p:cNvPr descr="Image result for addgene" id="1466" name="Google Shape;1466;p157"/>
          <p:cNvPicPr preferRelativeResize="0"/>
          <p:nvPr/>
        </p:nvPicPr>
        <p:blipFill>
          <a:blip r:embed="rId3">
            <a:alphaModFix/>
          </a:blip>
          <a:stretch>
            <a:fillRect/>
          </a:stretch>
        </p:blipFill>
        <p:spPr>
          <a:xfrm>
            <a:off x="395125" y="754191"/>
            <a:ext cx="2286000" cy="505777"/>
          </a:xfrm>
          <a:prstGeom prst="rect">
            <a:avLst/>
          </a:prstGeom>
          <a:noFill/>
          <a:ln>
            <a:noFill/>
          </a:ln>
        </p:spPr>
      </p:pic>
      <p:pic>
        <p:nvPicPr>
          <p:cNvPr descr="Image result for elife" id="1467" name="Google Shape;1467;p157"/>
          <p:cNvPicPr preferRelativeResize="0"/>
          <p:nvPr/>
        </p:nvPicPr>
        <p:blipFill>
          <a:blip r:embed="rId4">
            <a:alphaModFix/>
          </a:blip>
          <a:stretch>
            <a:fillRect/>
          </a:stretch>
        </p:blipFill>
        <p:spPr>
          <a:xfrm>
            <a:off x="3606118" y="2347366"/>
            <a:ext cx="2286000" cy="934402"/>
          </a:xfrm>
          <a:prstGeom prst="rect">
            <a:avLst/>
          </a:prstGeom>
          <a:noFill/>
          <a:ln>
            <a:noFill/>
          </a:ln>
        </p:spPr>
      </p:pic>
      <p:pic>
        <p:nvPicPr>
          <p:cNvPr descr="Image result for code ocean" id="1468" name="Google Shape;1468;p157"/>
          <p:cNvPicPr preferRelativeResize="0"/>
          <p:nvPr/>
        </p:nvPicPr>
        <p:blipFill>
          <a:blip r:embed="rId5">
            <a:alphaModFix/>
          </a:blip>
          <a:stretch>
            <a:fillRect/>
          </a:stretch>
        </p:blipFill>
        <p:spPr>
          <a:xfrm>
            <a:off x="6443439" y="814106"/>
            <a:ext cx="2286000" cy="308610"/>
          </a:xfrm>
          <a:prstGeom prst="rect">
            <a:avLst/>
          </a:prstGeom>
          <a:noFill/>
          <a:ln>
            <a:noFill/>
          </a:ln>
        </p:spPr>
      </p:pic>
      <p:pic>
        <p:nvPicPr>
          <p:cNvPr id="1469" name="Google Shape;1469;p157"/>
          <p:cNvPicPr preferRelativeResize="0"/>
          <p:nvPr/>
        </p:nvPicPr>
        <p:blipFill>
          <a:blip r:embed="rId6">
            <a:alphaModFix/>
          </a:blip>
          <a:stretch>
            <a:fillRect/>
          </a:stretch>
        </p:blipFill>
        <p:spPr>
          <a:xfrm>
            <a:off x="507774" y="2347378"/>
            <a:ext cx="2286000" cy="300038"/>
          </a:xfrm>
          <a:prstGeom prst="rect">
            <a:avLst/>
          </a:prstGeom>
          <a:noFill/>
          <a:ln>
            <a:noFill/>
          </a:ln>
        </p:spPr>
      </p:pic>
      <p:pic>
        <p:nvPicPr>
          <p:cNvPr id="1470" name="Google Shape;1470;p157"/>
          <p:cNvPicPr preferRelativeResize="0"/>
          <p:nvPr/>
        </p:nvPicPr>
        <p:blipFill>
          <a:blip r:embed="rId7">
            <a:alphaModFix/>
          </a:blip>
          <a:stretch>
            <a:fillRect/>
          </a:stretch>
        </p:blipFill>
        <p:spPr>
          <a:xfrm>
            <a:off x="6412964" y="2289500"/>
            <a:ext cx="2286000" cy="522922"/>
          </a:xfrm>
          <a:prstGeom prst="rect">
            <a:avLst/>
          </a:prstGeom>
          <a:noFill/>
          <a:ln>
            <a:noFill/>
          </a:ln>
        </p:spPr>
      </p:pic>
      <p:sp>
        <p:nvSpPr>
          <p:cNvPr id="1471" name="Google Shape;1471;p157"/>
          <p:cNvSpPr txBox="1"/>
          <p:nvPr/>
        </p:nvSpPr>
        <p:spPr>
          <a:xfrm>
            <a:off x="156475" y="89725"/>
            <a:ext cx="6174300" cy="62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65797"/>
                </a:solidFill>
                <a:latin typeface="Raleway SemiBold"/>
                <a:ea typeface="Raleway SemiBold"/>
                <a:cs typeface="Raleway SemiBold"/>
                <a:sym typeface="Raleway SemiBold"/>
              </a:rPr>
              <a:t>Previous &amp; Current Funders</a:t>
            </a:r>
            <a:endParaRPr sz="3600">
              <a:solidFill>
                <a:srgbClr val="165797"/>
              </a:solidFill>
              <a:latin typeface="Raleway SemiBold"/>
              <a:ea typeface="Raleway SemiBold"/>
              <a:cs typeface="Raleway SemiBold"/>
              <a:sym typeface="Raleway SemiBold"/>
            </a:endParaRPr>
          </a:p>
        </p:txBody>
      </p:sp>
      <p:sp>
        <p:nvSpPr>
          <p:cNvPr id="1472" name="Google Shape;1472;p157"/>
          <p:cNvSpPr txBox="1"/>
          <p:nvPr/>
        </p:nvSpPr>
        <p:spPr>
          <a:xfrm>
            <a:off x="6330825" y="1213413"/>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@CodeOceanHQ</a:t>
            </a:r>
            <a:endParaRPr sz="2400">
              <a:latin typeface="Lato"/>
              <a:ea typeface="Lato"/>
              <a:cs typeface="Lato"/>
              <a:sym typeface="Lato"/>
            </a:endParaRPr>
          </a:p>
        </p:txBody>
      </p:sp>
      <p:sp>
        <p:nvSpPr>
          <p:cNvPr id="1473" name="Google Shape;1473;p157"/>
          <p:cNvSpPr txBox="1"/>
          <p:nvPr/>
        </p:nvSpPr>
        <p:spPr>
          <a:xfrm>
            <a:off x="3606125" y="3225525"/>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@eLife</a:t>
            </a:r>
            <a:endParaRPr sz="2400">
              <a:latin typeface="Lato"/>
              <a:ea typeface="Lato"/>
              <a:cs typeface="Lato"/>
              <a:sym typeface="Lato"/>
            </a:endParaRPr>
          </a:p>
        </p:txBody>
      </p:sp>
      <p:sp>
        <p:nvSpPr>
          <p:cNvPr id="1474" name="Google Shape;1474;p157"/>
          <p:cNvSpPr txBox="1"/>
          <p:nvPr/>
        </p:nvSpPr>
        <p:spPr>
          <a:xfrm>
            <a:off x="3306638" y="1687394"/>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@ISMPMI</a:t>
            </a:r>
            <a:endParaRPr sz="2400">
              <a:latin typeface="Lato"/>
              <a:ea typeface="Lato"/>
              <a:cs typeface="Lato"/>
              <a:sym typeface="Lato"/>
            </a:endParaRPr>
          </a:p>
        </p:txBody>
      </p:sp>
      <p:sp>
        <p:nvSpPr>
          <p:cNvPr id="1475" name="Google Shape;1475;p157"/>
          <p:cNvSpPr txBox="1"/>
          <p:nvPr/>
        </p:nvSpPr>
        <p:spPr>
          <a:xfrm>
            <a:off x="477275" y="2763891"/>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@protocolsIO</a:t>
            </a:r>
            <a:endParaRPr sz="2400">
              <a:latin typeface="Lato"/>
              <a:ea typeface="Lato"/>
              <a:cs typeface="Lato"/>
              <a:sym typeface="Lato"/>
            </a:endParaRPr>
          </a:p>
        </p:txBody>
      </p:sp>
      <p:sp>
        <p:nvSpPr>
          <p:cNvPr id="1476" name="Google Shape;1476;p157"/>
          <p:cNvSpPr txBox="1"/>
          <p:nvPr/>
        </p:nvSpPr>
        <p:spPr>
          <a:xfrm>
            <a:off x="6300325" y="2925475"/>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@mozilla</a:t>
            </a:r>
            <a:endParaRPr sz="2400">
              <a:latin typeface="Lato"/>
              <a:ea typeface="Lato"/>
              <a:cs typeface="Lato"/>
              <a:sym typeface="Lato"/>
            </a:endParaRPr>
          </a:p>
        </p:txBody>
      </p:sp>
      <p:sp>
        <p:nvSpPr>
          <p:cNvPr id="1477" name="Google Shape;1477;p157"/>
          <p:cNvSpPr txBox="1"/>
          <p:nvPr/>
        </p:nvSpPr>
        <p:spPr>
          <a:xfrm>
            <a:off x="395125" y="1336163"/>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@Addgene</a:t>
            </a:r>
            <a:endParaRPr sz="2400">
              <a:latin typeface="Lato"/>
              <a:ea typeface="Lato"/>
              <a:cs typeface="Lato"/>
              <a:sym typeface="Lato"/>
            </a:endParaRPr>
          </a:p>
        </p:txBody>
      </p:sp>
      <p:pic>
        <p:nvPicPr>
          <p:cNvPr id="1478" name="Google Shape;1478;p157"/>
          <p:cNvPicPr preferRelativeResize="0"/>
          <p:nvPr/>
        </p:nvPicPr>
        <p:blipFill>
          <a:blip r:embed="rId8">
            <a:alphaModFix/>
          </a:blip>
          <a:stretch>
            <a:fillRect/>
          </a:stretch>
        </p:blipFill>
        <p:spPr>
          <a:xfrm>
            <a:off x="4099925" y="715525"/>
            <a:ext cx="1037400" cy="1037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9" name="Shape 1609"/>
        <p:cNvGrpSpPr/>
        <p:nvPr/>
      </p:nvGrpSpPr>
      <p:grpSpPr>
        <a:xfrm>
          <a:off x="0" y="0"/>
          <a:ext cx="0" cy="0"/>
          <a:chOff x="0" y="0"/>
          <a:chExt cx="0" cy="0"/>
        </a:xfrm>
      </p:grpSpPr>
      <p:sp>
        <p:nvSpPr>
          <p:cNvPr id="1610" name="Google Shape;1610;p175"/>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sp>
        <p:nvSpPr>
          <p:cNvPr id="1611" name="Google Shape;1611;p175"/>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a:solidFill>
                  <a:srgbClr val="FFFFFF"/>
                </a:solidFill>
                <a:latin typeface="Lato"/>
                <a:ea typeface="Lato"/>
                <a:cs typeface="Lato"/>
                <a:sym typeface="Lato"/>
              </a:rPr>
              <a:t>Introduction</a:t>
            </a:r>
            <a:endParaRPr b="1">
              <a:solidFill>
                <a:srgbClr val="FFFFFF"/>
              </a:solidFill>
              <a:latin typeface="Lato"/>
              <a:ea typeface="Lato"/>
              <a:cs typeface="Lato"/>
              <a:sym typeface="Lato"/>
            </a:endParaRPr>
          </a:p>
        </p:txBody>
      </p:sp>
      <p:pic>
        <p:nvPicPr>
          <p:cNvPr id="1612" name="Google Shape;1612;p175"/>
          <p:cNvPicPr preferRelativeResize="0"/>
          <p:nvPr/>
        </p:nvPicPr>
        <p:blipFill>
          <a:blip r:embed="rId3">
            <a:alphaModFix/>
          </a:blip>
          <a:stretch>
            <a:fillRect/>
          </a:stretch>
        </p:blipFill>
        <p:spPr>
          <a:xfrm>
            <a:off x="887425" y="563475"/>
            <a:ext cx="7369150" cy="4214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6" name="Shape 1616"/>
        <p:cNvGrpSpPr/>
        <p:nvPr/>
      </p:nvGrpSpPr>
      <p:grpSpPr>
        <a:xfrm>
          <a:off x="0" y="0"/>
          <a:ext cx="0" cy="0"/>
          <a:chOff x="0" y="0"/>
          <a:chExt cx="0" cy="0"/>
        </a:xfrm>
      </p:grpSpPr>
      <p:sp>
        <p:nvSpPr>
          <p:cNvPr id="1617" name="Google Shape;1617;p176"/>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sp>
        <p:nvSpPr>
          <p:cNvPr id="1618" name="Google Shape;1618;p176"/>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Introduction</a:t>
            </a:r>
            <a:endParaRPr b="1" sz="1800">
              <a:solidFill>
                <a:srgbClr val="FFFFFF"/>
              </a:solidFill>
              <a:latin typeface="Lato"/>
              <a:ea typeface="Lato"/>
              <a:cs typeface="Lato"/>
              <a:sym typeface="Lato"/>
            </a:endParaRPr>
          </a:p>
        </p:txBody>
      </p:sp>
      <p:pic>
        <p:nvPicPr>
          <p:cNvPr id="1619" name="Google Shape;1619;p176"/>
          <p:cNvPicPr preferRelativeResize="0"/>
          <p:nvPr/>
        </p:nvPicPr>
        <p:blipFill>
          <a:blip r:embed="rId3">
            <a:alphaModFix/>
          </a:blip>
          <a:stretch>
            <a:fillRect/>
          </a:stretch>
        </p:blipFill>
        <p:spPr>
          <a:xfrm>
            <a:off x="693725" y="552725"/>
            <a:ext cx="7756550" cy="4224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3" name="Shape 1623"/>
        <p:cNvGrpSpPr/>
        <p:nvPr/>
      </p:nvGrpSpPr>
      <p:grpSpPr>
        <a:xfrm>
          <a:off x="0" y="0"/>
          <a:ext cx="0" cy="0"/>
          <a:chOff x="0" y="0"/>
          <a:chExt cx="0" cy="0"/>
        </a:xfrm>
      </p:grpSpPr>
      <p:sp>
        <p:nvSpPr>
          <p:cNvPr id="1624" name="Google Shape;1624;p177"/>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sp>
        <p:nvSpPr>
          <p:cNvPr id="1625" name="Google Shape;1625;p177"/>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Introduction</a:t>
            </a:r>
            <a:endParaRPr b="1" sz="1800">
              <a:solidFill>
                <a:srgbClr val="FFFFFF"/>
              </a:solidFill>
              <a:latin typeface="Lato"/>
              <a:ea typeface="Lato"/>
              <a:cs typeface="Lato"/>
              <a:sym typeface="Lato"/>
            </a:endParaRPr>
          </a:p>
        </p:txBody>
      </p:sp>
      <p:pic>
        <p:nvPicPr>
          <p:cNvPr id="1626" name="Google Shape;1626;p177"/>
          <p:cNvPicPr preferRelativeResize="0"/>
          <p:nvPr/>
        </p:nvPicPr>
        <p:blipFill>
          <a:blip r:embed="rId3">
            <a:alphaModFix/>
          </a:blip>
          <a:stretch>
            <a:fillRect/>
          </a:stretch>
        </p:blipFill>
        <p:spPr>
          <a:xfrm>
            <a:off x="559225" y="523850"/>
            <a:ext cx="8025550" cy="4246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0" name="Shape 1630"/>
        <p:cNvGrpSpPr/>
        <p:nvPr/>
      </p:nvGrpSpPr>
      <p:grpSpPr>
        <a:xfrm>
          <a:off x="0" y="0"/>
          <a:ext cx="0" cy="0"/>
          <a:chOff x="0" y="0"/>
          <a:chExt cx="0" cy="0"/>
        </a:xfrm>
      </p:grpSpPr>
      <p:sp>
        <p:nvSpPr>
          <p:cNvPr id="1631" name="Google Shape;1631;p178"/>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Introduction</a:t>
            </a:r>
            <a:endParaRPr b="1" sz="1800">
              <a:solidFill>
                <a:srgbClr val="FFFFFF"/>
              </a:solidFill>
              <a:latin typeface="Lato"/>
              <a:ea typeface="Lato"/>
              <a:cs typeface="Lato"/>
              <a:sym typeface="Lato"/>
            </a:endParaRPr>
          </a:p>
        </p:txBody>
      </p:sp>
      <p:sp>
        <p:nvSpPr>
          <p:cNvPr id="1632" name="Google Shape;1632;p178"/>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pic>
        <p:nvPicPr>
          <p:cNvPr id="1633" name="Google Shape;1633;p178"/>
          <p:cNvPicPr preferRelativeResize="0"/>
          <p:nvPr/>
        </p:nvPicPr>
        <p:blipFill>
          <a:blip r:embed="rId3">
            <a:alphaModFix/>
          </a:blip>
          <a:stretch>
            <a:fillRect/>
          </a:stretch>
        </p:blipFill>
        <p:spPr>
          <a:xfrm>
            <a:off x="687800" y="531200"/>
            <a:ext cx="7723550" cy="4245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7" name="Shape 1637"/>
        <p:cNvGrpSpPr/>
        <p:nvPr/>
      </p:nvGrpSpPr>
      <p:grpSpPr>
        <a:xfrm>
          <a:off x="0" y="0"/>
          <a:ext cx="0" cy="0"/>
          <a:chOff x="0" y="0"/>
          <a:chExt cx="0" cy="0"/>
        </a:xfrm>
      </p:grpSpPr>
      <p:sp>
        <p:nvSpPr>
          <p:cNvPr id="1638" name="Google Shape;1638;p179"/>
          <p:cNvSpPr txBox="1"/>
          <p:nvPr>
            <p:ph type="title"/>
          </p:nvPr>
        </p:nvSpPr>
        <p:spPr>
          <a:xfrm>
            <a:off x="322200" y="341600"/>
            <a:ext cx="758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What can we do by </a:t>
            </a:r>
            <a:endParaRPr sz="3000"/>
          </a:p>
          <a:p>
            <a:pPr indent="0" lvl="0" marL="0" rtl="0" algn="l">
              <a:spcBef>
                <a:spcPts val="0"/>
              </a:spcBef>
              <a:spcAft>
                <a:spcPts val="0"/>
              </a:spcAft>
              <a:buNone/>
            </a:pPr>
            <a:r>
              <a:rPr lang="en" sz="3000"/>
              <a:t>the end of the century?</a:t>
            </a:r>
            <a:endParaRPr sz="3000"/>
          </a:p>
        </p:txBody>
      </p:sp>
      <p:sp>
        <p:nvSpPr>
          <p:cNvPr id="1639" name="Google Shape;1639;p179"/>
          <p:cNvSpPr txBox="1"/>
          <p:nvPr>
            <p:ph idx="4294967295" type="body"/>
          </p:nvPr>
        </p:nvSpPr>
        <p:spPr>
          <a:xfrm>
            <a:off x="181900" y="1248200"/>
            <a:ext cx="4178400" cy="2730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Cori Bargmann, HHMI Investigator &amp; President CZI Science:</a:t>
            </a:r>
            <a:endParaRPr sz="1800"/>
          </a:p>
          <a:p>
            <a:pPr indent="0" lvl="0" marL="0" rtl="0" algn="l">
              <a:spcBef>
                <a:spcPts val="600"/>
              </a:spcBef>
              <a:spcAft>
                <a:spcPts val="0"/>
              </a:spcAft>
              <a:buNone/>
            </a:pPr>
            <a:r>
              <a:t/>
            </a:r>
            <a:endParaRPr sz="1800"/>
          </a:p>
          <a:p>
            <a:pPr indent="0" lvl="0" marL="0" rtl="0" algn="l">
              <a:spcBef>
                <a:spcPts val="600"/>
              </a:spcBef>
              <a:spcAft>
                <a:spcPts val="0"/>
              </a:spcAft>
              <a:buNone/>
            </a:pPr>
            <a:r>
              <a:rPr lang="en" sz="2000"/>
              <a:t>“82 years ago, there were </a:t>
            </a:r>
            <a:r>
              <a:rPr b="1" lang="en" sz="2000"/>
              <a:t>no antibiotics</a:t>
            </a:r>
            <a:r>
              <a:rPr lang="en" sz="2000"/>
              <a:t>….</a:t>
            </a:r>
            <a:endParaRPr sz="2000"/>
          </a:p>
          <a:p>
            <a:pPr indent="0" lvl="0" marL="0" rtl="0" algn="l">
              <a:spcBef>
                <a:spcPts val="600"/>
              </a:spcBef>
              <a:spcAft>
                <a:spcPts val="0"/>
              </a:spcAft>
              <a:buNone/>
            </a:pPr>
            <a:r>
              <a:rPr lang="en" sz="2000"/>
              <a:t>We can expect a lot from the next 82 years.”</a:t>
            </a:r>
            <a:endParaRPr sz="2000"/>
          </a:p>
        </p:txBody>
      </p:sp>
      <p:sp>
        <p:nvSpPr>
          <p:cNvPr id="1640" name="Google Shape;1640;p179"/>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pic>
        <p:nvPicPr>
          <p:cNvPr id="1641" name="Google Shape;1641;p179"/>
          <p:cNvPicPr preferRelativeResize="0"/>
          <p:nvPr/>
        </p:nvPicPr>
        <p:blipFill rotWithShape="1">
          <a:blip r:embed="rId3">
            <a:alphaModFix/>
          </a:blip>
          <a:srcRect b="0" l="26938" r="12730" t="0"/>
          <a:stretch/>
        </p:blipFill>
        <p:spPr>
          <a:xfrm>
            <a:off x="4682850" y="76475"/>
            <a:ext cx="4390175" cy="4547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5" name="Shape 1645"/>
        <p:cNvGrpSpPr/>
        <p:nvPr/>
      </p:nvGrpSpPr>
      <p:grpSpPr>
        <a:xfrm>
          <a:off x="0" y="0"/>
          <a:ext cx="0" cy="0"/>
          <a:chOff x="0" y="0"/>
          <a:chExt cx="0" cy="0"/>
        </a:xfrm>
      </p:grpSpPr>
      <p:sp>
        <p:nvSpPr>
          <p:cNvPr id="1646" name="Google Shape;1646;p180"/>
          <p:cNvSpPr txBox="1"/>
          <p:nvPr>
            <p:ph type="title"/>
          </p:nvPr>
        </p:nvSpPr>
        <p:spPr>
          <a:xfrm>
            <a:off x="229125" y="167175"/>
            <a:ext cx="75870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What can we do by </a:t>
            </a:r>
            <a:endParaRPr sz="3000"/>
          </a:p>
          <a:p>
            <a:pPr indent="0" lvl="0" marL="0" rtl="0" algn="l">
              <a:spcBef>
                <a:spcPts val="0"/>
              </a:spcBef>
              <a:spcAft>
                <a:spcPts val="0"/>
              </a:spcAft>
              <a:buNone/>
            </a:pPr>
            <a:r>
              <a:rPr lang="en" sz="3000"/>
              <a:t>the end of the century?</a:t>
            </a:r>
            <a:endParaRPr sz="3000"/>
          </a:p>
        </p:txBody>
      </p:sp>
      <p:sp>
        <p:nvSpPr>
          <p:cNvPr id="1647" name="Google Shape;1647;p180"/>
          <p:cNvSpPr/>
          <p:nvPr/>
        </p:nvSpPr>
        <p:spPr>
          <a:xfrm>
            <a:off x="4682675" y="82000"/>
            <a:ext cx="4390200" cy="45423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600"/>
              </a:spcBef>
              <a:spcAft>
                <a:spcPts val="0"/>
              </a:spcAft>
              <a:buClr>
                <a:schemeClr val="dk1"/>
              </a:buClr>
              <a:buSzPts val="1100"/>
              <a:buFont typeface="Arial"/>
              <a:buNone/>
            </a:pPr>
            <a:r>
              <a:rPr b="1" lang="en" sz="3600">
                <a:solidFill>
                  <a:srgbClr val="FFFFFF"/>
                </a:solidFill>
                <a:latin typeface="Raleway"/>
                <a:ea typeface="Raleway"/>
                <a:cs typeface="Raleway"/>
                <a:sym typeface="Raleway"/>
              </a:rPr>
              <a:t>Estimate of over $1 billion USD lost a year on irreproducible studies in US alone.</a:t>
            </a:r>
            <a:endParaRPr b="1" sz="3600">
              <a:solidFill>
                <a:srgbClr val="FFFFFF"/>
              </a:solidFill>
              <a:latin typeface="Raleway"/>
              <a:ea typeface="Raleway"/>
              <a:cs typeface="Raleway"/>
              <a:sym typeface="Raleway"/>
            </a:endParaRPr>
          </a:p>
          <a:p>
            <a:pPr indent="0" lvl="0" marL="0" rtl="0" algn="ctr">
              <a:spcBef>
                <a:spcPts val="600"/>
              </a:spcBef>
              <a:spcAft>
                <a:spcPts val="0"/>
              </a:spcAft>
              <a:buClr>
                <a:schemeClr val="dk1"/>
              </a:buClr>
              <a:buSzPts val="1100"/>
              <a:buFont typeface="Arial"/>
              <a:buNone/>
            </a:pPr>
            <a:r>
              <a:t/>
            </a:r>
            <a:endParaRPr b="1" sz="4300">
              <a:solidFill>
                <a:srgbClr val="FFFFFF"/>
              </a:solidFill>
              <a:latin typeface="Raleway"/>
              <a:ea typeface="Raleway"/>
              <a:cs typeface="Raleway"/>
              <a:sym typeface="Raleway"/>
            </a:endParaRPr>
          </a:p>
        </p:txBody>
      </p:sp>
      <p:sp>
        <p:nvSpPr>
          <p:cNvPr id="1648" name="Google Shape;1648;p180"/>
          <p:cNvSpPr txBox="1"/>
          <p:nvPr>
            <p:ph idx="12" type="sldNum"/>
          </p:nvPr>
        </p:nvSpPr>
        <p:spPr>
          <a:xfrm>
            <a:off x="4190375" y="46651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649" name="Google Shape;1649;p180"/>
          <p:cNvSpPr txBox="1"/>
          <p:nvPr>
            <p:ph idx="4294967295" type="body"/>
          </p:nvPr>
        </p:nvSpPr>
        <p:spPr>
          <a:xfrm>
            <a:off x="181900" y="1248200"/>
            <a:ext cx="4178400" cy="2730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solidFill>
                  <a:srgbClr val="FFFFFF"/>
                </a:solidFill>
              </a:rPr>
              <a:t>Cori Bargmann, HHMI Investigator &amp; President CZI Science:</a:t>
            </a:r>
            <a:endParaRPr sz="1800">
              <a:solidFill>
                <a:srgbClr val="FFFFFF"/>
              </a:solidFill>
            </a:endParaRPr>
          </a:p>
          <a:p>
            <a:pPr indent="0" lvl="0" marL="0" rtl="0" algn="l">
              <a:spcBef>
                <a:spcPts val="600"/>
              </a:spcBef>
              <a:spcAft>
                <a:spcPts val="0"/>
              </a:spcAft>
              <a:buNone/>
            </a:pPr>
            <a:r>
              <a:t/>
            </a:r>
            <a:endParaRPr sz="1800">
              <a:solidFill>
                <a:srgbClr val="FFFFFF"/>
              </a:solidFill>
            </a:endParaRPr>
          </a:p>
          <a:p>
            <a:pPr indent="0" lvl="0" marL="0" rtl="0" algn="l">
              <a:spcBef>
                <a:spcPts val="600"/>
              </a:spcBef>
              <a:spcAft>
                <a:spcPts val="0"/>
              </a:spcAft>
              <a:buNone/>
            </a:pPr>
            <a:r>
              <a:rPr lang="en" sz="2000">
                <a:solidFill>
                  <a:srgbClr val="FFFFFF"/>
                </a:solidFill>
              </a:rPr>
              <a:t>“82 years ago, there were </a:t>
            </a:r>
            <a:r>
              <a:rPr b="1" lang="en" sz="2000">
                <a:solidFill>
                  <a:srgbClr val="FFFFFF"/>
                </a:solidFill>
              </a:rPr>
              <a:t>no antibiotics</a:t>
            </a:r>
            <a:r>
              <a:rPr lang="en" sz="2000">
                <a:solidFill>
                  <a:srgbClr val="FFFFFF"/>
                </a:solidFill>
              </a:rPr>
              <a:t>….</a:t>
            </a:r>
            <a:endParaRPr sz="2000">
              <a:solidFill>
                <a:srgbClr val="FFFFFF"/>
              </a:solidFill>
            </a:endParaRPr>
          </a:p>
          <a:p>
            <a:pPr indent="0" lvl="0" marL="0" rtl="0" algn="l">
              <a:spcBef>
                <a:spcPts val="600"/>
              </a:spcBef>
              <a:spcAft>
                <a:spcPts val="0"/>
              </a:spcAft>
              <a:buNone/>
            </a:pPr>
            <a:r>
              <a:rPr lang="en" sz="2000">
                <a:solidFill>
                  <a:srgbClr val="FFFFFF"/>
                </a:solidFill>
              </a:rPr>
              <a:t>We can expect a lot from the next 82 years.”</a:t>
            </a:r>
            <a:endParaRPr sz="2000">
              <a:solidFill>
                <a:srgbClr val="FFFFFF"/>
              </a:solidFill>
            </a:endParaRPr>
          </a:p>
        </p:txBody>
      </p:sp>
      <p:sp>
        <p:nvSpPr>
          <p:cNvPr id="1650" name="Google Shape;1650;p180"/>
          <p:cNvSpPr txBox="1"/>
          <p:nvPr/>
        </p:nvSpPr>
        <p:spPr>
          <a:xfrm>
            <a:off x="4871300" y="3808925"/>
            <a:ext cx="4272600" cy="856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Freedman et al., 2015 (</a:t>
            </a:r>
            <a:r>
              <a:rPr lang="en" sz="1800" u="sng">
                <a:solidFill>
                  <a:schemeClr val="hlink"/>
                </a:solidFill>
                <a:hlinkClick r:id="rId3"/>
              </a:rPr>
              <a:t>doi.org/10.1371/journal.pbio.1002165</a:t>
            </a:r>
            <a:r>
              <a:rPr lang="en" sz="1800">
                <a:solidFill>
                  <a:schemeClr val="dk1"/>
                </a:solidFill>
              </a:rPr>
              <a:t> </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4" name="Shape 1654"/>
        <p:cNvGrpSpPr/>
        <p:nvPr/>
      </p:nvGrpSpPr>
      <p:grpSpPr>
        <a:xfrm>
          <a:off x="0" y="0"/>
          <a:ext cx="0" cy="0"/>
          <a:chOff x="0" y="0"/>
          <a:chExt cx="0" cy="0"/>
        </a:xfrm>
      </p:grpSpPr>
      <p:sp>
        <p:nvSpPr>
          <p:cNvPr id="1655" name="Google Shape;1655;p181"/>
          <p:cNvSpPr txBox="1"/>
          <p:nvPr>
            <p:ph type="ctrTitle"/>
          </p:nvPr>
        </p:nvSpPr>
        <p:spPr>
          <a:xfrm>
            <a:off x="574675" y="2271267"/>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are the major improvements that could lead to </a:t>
            </a:r>
            <a:r>
              <a:rPr lang="en"/>
              <a:t>more</a:t>
            </a:r>
            <a:r>
              <a:rPr lang="en"/>
              <a:t> reproducibility? </a:t>
            </a:r>
            <a:endParaRPr/>
          </a:p>
        </p:txBody>
      </p:sp>
      <p:sp>
        <p:nvSpPr>
          <p:cNvPr id="1656" name="Google Shape;1656;p181"/>
          <p:cNvSpPr txBox="1"/>
          <p:nvPr>
            <p:ph idx="2" type="subTitle"/>
          </p:nvPr>
        </p:nvSpPr>
        <p:spPr>
          <a:xfrm>
            <a:off x="85300" y="4559300"/>
            <a:ext cx="4428600" cy="460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0" name="Shape 1660"/>
        <p:cNvGrpSpPr/>
        <p:nvPr/>
      </p:nvGrpSpPr>
      <p:grpSpPr>
        <a:xfrm>
          <a:off x="0" y="0"/>
          <a:ext cx="0" cy="0"/>
          <a:chOff x="0" y="0"/>
          <a:chExt cx="0" cy="0"/>
        </a:xfrm>
      </p:grpSpPr>
      <p:sp>
        <p:nvSpPr>
          <p:cNvPr id="1661" name="Google Shape;1661;p182"/>
          <p:cNvSpPr txBox="1"/>
          <p:nvPr>
            <p:ph idx="2" type="subTitle"/>
          </p:nvPr>
        </p:nvSpPr>
        <p:spPr>
          <a:xfrm>
            <a:off x="85300" y="4559300"/>
            <a:ext cx="4428600" cy="460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
        <p:nvSpPr>
          <p:cNvPr id="1662" name="Google Shape;1662;p182"/>
          <p:cNvSpPr txBox="1"/>
          <p:nvPr/>
        </p:nvSpPr>
        <p:spPr>
          <a:xfrm>
            <a:off x="2845725" y="1431700"/>
            <a:ext cx="73389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1663" name="Google Shape;1663;p182"/>
          <p:cNvSpPr txBox="1"/>
          <p:nvPr/>
        </p:nvSpPr>
        <p:spPr>
          <a:xfrm>
            <a:off x="1060500" y="1431700"/>
            <a:ext cx="7338900" cy="8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dk1"/>
                </a:solidFill>
                <a:latin typeface="Lato"/>
                <a:ea typeface="Lato"/>
                <a:cs typeface="Lato"/>
                <a:sym typeface="Lato"/>
              </a:rPr>
              <a:t>#1 More detailed methods, analyses, and record keeping.</a:t>
            </a:r>
            <a:endParaRPr sz="2400">
              <a:solidFill>
                <a:schemeClr val="dk1"/>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lang="en" sz="2400">
                <a:solidFill>
                  <a:schemeClr val="dk2"/>
                </a:solidFill>
                <a:latin typeface="Lato"/>
                <a:ea typeface="Lato"/>
                <a:cs typeface="Lato"/>
                <a:sym typeface="Lato"/>
              </a:rPr>
              <a:t>#2 More publicly available data including meta-data.</a:t>
            </a:r>
            <a:endParaRPr sz="2400">
              <a:solidFill>
                <a:schemeClr val="dk2"/>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lang="en" sz="2400">
                <a:solidFill>
                  <a:schemeClr val="dk1"/>
                </a:solidFill>
                <a:latin typeface="Lato"/>
                <a:ea typeface="Lato"/>
                <a:cs typeface="Lato"/>
                <a:sym typeface="Lato"/>
              </a:rPr>
              <a:t>#3 Increased statistical power.</a:t>
            </a:r>
            <a:endParaRPr sz="2400">
              <a:solidFill>
                <a:schemeClr val="dk1"/>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lang="en" sz="2400">
                <a:solidFill>
                  <a:schemeClr val="dk2"/>
                </a:solidFill>
                <a:latin typeface="Lato"/>
                <a:ea typeface="Lato"/>
                <a:cs typeface="Lato"/>
                <a:sym typeface="Lato"/>
              </a:rPr>
              <a:t>#4 Fewer incentives to be first rather than right.</a:t>
            </a:r>
            <a:endParaRPr sz="2400">
              <a:solidFill>
                <a:schemeClr val="dk2"/>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lang="en" sz="2400">
                <a:solidFill>
                  <a:schemeClr val="dk1"/>
                </a:solidFill>
                <a:latin typeface="Lato"/>
                <a:ea typeface="Lato"/>
                <a:cs typeface="Lato"/>
                <a:sym typeface="Lato"/>
              </a:rPr>
              <a:t>#5 Better 'wet lab' reagent sharing.</a:t>
            </a:r>
            <a:endParaRPr sz="2400">
              <a:solidFill>
                <a:schemeClr val="dk1"/>
              </a:solidFill>
              <a:latin typeface="Lato"/>
              <a:ea typeface="Lato"/>
              <a:cs typeface="Lato"/>
              <a:sym typeface="Lato"/>
            </a:endParaRPr>
          </a:p>
          <a:p>
            <a:pPr indent="0" lvl="0" marL="0" rtl="0" algn="ctr">
              <a:spcBef>
                <a:spcPts val="0"/>
              </a:spcBef>
              <a:spcAft>
                <a:spcPts val="0"/>
              </a:spcAft>
              <a:buNone/>
            </a:pPr>
            <a:r>
              <a:rPr lang="en" sz="2400">
                <a:solidFill>
                  <a:schemeClr val="dk2"/>
                </a:solidFill>
                <a:latin typeface="Lato"/>
                <a:ea typeface="Lato"/>
                <a:cs typeface="Lato"/>
                <a:sym typeface="Lato"/>
              </a:rPr>
              <a:t>#6 Better ‘dry lab’ analysis sharing.</a:t>
            </a:r>
            <a:endParaRPr sz="2400">
              <a:latin typeface="Lato"/>
              <a:ea typeface="Lato"/>
              <a:cs typeface="Lato"/>
              <a:sym typeface="Lato"/>
            </a:endParaRPr>
          </a:p>
        </p:txBody>
      </p:sp>
      <p:sp>
        <p:nvSpPr>
          <p:cNvPr id="1664" name="Google Shape;1664;p182"/>
          <p:cNvSpPr txBox="1"/>
          <p:nvPr/>
        </p:nvSpPr>
        <p:spPr>
          <a:xfrm>
            <a:off x="1184250" y="282800"/>
            <a:ext cx="7338900" cy="85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2400">
                <a:solidFill>
                  <a:schemeClr val="dk2"/>
                </a:solidFill>
                <a:latin typeface="Lato"/>
                <a:ea typeface="Lato"/>
                <a:cs typeface="Lato"/>
                <a:sym typeface="Lato"/>
              </a:rPr>
              <a:t>What are the major improvements that could lead to more reproducibility?</a:t>
            </a:r>
            <a:endParaRPr b="1" sz="2400">
              <a:solidFill>
                <a:schemeClr val="dk2"/>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8" name="Shape 1668"/>
        <p:cNvGrpSpPr/>
        <p:nvPr/>
      </p:nvGrpSpPr>
      <p:grpSpPr>
        <a:xfrm>
          <a:off x="0" y="0"/>
          <a:ext cx="0" cy="0"/>
          <a:chOff x="0" y="0"/>
          <a:chExt cx="0" cy="0"/>
        </a:xfrm>
      </p:grpSpPr>
      <p:sp>
        <p:nvSpPr>
          <p:cNvPr id="1669" name="Google Shape;1669;p183"/>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sp>
        <p:nvSpPr>
          <p:cNvPr id="1670" name="Google Shape;1670;p183"/>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Introduction</a:t>
            </a:r>
            <a:endParaRPr b="1" sz="1800">
              <a:solidFill>
                <a:srgbClr val="FFFFFF"/>
              </a:solidFill>
              <a:latin typeface="Lato"/>
              <a:ea typeface="Lato"/>
              <a:cs typeface="Lato"/>
              <a:sym typeface="Lato"/>
            </a:endParaRPr>
          </a:p>
        </p:txBody>
      </p:sp>
      <p:sp>
        <p:nvSpPr>
          <p:cNvPr id="1671" name="Google Shape;1671;p183"/>
          <p:cNvSpPr txBox="1"/>
          <p:nvPr/>
        </p:nvSpPr>
        <p:spPr>
          <a:xfrm>
            <a:off x="0" y="1749650"/>
            <a:ext cx="4297800" cy="310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Lato"/>
                <a:ea typeface="Lato"/>
                <a:cs typeface="Lato"/>
                <a:sym typeface="Lato"/>
              </a:rPr>
              <a:t>More detailed methods, analysis and record keeping</a:t>
            </a:r>
            <a:endParaRPr>
              <a:latin typeface="Lato"/>
              <a:ea typeface="Lato"/>
              <a:cs typeface="Lato"/>
              <a:sym typeface="Lato"/>
            </a:endParaRPr>
          </a:p>
        </p:txBody>
      </p:sp>
      <p:sp>
        <p:nvSpPr>
          <p:cNvPr id="1672" name="Google Shape;1672;p183"/>
          <p:cNvSpPr txBox="1"/>
          <p:nvPr/>
        </p:nvSpPr>
        <p:spPr>
          <a:xfrm>
            <a:off x="69975" y="1983650"/>
            <a:ext cx="4227600" cy="310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Lato"/>
                <a:ea typeface="Lato"/>
                <a:cs typeface="Lato"/>
                <a:sym typeface="Lato"/>
              </a:rPr>
              <a:t>More publicly available data including meta-data</a:t>
            </a:r>
            <a:endParaRPr>
              <a:latin typeface="Lato"/>
              <a:ea typeface="Lato"/>
              <a:cs typeface="Lato"/>
              <a:sym typeface="Lato"/>
            </a:endParaRPr>
          </a:p>
        </p:txBody>
      </p:sp>
      <p:sp>
        <p:nvSpPr>
          <p:cNvPr id="1673" name="Google Shape;1673;p183"/>
          <p:cNvSpPr txBox="1"/>
          <p:nvPr/>
        </p:nvSpPr>
        <p:spPr>
          <a:xfrm>
            <a:off x="112650" y="2893725"/>
            <a:ext cx="4135500" cy="310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Lato"/>
                <a:ea typeface="Lato"/>
                <a:cs typeface="Lato"/>
                <a:sym typeface="Lato"/>
              </a:rPr>
              <a:t>Better reagent sharing e.g. plasmids, antibodies...</a:t>
            </a:r>
            <a:endParaRPr>
              <a:latin typeface="Lato"/>
              <a:ea typeface="Lato"/>
              <a:cs typeface="Lato"/>
              <a:sym typeface="Lato"/>
            </a:endParaRPr>
          </a:p>
        </p:txBody>
      </p:sp>
      <p:sp>
        <p:nvSpPr>
          <p:cNvPr id="1674" name="Google Shape;1674;p183"/>
          <p:cNvSpPr txBox="1"/>
          <p:nvPr/>
        </p:nvSpPr>
        <p:spPr>
          <a:xfrm>
            <a:off x="487050" y="2596125"/>
            <a:ext cx="3761100" cy="310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Lato"/>
                <a:ea typeface="Lato"/>
                <a:cs typeface="Lato"/>
                <a:sym typeface="Lato"/>
              </a:rPr>
              <a:t>Fewer incentives to be first rather than right</a:t>
            </a:r>
            <a:endParaRPr>
              <a:latin typeface="Lato"/>
              <a:ea typeface="Lato"/>
              <a:cs typeface="Lato"/>
              <a:sym typeface="Lato"/>
            </a:endParaRPr>
          </a:p>
        </p:txBody>
      </p:sp>
      <p:pic>
        <p:nvPicPr>
          <p:cNvPr id="1675" name="Google Shape;1675;p183"/>
          <p:cNvPicPr preferRelativeResize="0"/>
          <p:nvPr/>
        </p:nvPicPr>
        <p:blipFill>
          <a:blip r:embed="rId3">
            <a:alphaModFix/>
          </a:blip>
          <a:stretch>
            <a:fillRect/>
          </a:stretch>
        </p:blipFill>
        <p:spPr>
          <a:xfrm>
            <a:off x="4248250" y="1735875"/>
            <a:ext cx="4819550" cy="2786775"/>
          </a:xfrm>
          <a:prstGeom prst="rect">
            <a:avLst/>
          </a:prstGeom>
          <a:noFill/>
          <a:ln>
            <a:noFill/>
          </a:ln>
        </p:spPr>
      </p:pic>
      <p:sp>
        <p:nvSpPr>
          <p:cNvPr id="1676" name="Google Shape;1676;p183"/>
          <p:cNvSpPr txBox="1"/>
          <p:nvPr/>
        </p:nvSpPr>
        <p:spPr>
          <a:xfrm>
            <a:off x="1184250" y="435200"/>
            <a:ext cx="7338900" cy="85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2400">
                <a:solidFill>
                  <a:schemeClr val="dk2"/>
                </a:solidFill>
                <a:latin typeface="Lato"/>
                <a:ea typeface="Lato"/>
                <a:cs typeface="Lato"/>
                <a:sym typeface="Lato"/>
              </a:rPr>
              <a:t>What are the major improvements that could lead to more reproducibility?</a:t>
            </a:r>
            <a:endParaRPr b="1" sz="2400">
              <a:solidFill>
                <a:schemeClr val="dk2"/>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0" name="Shape 1680"/>
        <p:cNvGrpSpPr/>
        <p:nvPr/>
      </p:nvGrpSpPr>
      <p:grpSpPr>
        <a:xfrm>
          <a:off x="0" y="0"/>
          <a:ext cx="0" cy="0"/>
          <a:chOff x="0" y="0"/>
          <a:chExt cx="0" cy="0"/>
        </a:xfrm>
      </p:grpSpPr>
      <p:sp>
        <p:nvSpPr>
          <p:cNvPr id="1681" name="Google Shape;1681;p184"/>
          <p:cNvSpPr txBox="1"/>
          <p:nvPr>
            <p:ph idx="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sp>
        <p:nvSpPr>
          <p:cNvPr id="1682" name="Google Shape;1682;p184"/>
          <p:cNvSpPr txBox="1"/>
          <p:nvPr>
            <p:ph idx="1" type="body"/>
          </p:nvPr>
        </p:nvSpPr>
        <p:spPr>
          <a:xfrm>
            <a:off x="1710425" y="1476000"/>
            <a:ext cx="5723700" cy="3148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a:t>“</a:t>
            </a:r>
            <a:r>
              <a:rPr lang="en"/>
              <a:t>Respondents said that the most important element that would enable the better reproducibility </a:t>
            </a:r>
            <a:endParaRPr/>
          </a:p>
          <a:p>
            <a:pPr indent="0" lvl="0" marL="0" rtl="0" algn="ctr">
              <a:spcBef>
                <a:spcPts val="600"/>
              </a:spcBef>
              <a:spcAft>
                <a:spcPts val="0"/>
              </a:spcAft>
              <a:buNone/>
            </a:pPr>
            <a:r>
              <a:rPr lang="en"/>
              <a:t> of published research would be that authors describe methods and analyses in detail.” </a:t>
            </a:r>
            <a:endParaRPr/>
          </a:p>
        </p:txBody>
      </p:sp>
      <p:sp>
        <p:nvSpPr>
          <p:cNvPr id="1683" name="Google Shape;1683;p184"/>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684" name="Google Shape;1684;p184"/>
          <p:cNvPicPr preferRelativeResize="0"/>
          <p:nvPr/>
        </p:nvPicPr>
        <p:blipFill>
          <a:blip r:embed="rId3">
            <a:alphaModFix/>
          </a:blip>
          <a:stretch>
            <a:fillRect/>
          </a:stretch>
        </p:blipFill>
        <p:spPr>
          <a:xfrm>
            <a:off x="6907800" y="4070205"/>
            <a:ext cx="2099097" cy="1001925"/>
          </a:xfrm>
          <a:prstGeom prst="rect">
            <a:avLst/>
          </a:prstGeom>
          <a:noFill/>
          <a:ln>
            <a:noFill/>
          </a:ln>
        </p:spPr>
      </p:pic>
      <p:sp>
        <p:nvSpPr>
          <p:cNvPr id="1685" name="Google Shape;1685;p184"/>
          <p:cNvSpPr txBox="1"/>
          <p:nvPr/>
        </p:nvSpPr>
        <p:spPr>
          <a:xfrm>
            <a:off x="116425" y="4518925"/>
            <a:ext cx="3804600" cy="55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ato"/>
                <a:ea typeface="Lato"/>
                <a:cs typeface="Lato"/>
                <a:sym typeface="Lato"/>
              </a:rPr>
              <a:t>Samota and Davey</a:t>
            </a:r>
            <a:r>
              <a:rPr lang="en" sz="1800">
                <a:solidFill>
                  <a:schemeClr val="dk1"/>
                </a:solidFill>
                <a:latin typeface="Lato"/>
                <a:ea typeface="Lato"/>
                <a:cs typeface="Lato"/>
                <a:sym typeface="Lato"/>
              </a:rPr>
              <a:t>, 2018 (</a:t>
            </a:r>
            <a:r>
              <a:rPr lang="en" sz="1800" u="sng">
                <a:solidFill>
                  <a:schemeClr val="hlink"/>
                </a:solidFill>
                <a:latin typeface="Lato"/>
                <a:ea typeface="Lato"/>
                <a:cs typeface="Lato"/>
                <a:sym typeface="Lato"/>
                <a:hlinkClick r:id="rId4"/>
              </a:rPr>
              <a:t>https://doi.org/10.1101/581033 </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2" name="Shape 1482"/>
        <p:cNvGrpSpPr/>
        <p:nvPr/>
      </p:nvGrpSpPr>
      <p:grpSpPr>
        <a:xfrm>
          <a:off x="0" y="0"/>
          <a:ext cx="0" cy="0"/>
          <a:chOff x="0" y="0"/>
          <a:chExt cx="0" cy="0"/>
        </a:xfrm>
      </p:grpSpPr>
      <p:sp>
        <p:nvSpPr>
          <p:cNvPr id="1483" name="Google Shape;1483;p158"/>
          <p:cNvSpPr txBox="1"/>
          <p:nvPr>
            <p:ph idx="1" type="subTitle"/>
          </p:nvPr>
        </p:nvSpPr>
        <p:spPr>
          <a:xfrm>
            <a:off x="212900" y="3281250"/>
            <a:ext cx="8834100" cy="963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Benjamin Schwessinger, Australian National University, MPMI Glasgow 2019</a:t>
            </a:r>
            <a:endParaRPr/>
          </a:p>
        </p:txBody>
      </p:sp>
      <p:sp>
        <p:nvSpPr>
          <p:cNvPr id="1484" name="Google Shape;1484;p158"/>
          <p:cNvSpPr txBox="1"/>
          <p:nvPr/>
        </p:nvSpPr>
        <p:spPr>
          <a:xfrm>
            <a:off x="283800" y="509450"/>
            <a:ext cx="8576400" cy="195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60C2EA"/>
                </a:solidFill>
                <a:latin typeface="Raleway"/>
                <a:ea typeface="Raleway"/>
                <a:cs typeface="Raleway"/>
                <a:sym typeface="Raleway"/>
              </a:rPr>
              <a:t>Reproducibility for Everyone</a:t>
            </a:r>
            <a:endParaRPr b="1" sz="3600">
              <a:solidFill>
                <a:srgbClr val="60C2EA"/>
              </a:solidFill>
              <a:latin typeface="Raleway"/>
              <a:ea typeface="Raleway"/>
              <a:cs typeface="Raleway"/>
              <a:sym typeface="Raleway"/>
            </a:endParaRPr>
          </a:p>
          <a:p>
            <a:pPr indent="0" lvl="0" marL="0" rtl="0" algn="ctr">
              <a:spcBef>
                <a:spcPts val="0"/>
              </a:spcBef>
              <a:spcAft>
                <a:spcPts val="0"/>
              </a:spcAft>
              <a:buNone/>
            </a:pPr>
            <a:r>
              <a:t/>
            </a:r>
            <a:endParaRPr b="1" sz="3600">
              <a:solidFill>
                <a:srgbClr val="60C2EA"/>
              </a:solidFill>
              <a:latin typeface="Raleway"/>
              <a:ea typeface="Raleway"/>
              <a:cs typeface="Raleway"/>
              <a:sym typeface="Raleway"/>
            </a:endParaRPr>
          </a:p>
          <a:p>
            <a:pPr indent="0" lvl="0" marL="0" rtl="0" algn="ctr">
              <a:spcBef>
                <a:spcPts val="0"/>
              </a:spcBef>
              <a:spcAft>
                <a:spcPts val="0"/>
              </a:spcAft>
              <a:buNone/>
            </a:pPr>
            <a:r>
              <a:rPr b="1" lang="en" sz="4800">
                <a:solidFill>
                  <a:srgbClr val="165797"/>
                </a:solidFill>
                <a:latin typeface="Lato"/>
                <a:ea typeface="Lato"/>
                <a:cs typeface="Lato"/>
                <a:sym typeface="Lato"/>
              </a:rPr>
              <a:t>Introduction to Reproducibility</a:t>
            </a:r>
            <a:endParaRPr b="1" sz="4800">
              <a:solidFill>
                <a:srgbClr val="165797"/>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9" name="Shape 1689"/>
        <p:cNvGrpSpPr/>
        <p:nvPr/>
      </p:nvGrpSpPr>
      <p:grpSpPr>
        <a:xfrm>
          <a:off x="0" y="0"/>
          <a:ext cx="0" cy="0"/>
          <a:chOff x="0" y="0"/>
          <a:chExt cx="0" cy="0"/>
        </a:xfrm>
      </p:grpSpPr>
      <p:sp>
        <p:nvSpPr>
          <p:cNvPr id="1690" name="Google Shape;1690;p185"/>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‘Wet lab’ Protocol Sharing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4" name="Shape 1694"/>
        <p:cNvGrpSpPr/>
        <p:nvPr/>
      </p:nvGrpSpPr>
      <p:grpSpPr>
        <a:xfrm>
          <a:off x="0" y="0"/>
          <a:ext cx="0" cy="0"/>
          <a:chOff x="0" y="0"/>
          <a:chExt cx="0" cy="0"/>
        </a:xfrm>
      </p:grpSpPr>
      <p:sp>
        <p:nvSpPr>
          <p:cNvPr id="1695" name="Google Shape;1695;p186"/>
          <p:cNvSpPr txBox="1"/>
          <p:nvPr>
            <p:ph type="title"/>
          </p:nvPr>
        </p:nvSpPr>
        <p:spPr>
          <a:xfrm>
            <a:off x="1171500" y="517913"/>
            <a:ext cx="7831800" cy="519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Allegory of Biology Method Drawing exercise (5 min):</a:t>
            </a:r>
            <a:endParaRPr sz="3000"/>
          </a:p>
        </p:txBody>
      </p:sp>
      <p:sp>
        <p:nvSpPr>
          <p:cNvPr id="1696" name="Google Shape;1696;p186"/>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pic>
        <p:nvPicPr>
          <p:cNvPr id="1697" name="Google Shape;1697;p186"/>
          <p:cNvPicPr preferRelativeResize="0"/>
          <p:nvPr/>
        </p:nvPicPr>
        <p:blipFill>
          <a:blip r:embed="rId3">
            <a:alphaModFix/>
          </a:blip>
          <a:stretch>
            <a:fillRect/>
          </a:stretch>
        </p:blipFill>
        <p:spPr>
          <a:xfrm>
            <a:off x="312200" y="295575"/>
            <a:ext cx="720712" cy="662212"/>
          </a:xfrm>
          <a:prstGeom prst="rect">
            <a:avLst/>
          </a:prstGeom>
          <a:noFill/>
          <a:ln>
            <a:noFill/>
          </a:ln>
        </p:spPr>
      </p:pic>
      <p:sp>
        <p:nvSpPr>
          <p:cNvPr id="1698" name="Google Shape;1698;p186"/>
          <p:cNvSpPr txBox="1"/>
          <p:nvPr/>
        </p:nvSpPr>
        <p:spPr>
          <a:xfrm>
            <a:off x="878425" y="1643475"/>
            <a:ext cx="3048000" cy="3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p:txBody>
      </p:sp>
      <p:sp>
        <p:nvSpPr>
          <p:cNvPr id="1699" name="Google Shape;1699;p186"/>
          <p:cNvSpPr txBox="1"/>
          <p:nvPr/>
        </p:nvSpPr>
        <p:spPr>
          <a:xfrm>
            <a:off x="708225" y="1243875"/>
            <a:ext cx="4239600" cy="326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008BD1"/>
              </a:buClr>
              <a:buSzPts val="1800"/>
              <a:buFont typeface="Lato"/>
              <a:buAutoNum type="arabicPeriod"/>
            </a:pPr>
            <a:r>
              <a:rPr b="1" lang="en" sz="1800">
                <a:solidFill>
                  <a:srgbClr val="008BD1"/>
                </a:solidFill>
                <a:latin typeface="Lato"/>
                <a:ea typeface="Lato"/>
                <a:cs typeface="Lato"/>
                <a:sym typeface="Lato"/>
              </a:rPr>
              <a:t>Use a pen and a piece of paper.</a:t>
            </a:r>
            <a:endParaRPr b="1" sz="1800">
              <a:solidFill>
                <a:srgbClr val="008BD1"/>
              </a:solidFill>
              <a:latin typeface="Lato"/>
              <a:ea typeface="Lato"/>
              <a:cs typeface="Lato"/>
              <a:sym typeface="Lato"/>
            </a:endParaRPr>
          </a:p>
        </p:txBody>
      </p:sp>
      <p:sp>
        <p:nvSpPr>
          <p:cNvPr id="1700" name="Google Shape;1700;p186"/>
          <p:cNvSpPr txBox="1"/>
          <p:nvPr/>
        </p:nvSpPr>
        <p:spPr>
          <a:xfrm>
            <a:off x="729675" y="1674925"/>
            <a:ext cx="7510500" cy="3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8BD1"/>
                </a:solidFill>
                <a:latin typeface="Lato"/>
                <a:ea typeface="Lato"/>
                <a:cs typeface="Lato"/>
                <a:sym typeface="Lato"/>
              </a:rPr>
              <a:t>2.	Imagine a beautiful owl. Everyone knows how a owl looks like. </a:t>
            </a:r>
            <a:endParaRPr b="1" sz="1800">
              <a:solidFill>
                <a:srgbClr val="008BD1"/>
              </a:solidFill>
              <a:latin typeface="Lato"/>
              <a:ea typeface="Lato"/>
              <a:cs typeface="Lato"/>
              <a:sym typeface="Lato"/>
            </a:endParaRPr>
          </a:p>
        </p:txBody>
      </p:sp>
      <p:sp>
        <p:nvSpPr>
          <p:cNvPr id="1701" name="Google Shape;1701;p186"/>
          <p:cNvSpPr txBox="1"/>
          <p:nvPr/>
        </p:nvSpPr>
        <p:spPr>
          <a:xfrm>
            <a:off x="729675" y="2075175"/>
            <a:ext cx="7071300" cy="3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8BD1"/>
                </a:solidFill>
                <a:latin typeface="Lato"/>
                <a:ea typeface="Lato"/>
                <a:cs typeface="Lato"/>
                <a:sym typeface="Lato"/>
              </a:rPr>
              <a:t>3</a:t>
            </a:r>
            <a:r>
              <a:rPr b="1" lang="en" sz="1800">
                <a:solidFill>
                  <a:srgbClr val="008BD1"/>
                </a:solidFill>
                <a:latin typeface="Lato"/>
                <a:ea typeface="Lato"/>
                <a:cs typeface="Lato"/>
                <a:sym typeface="Lato"/>
              </a:rPr>
              <a:t>. 	Draw the owl. Briefly. The owl has a round head, an oval body, some feed with claws, shimmering feathers and two big eyes. </a:t>
            </a:r>
            <a:endParaRPr b="1" sz="1800">
              <a:solidFill>
                <a:srgbClr val="008BD1"/>
              </a:solidFill>
              <a:latin typeface="Lato"/>
              <a:ea typeface="Lato"/>
              <a:cs typeface="Lato"/>
              <a:sym typeface="Lato"/>
            </a:endParaRPr>
          </a:p>
        </p:txBody>
      </p:sp>
      <p:sp>
        <p:nvSpPr>
          <p:cNvPr id="1702" name="Google Shape;1702;p186"/>
          <p:cNvSpPr txBox="1"/>
          <p:nvPr/>
        </p:nvSpPr>
        <p:spPr>
          <a:xfrm>
            <a:off x="751125" y="2751375"/>
            <a:ext cx="7071300" cy="3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8BD1"/>
                </a:solidFill>
                <a:latin typeface="Lato"/>
                <a:ea typeface="Lato"/>
                <a:cs typeface="Lato"/>
                <a:sym typeface="Lato"/>
              </a:rPr>
              <a:t>4. 	Digitalize the owl and share it with us on twitter using  </a:t>
            </a:r>
            <a:r>
              <a:rPr b="1" lang="en" sz="1800" u="sng">
                <a:solidFill>
                  <a:schemeClr val="hlink"/>
                </a:solidFill>
                <a:latin typeface="Lato"/>
                <a:ea typeface="Lato"/>
                <a:cs typeface="Lato"/>
                <a:sym typeface="Lato"/>
                <a:hlinkClick r:id="rId4"/>
              </a:rPr>
              <a:t>#ICMPMI2019</a:t>
            </a:r>
            <a:endParaRPr b="1" sz="1800">
              <a:solidFill>
                <a:srgbClr val="008BD1"/>
              </a:solidFill>
              <a:latin typeface="Lato"/>
              <a:ea typeface="Lato"/>
              <a:cs typeface="Lato"/>
              <a:sym typeface="Lato"/>
            </a:endParaRPr>
          </a:p>
        </p:txBody>
      </p:sp>
      <p:sp>
        <p:nvSpPr>
          <p:cNvPr id="1703" name="Google Shape;1703;p186"/>
          <p:cNvSpPr txBox="1"/>
          <p:nvPr/>
        </p:nvSpPr>
        <p:spPr>
          <a:xfrm>
            <a:off x="777400" y="3509175"/>
            <a:ext cx="7071300" cy="3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8BD1"/>
                </a:solidFill>
                <a:latin typeface="Lato"/>
                <a:ea typeface="Lato"/>
                <a:cs typeface="Lato"/>
                <a:sym typeface="Lato"/>
              </a:rPr>
              <a:t>5</a:t>
            </a:r>
            <a:r>
              <a:rPr b="1" lang="en" sz="1800">
                <a:solidFill>
                  <a:srgbClr val="008BD1"/>
                </a:solidFill>
                <a:latin typeface="Lato"/>
                <a:ea typeface="Lato"/>
                <a:cs typeface="Lato"/>
                <a:sym typeface="Lato"/>
              </a:rPr>
              <a:t>. 	Be amazed by wonders.</a:t>
            </a:r>
            <a:endParaRPr b="1" sz="1800">
              <a:solidFill>
                <a:srgbClr val="008BD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9"/>
                                        </p:tgtEl>
                                        <p:attrNameLst>
                                          <p:attrName>style.visibility</p:attrName>
                                        </p:attrNameLst>
                                      </p:cBhvr>
                                      <p:to>
                                        <p:strVal val="visible"/>
                                      </p:to>
                                    </p:set>
                                    <p:animEffect filter="fade" transition="in">
                                      <p:cBhvr>
                                        <p:cTn dur="1000"/>
                                        <p:tgtEl>
                                          <p:spTgt spid="16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0"/>
                                        </p:tgtEl>
                                        <p:attrNameLst>
                                          <p:attrName>style.visibility</p:attrName>
                                        </p:attrNameLst>
                                      </p:cBhvr>
                                      <p:to>
                                        <p:strVal val="visible"/>
                                      </p:to>
                                    </p:set>
                                    <p:animEffect filter="fade" transition="in">
                                      <p:cBhvr>
                                        <p:cTn dur="1000"/>
                                        <p:tgtEl>
                                          <p:spTgt spid="17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1"/>
                                        </p:tgtEl>
                                        <p:attrNameLst>
                                          <p:attrName>style.visibility</p:attrName>
                                        </p:attrNameLst>
                                      </p:cBhvr>
                                      <p:to>
                                        <p:strVal val="visible"/>
                                      </p:to>
                                    </p:set>
                                    <p:animEffect filter="fade" transition="in">
                                      <p:cBhvr>
                                        <p:cTn dur="1000"/>
                                        <p:tgtEl>
                                          <p:spTgt spid="17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2"/>
                                        </p:tgtEl>
                                        <p:attrNameLst>
                                          <p:attrName>style.visibility</p:attrName>
                                        </p:attrNameLst>
                                      </p:cBhvr>
                                      <p:to>
                                        <p:strVal val="visible"/>
                                      </p:to>
                                    </p:set>
                                    <p:animEffect filter="fade" transition="in">
                                      <p:cBhvr>
                                        <p:cTn dur="1000"/>
                                        <p:tgtEl>
                                          <p:spTgt spid="17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3"/>
                                        </p:tgtEl>
                                        <p:attrNameLst>
                                          <p:attrName>style.visibility</p:attrName>
                                        </p:attrNameLst>
                                      </p:cBhvr>
                                      <p:to>
                                        <p:strVal val="visible"/>
                                      </p:to>
                                    </p:set>
                                    <p:animEffect filter="fade" transition="in">
                                      <p:cBhvr>
                                        <p:cTn dur="1000"/>
                                        <p:tgtEl>
                                          <p:spTgt spid="17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7" name="Shape 1707"/>
        <p:cNvGrpSpPr/>
        <p:nvPr/>
      </p:nvGrpSpPr>
      <p:grpSpPr>
        <a:xfrm>
          <a:off x="0" y="0"/>
          <a:ext cx="0" cy="0"/>
          <a:chOff x="0" y="0"/>
          <a:chExt cx="0" cy="0"/>
        </a:xfrm>
      </p:grpSpPr>
      <p:sp>
        <p:nvSpPr>
          <p:cNvPr id="1708" name="Google Shape;1708;p187"/>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187"/>
          <p:cNvSpPr txBox="1"/>
          <p:nvPr>
            <p:ph idx="12" type="sldNum"/>
          </p:nvPr>
        </p:nvSpPr>
        <p:spPr>
          <a:xfrm>
            <a:off x="4190375" y="46651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710" name="Google Shape;1710;p187"/>
          <p:cNvSpPr/>
          <p:nvPr/>
        </p:nvSpPr>
        <p:spPr>
          <a:xfrm>
            <a:off x="80375" y="79375"/>
            <a:ext cx="8992500" cy="45840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1" name="Google Shape;1711;p187"/>
          <p:cNvPicPr preferRelativeResize="0"/>
          <p:nvPr/>
        </p:nvPicPr>
        <p:blipFill rotWithShape="1">
          <a:blip r:embed="rId3">
            <a:alphaModFix/>
          </a:blip>
          <a:srcRect b="0" l="0" r="59786" t="0"/>
          <a:stretch/>
        </p:blipFill>
        <p:spPr>
          <a:xfrm>
            <a:off x="1780275" y="253225"/>
            <a:ext cx="5213126" cy="4236300"/>
          </a:xfrm>
          <a:prstGeom prst="rect">
            <a:avLst/>
          </a:prstGeom>
          <a:noFill/>
          <a:ln>
            <a:noFill/>
          </a:ln>
        </p:spPr>
      </p:pic>
      <p:sp>
        <p:nvSpPr>
          <p:cNvPr id="1712" name="Google Shape;1712;p187"/>
          <p:cNvSpPr txBox="1"/>
          <p:nvPr/>
        </p:nvSpPr>
        <p:spPr>
          <a:xfrm>
            <a:off x="80375" y="4774175"/>
            <a:ext cx="2992800" cy="30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rgbClr val="FFFFFF"/>
                </a:solidFill>
                <a:hlinkClick r:id="rId4"/>
              </a:rPr>
              <a:t>https://medium.com/@tpoi</a:t>
            </a:r>
            <a:endParaRPr sz="1800">
              <a:solidFill>
                <a:srgbClr val="FFFFFF"/>
              </a:solidFill>
              <a:latin typeface="Lato"/>
              <a:ea typeface="Lato"/>
              <a:cs typeface="Lato"/>
              <a:sym typeface="Lato"/>
            </a:endParaRPr>
          </a:p>
        </p:txBody>
      </p:sp>
      <p:sp>
        <p:nvSpPr>
          <p:cNvPr id="1713" name="Google Shape;1713;p187"/>
          <p:cNvSpPr/>
          <p:nvPr/>
        </p:nvSpPr>
        <p:spPr>
          <a:xfrm>
            <a:off x="5825975" y="4253525"/>
            <a:ext cx="684000" cy="204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t>amazing</a:t>
            </a:r>
            <a:endParaRPr sz="1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7" name="Shape 1717"/>
        <p:cNvGrpSpPr/>
        <p:nvPr/>
      </p:nvGrpSpPr>
      <p:grpSpPr>
        <a:xfrm>
          <a:off x="0" y="0"/>
          <a:ext cx="0" cy="0"/>
          <a:chOff x="0" y="0"/>
          <a:chExt cx="0" cy="0"/>
        </a:xfrm>
      </p:grpSpPr>
      <p:sp>
        <p:nvSpPr>
          <p:cNvPr id="1718" name="Google Shape;1718;p188"/>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188"/>
          <p:cNvSpPr txBox="1"/>
          <p:nvPr>
            <p:ph idx="12" type="sldNum"/>
          </p:nvPr>
        </p:nvSpPr>
        <p:spPr>
          <a:xfrm>
            <a:off x="4190375" y="46651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720" name="Google Shape;1720;p188"/>
          <p:cNvSpPr/>
          <p:nvPr/>
        </p:nvSpPr>
        <p:spPr>
          <a:xfrm>
            <a:off x="80375" y="79375"/>
            <a:ext cx="8992500" cy="45840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188"/>
          <p:cNvSpPr/>
          <p:nvPr/>
        </p:nvSpPr>
        <p:spPr>
          <a:xfrm>
            <a:off x="80375" y="72775"/>
            <a:ext cx="8992500" cy="4590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188"/>
          <p:cNvSpPr txBox="1"/>
          <p:nvPr>
            <p:ph type="title"/>
          </p:nvPr>
        </p:nvSpPr>
        <p:spPr>
          <a:xfrm>
            <a:off x="169450" y="1909100"/>
            <a:ext cx="4630800" cy="117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rPr>
              <a:t>Description </a:t>
            </a:r>
            <a:endParaRPr sz="3600">
              <a:solidFill>
                <a:srgbClr val="FFFFFF"/>
              </a:solidFill>
            </a:endParaRPr>
          </a:p>
          <a:p>
            <a:pPr indent="0" lvl="0" marL="0" rtl="0" algn="ctr">
              <a:spcBef>
                <a:spcPts val="0"/>
              </a:spcBef>
              <a:spcAft>
                <a:spcPts val="0"/>
              </a:spcAft>
              <a:buNone/>
            </a:pPr>
            <a:r>
              <a:rPr lang="en" sz="3600">
                <a:solidFill>
                  <a:srgbClr val="FFFFFF"/>
                </a:solidFill>
              </a:rPr>
              <a:t>Unavailable</a:t>
            </a:r>
            <a:endParaRPr sz="3600">
              <a:solidFill>
                <a:srgbClr val="FFFFFF"/>
              </a:solidFill>
            </a:endParaRPr>
          </a:p>
        </p:txBody>
      </p:sp>
      <p:grpSp>
        <p:nvGrpSpPr>
          <p:cNvPr id="1723" name="Google Shape;1723;p188"/>
          <p:cNvGrpSpPr/>
          <p:nvPr/>
        </p:nvGrpSpPr>
        <p:grpSpPr>
          <a:xfrm>
            <a:off x="5264487" y="484150"/>
            <a:ext cx="3508081" cy="4022876"/>
            <a:chOff x="3479250" y="968225"/>
            <a:chExt cx="3508081" cy="4022876"/>
          </a:xfrm>
        </p:grpSpPr>
        <p:pic>
          <p:nvPicPr>
            <p:cNvPr id="1724" name="Google Shape;1724;p188"/>
            <p:cNvPicPr preferRelativeResize="0"/>
            <p:nvPr/>
          </p:nvPicPr>
          <p:blipFill>
            <a:blip r:embed="rId3">
              <a:alphaModFix/>
            </a:blip>
            <a:stretch>
              <a:fillRect/>
            </a:stretch>
          </p:blipFill>
          <p:spPr>
            <a:xfrm>
              <a:off x="3479250" y="968225"/>
              <a:ext cx="3508081" cy="4022876"/>
            </a:xfrm>
            <a:prstGeom prst="rect">
              <a:avLst/>
            </a:prstGeom>
            <a:noFill/>
            <a:ln>
              <a:noFill/>
            </a:ln>
          </p:spPr>
        </p:pic>
        <p:pic>
          <p:nvPicPr>
            <p:cNvPr id="1725" name="Google Shape;1725;p188"/>
            <p:cNvPicPr preferRelativeResize="0"/>
            <p:nvPr/>
          </p:nvPicPr>
          <p:blipFill>
            <a:blip r:embed="rId4">
              <a:alphaModFix/>
            </a:blip>
            <a:stretch>
              <a:fillRect/>
            </a:stretch>
          </p:blipFill>
          <p:spPr>
            <a:xfrm>
              <a:off x="3707975" y="2071300"/>
              <a:ext cx="3061975" cy="2430725"/>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9" name="Shape 1729"/>
        <p:cNvGrpSpPr/>
        <p:nvPr/>
      </p:nvGrpSpPr>
      <p:grpSpPr>
        <a:xfrm>
          <a:off x="0" y="0"/>
          <a:ext cx="0" cy="0"/>
          <a:chOff x="0" y="0"/>
          <a:chExt cx="0" cy="0"/>
        </a:xfrm>
      </p:grpSpPr>
      <p:sp>
        <p:nvSpPr>
          <p:cNvPr id="1730" name="Google Shape;1730;p189"/>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189"/>
          <p:cNvSpPr txBox="1"/>
          <p:nvPr>
            <p:ph idx="12" type="sldNum"/>
          </p:nvPr>
        </p:nvSpPr>
        <p:spPr>
          <a:xfrm>
            <a:off x="4190375" y="46651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732" name="Google Shape;1732;p189"/>
          <p:cNvSpPr/>
          <p:nvPr/>
        </p:nvSpPr>
        <p:spPr>
          <a:xfrm>
            <a:off x="80375" y="79375"/>
            <a:ext cx="8992500" cy="45840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189"/>
          <p:cNvSpPr/>
          <p:nvPr/>
        </p:nvSpPr>
        <p:spPr>
          <a:xfrm>
            <a:off x="80375" y="72775"/>
            <a:ext cx="8992500" cy="4590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189"/>
          <p:cNvSpPr txBox="1"/>
          <p:nvPr>
            <p:ph type="title"/>
          </p:nvPr>
        </p:nvSpPr>
        <p:spPr>
          <a:xfrm>
            <a:off x="169450" y="1909100"/>
            <a:ext cx="4630800" cy="117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rPr>
              <a:t>Description </a:t>
            </a:r>
            <a:endParaRPr sz="3600">
              <a:solidFill>
                <a:srgbClr val="FFFFFF"/>
              </a:solidFill>
            </a:endParaRPr>
          </a:p>
          <a:p>
            <a:pPr indent="0" lvl="0" marL="0" rtl="0" algn="ctr">
              <a:spcBef>
                <a:spcPts val="0"/>
              </a:spcBef>
              <a:spcAft>
                <a:spcPts val="0"/>
              </a:spcAft>
              <a:buNone/>
            </a:pPr>
            <a:r>
              <a:rPr lang="en" sz="3600">
                <a:solidFill>
                  <a:srgbClr val="FFFFFF"/>
                </a:solidFill>
              </a:rPr>
              <a:t>Unavailable</a:t>
            </a:r>
            <a:endParaRPr sz="3600">
              <a:solidFill>
                <a:srgbClr val="FFFFFF"/>
              </a:solidFill>
            </a:endParaRPr>
          </a:p>
        </p:txBody>
      </p:sp>
      <p:grpSp>
        <p:nvGrpSpPr>
          <p:cNvPr id="1735" name="Google Shape;1735;p189"/>
          <p:cNvGrpSpPr/>
          <p:nvPr/>
        </p:nvGrpSpPr>
        <p:grpSpPr>
          <a:xfrm>
            <a:off x="5264487" y="484150"/>
            <a:ext cx="3508081" cy="4022876"/>
            <a:chOff x="3479250" y="968225"/>
            <a:chExt cx="3508081" cy="4022876"/>
          </a:xfrm>
        </p:grpSpPr>
        <p:pic>
          <p:nvPicPr>
            <p:cNvPr id="1736" name="Google Shape;1736;p189"/>
            <p:cNvPicPr preferRelativeResize="0"/>
            <p:nvPr/>
          </p:nvPicPr>
          <p:blipFill>
            <a:blip r:embed="rId3">
              <a:alphaModFix/>
            </a:blip>
            <a:stretch>
              <a:fillRect/>
            </a:stretch>
          </p:blipFill>
          <p:spPr>
            <a:xfrm>
              <a:off x="3479250" y="968225"/>
              <a:ext cx="3508081" cy="4022876"/>
            </a:xfrm>
            <a:prstGeom prst="rect">
              <a:avLst/>
            </a:prstGeom>
            <a:noFill/>
            <a:ln>
              <a:noFill/>
            </a:ln>
          </p:spPr>
        </p:pic>
        <p:pic>
          <p:nvPicPr>
            <p:cNvPr id="1737" name="Google Shape;1737;p189"/>
            <p:cNvPicPr preferRelativeResize="0"/>
            <p:nvPr/>
          </p:nvPicPr>
          <p:blipFill>
            <a:blip r:embed="rId4">
              <a:alphaModFix/>
            </a:blip>
            <a:stretch>
              <a:fillRect/>
            </a:stretch>
          </p:blipFill>
          <p:spPr>
            <a:xfrm>
              <a:off x="3707975" y="2071300"/>
              <a:ext cx="3061975" cy="2430725"/>
            </a:xfrm>
            <a:prstGeom prst="rect">
              <a:avLst/>
            </a:prstGeom>
            <a:noFill/>
            <a:ln>
              <a:noFill/>
            </a:ln>
          </p:spPr>
        </p:pic>
      </p:grpSp>
      <p:grpSp>
        <p:nvGrpSpPr>
          <p:cNvPr id="1738" name="Google Shape;1738;p189"/>
          <p:cNvGrpSpPr/>
          <p:nvPr/>
        </p:nvGrpSpPr>
        <p:grpSpPr>
          <a:xfrm>
            <a:off x="5264487" y="484163"/>
            <a:ext cx="3508081" cy="4022876"/>
            <a:chOff x="3479250" y="968225"/>
            <a:chExt cx="3508081" cy="4022876"/>
          </a:xfrm>
        </p:grpSpPr>
        <p:pic>
          <p:nvPicPr>
            <p:cNvPr id="1739" name="Google Shape;1739;p189"/>
            <p:cNvPicPr preferRelativeResize="0"/>
            <p:nvPr/>
          </p:nvPicPr>
          <p:blipFill>
            <a:blip r:embed="rId3">
              <a:alphaModFix/>
            </a:blip>
            <a:stretch>
              <a:fillRect/>
            </a:stretch>
          </p:blipFill>
          <p:spPr>
            <a:xfrm>
              <a:off x="3479250" y="968225"/>
              <a:ext cx="3508081" cy="4022876"/>
            </a:xfrm>
            <a:prstGeom prst="rect">
              <a:avLst/>
            </a:prstGeom>
            <a:noFill/>
            <a:ln>
              <a:noFill/>
            </a:ln>
          </p:spPr>
        </p:pic>
        <p:pic>
          <p:nvPicPr>
            <p:cNvPr id="1740" name="Google Shape;1740;p189"/>
            <p:cNvPicPr preferRelativeResize="0"/>
            <p:nvPr/>
          </p:nvPicPr>
          <p:blipFill>
            <a:blip r:embed="rId4">
              <a:alphaModFix/>
            </a:blip>
            <a:stretch>
              <a:fillRect/>
            </a:stretch>
          </p:blipFill>
          <p:spPr>
            <a:xfrm>
              <a:off x="3707975" y="2071300"/>
              <a:ext cx="3061975" cy="2430725"/>
            </a:xfrm>
            <a:prstGeom prst="rect">
              <a:avLst/>
            </a:prstGeom>
            <a:noFill/>
            <a:ln>
              <a:noFill/>
            </a:ln>
          </p:spPr>
        </p:pic>
      </p:grpSp>
      <p:pic>
        <p:nvPicPr>
          <p:cNvPr id="1741" name="Google Shape;1741;p189"/>
          <p:cNvPicPr preferRelativeResize="0"/>
          <p:nvPr/>
        </p:nvPicPr>
        <p:blipFill>
          <a:blip r:embed="rId5">
            <a:alphaModFix/>
          </a:blip>
          <a:stretch>
            <a:fillRect/>
          </a:stretch>
        </p:blipFill>
        <p:spPr>
          <a:xfrm>
            <a:off x="5487863" y="1572376"/>
            <a:ext cx="3101625" cy="2467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5" name="Shape 1745"/>
        <p:cNvGrpSpPr/>
        <p:nvPr/>
      </p:nvGrpSpPr>
      <p:grpSpPr>
        <a:xfrm>
          <a:off x="0" y="0"/>
          <a:ext cx="0" cy="0"/>
          <a:chOff x="0" y="0"/>
          <a:chExt cx="0" cy="0"/>
        </a:xfrm>
      </p:grpSpPr>
      <p:sp>
        <p:nvSpPr>
          <p:cNvPr id="1746" name="Google Shape;1746;p190"/>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190"/>
          <p:cNvSpPr txBox="1"/>
          <p:nvPr>
            <p:ph idx="12" type="sldNum"/>
          </p:nvPr>
        </p:nvSpPr>
        <p:spPr>
          <a:xfrm>
            <a:off x="4190375" y="46651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748" name="Google Shape;1748;p190"/>
          <p:cNvSpPr/>
          <p:nvPr/>
        </p:nvSpPr>
        <p:spPr>
          <a:xfrm>
            <a:off x="80375" y="79375"/>
            <a:ext cx="8992500" cy="45840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190"/>
          <p:cNvSpPr txBox="1"/>
          <p:nvPr>
            <p:ph type="title"/>
          </p:nvPr>
        </p:nvSpPr>
        <p:spPr>
          <a:xfrm>
            <a:off x="148425" y="2211877"/>
            <a:ext cx="4630800" cy="138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rPr>
              <a:t>Description</a:t>
            </a:r>
            <a:endParaRPr sz="3600">
              <a:solidFill>
                <a:srgbClr val="FFFFFF"/>
              </a:solidFill>
            </a:endParaRPr>
          </a:p>
          <a:p>
            <a:pPr indent="0" lvl="0" marL="0" rtl="0" algn="ctr">
              <a:spcBef>
                <a:spcPts val="0"/>
              </a:spcBef>
              <a:spcAft>
                <a:spcPts val="0"/>
              </a:spcAft>
              <a:buNone/>
            </a:pPr>
            <a:r>
              <a:rPr lang="en" sz="3600">
                <a:solidFill>
                  <a:srgbClr val="FFFFFF"/>
                </a:solidFill>
              </a:rPr>
              <a:t>Ambiguous </a:t>
            </a:r>
            <a:endParaRPr sz="3600">
              <a:solidFill>
                <a:srgbClr val="FFFFFF"/>
              </a:solidFill>
            </a:endParaRPr>
          </a:p>
          <a:p>
            <a:pPr indent="0" lvl="0" marL="0" rtl="0" algn="ctr">
              <a:spcBef>
                <a:spcPts val="0"/>
              </a:spcBef>
              <a:spcAft>
                <a:spcPts val="0"/>
              </a:spcAft>
              <a:buNone/>
            </a:pPr>
            <a:r>
              <a:t/>
            </a:r>
            <a:endParaRPr sz="3600">
              <a:solidFill>
                <a:srgbClr val="FFFFFF"/>
              </a:solidFill>
            </a:endParaRPr>
          </a:p>
        </p:txBody>
      </p:sp>
      <p:pic>
        <p:nvPicPr>
          <p:cNvPr id="1750" name="Google Shape;1750;p190"/>
          <p:cNvPicPr preferRelativeResize="0"/>
          <p:nvPr/>
        </p:nvPicPr>
        <p:blipFill>
          <a:blip r:embed="rId3">
            <a:alphaModFix/>
          </a:blip>
          <a:stretch>
            <a:fillRect/>
          </a:stretch>
        </p:blipFill>
        <p:spPr>
          <a:xfrm>
            <a:off x="4702025" y="448513"/>
            <a:ext cx="4310326" cy="4090101"/>
          </a:xfrm>
          <a:prstGeom prst="rect">
            <a:avLst/>
          </a:prstGeom>
          <a:noFill/>
          <a:ln>
            <a:noFill/>
          </a:ln>
        </p:spPr>
      </p:pic>
      <p:sp>
        <p:nvSpPr>
          <p:cNvPr id="1751" name="Google Shape;1751;p190"/>
          <p:cNvSpPr/>
          <p:nvPr/>
        </p:nvSpPr>
        <p:spPr>
          <a:xfrm>
            <a:off x="4778225" y="2998250"/>
            <a:ext cx="4023900" cy="615300"/>
          </a:xfrm>
          <a:prstGeom prst="rect">
            <a:avLst/>
          </a:prstGeom>
          <a:noFill/>
          <a:ln cap="flat" cmpd="sng" w="38100">
            <a:solidFill>
              <a:srgbClr val="F202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5" name="Shape 1755"/>
        <p:cNvGrpSpPr/>
        <p:nvPr/>
      </p:nvGrpSpPr>
      <p:grpSpPr>
        <a:xfrm>
          <a:off x="0" y="0"/>
          <a:ext cx="0" cy="0"/>
          <a:chOff x="0" y="0"/>
          <a:chExt cx="0" cy="0"/>
        </a:xfrm>
      </p:grpSpPr>
      <p:sp>
        <p:nvSpPr>
          <p:cNvPr id="1756" name="Google Shape;1756;p191"/>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191"/>
          <p:cNvSpPr txBox="1"/>
          <p:nvPr>
            <p:ph idx="12" type="sldNum"/>
          </p:nvPr>
        </p:nvSpPr>
        <p:spPr>
          <a:xfrm>
            <a:off x="4190375" y="46651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758" name="Google Shape;1758;p191"/>
          <p:cNvSpPr/>
          <p:nvPr/>
        </p:nvSpPr>
        <p:spPr>
          <a:xfrm>
            <a:off x="80375" y="79375"/>
            <a:ext cx="8992500" cy="45840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191"/>
          <p:cNvSpPr txBox="1"/>
          <p:nvPr>
            <p:ph type="title"/>
          </p:nvPr>
        </p:nvSpPr>
        <p:spPr>
          <a:xfrm>
            <a:off x="893700" y="79375"/>
            <a:ext cx="75870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Detail &amp; Digitize Protocols</a:t>
            </a:r>
            <a:endParaRPr/>
          </a:p>
        </p:txBody>
      </p:sp>
      <p:sp>
        <p:nvSpPr>
          <p:cNvPr id="1760" name="Google Shape;1760;p191"/>
          <p:cNvSpPr txBox="1"/>
          <p:nvPr/>
        </p:nvSpPr>
        <p:spPr>
          <a:xfrm>
            <a:off x="1239725" y="882450"/>
            <a:ext cx="7812000" cy="3378600"/>
          </a:xfrm>
          <a:prstGeom prst="rect">
            <a:avLst/>
          </a:prstGeom>
          <a:noFill/>
          <a:ln>
            <a:noFill/>
          </a:ln>
        </p:spPr>
        <p:txBody>
          <a:bodyPr anchorCtr="0" anchor="t" bIns="91425" lIns="91425" spcFirstLastPara="1" rIns="91425" wrap="square" tIns="91425">
            <a:noAutofit/>
          </a:bodyPr>
          <a:lstStyle/>
          <a:p>
            <a:pPr indent="-342900" lvl="0" marL="457200" rtl="0" algn="l">
              <a:spcBef>
                <a:spcPts val="600"/>
              </a:spcBef>
              <a:spcAft>
                <a:spcPts val="0"/>
              </a:spcAft>
              <a:buClr>
                <a:srgbClr val="FFFFFF"/>
              </a:buClr>
              <a:buSzPts val="1800"/>
              <a:buFont typeface="Lato"/>
              <a:buChar char="●"/>
            </a:pPr>
            <a:r>
              <a:rPr lang="en" sz="1800">
                <a:solidFill>
                  <a:srgbClr val="FFFFFF"/>
                </a:solidFill>
                <a:latin typeface="Lato"/>
                <a:ea typeface="Lato"/>
                <a:cs typeface="Lato"/>
                <a:sym typeface="Lato"/>
              </a:rPr>
              <a:t>brief, modular, </a:t>
            </a:r>
            <a:r>
              <a:rPr lang="en" sz="1800" u="sng">
                <a:solidFill>
                  <a:srgbClr val="FFFFFF"/>
                </a:solidFill>
                <a:latin typeface="Lato"/>
                <a:ea typeface="Lato"/>
                <a:cs typeface="Lato"/>
                <a:sym typeface="Lato"/>
              </a:rPr>
              <a:t>self-contained</a:t>
            </a:r>
            <a:r>
              <a:rPr lang="en" sz="1800">
                <a:solidFill>
                  <a:srgbClr val="FFFFFF"/>
                </a:solidFill>
                <a:latin typeface="Lato"/>
                <a:ea typeface="Lato"/>
                <a:cs typeface="Lato"/>
                <a:sym typeface="Lato"/>
              </a:rPr>
              <a:t> scientific publication</a:t>
            </a:r>
            <a:endParaRPr sz="1800">
              <a:solidFill>
                <a:srgbClr val="FFFFFF"/>
              </a:solidFill>
              <a:latin typeface="Lato"/>
              <a:ea typeface="Lato"/>
              <a:cs typeface="Lato"/>
              <a:sym typeface="Lato"/>
            </a:endParaRPr>
          </a:p>
          <a:p>
            <a:pPr indent="-342900" lvl="0" marL="457200" rtl="0" algn="l">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Abstract to </a:t>
            </a:r>
            <a:r>
              <a:rPr lang="en" sz="1800" u="sng">
                <a:solidFill>
                  <a:srgbClr val="FFFFFF"/>
                </a:solidFill>
                <a:latin typeface="Lato"/>
                <a:ea typeface="Lato"/>
                <a:cs typeface="Lato"/>
                <a:sym typeface="Lato"/>
              </a:rPr>
              <a:t>put methodology in context</a:t>
            </a:r>
            <a:endParaRPr sz="1800" u="sng">
              <a:solidFill>
                <a:srgbClr val="FFFFFF"/>
              </a:solidFill>
              <a:latin typeface="Lato"/>
              <a:ea typeface="Lato"/>
              <a:cs typeface="Lato"/>
              <a:sym typeface="Lato"/>
            </a:endParaRPr>
          </a:p>
          <a:p>
            <a:pPr indent="-342900" lvl="0" marL="457200" rtl="0" algn="l">
              <a:spcBef>
                <a:spcPts val="0"/>
              </a:spcBef>
              <a:spcAft>
                <a:spcPts val="0"/>
              </a:spcAft>
              <a:buClr>
                <a:srgbClr val="FFFFFF"/>
              </a:buClr>
              <a:buSzPts val="1800"/>
              <a:buFont typeface="Lato"/>
              <a:buChar char="●"/>
            </a:pPr>
            <a:r>
              <a:rPr lang="en" sz="1800" u="sng">
                <a:solidFill>
                  <a:srgbClr val="FFFFFF"/>
                </a:solidFill>
                <a:latin typeface="Lato"/>
                <a:ea typeface="Lato"/>
                <a:cs typeface="Lato"/>
                <a:sym typeface="Lato"/>
              </a:rPr>
              <a:t>as much detail as possible</a:t>
            </a:r>
            <a:r>
              <a:rPr lang="en" sz="1800">
                <a:solidFill>
                  <a:srgbClr val="FFFFFF"/>
                </a:solidFill>
                <a:latin typeface="Lato"/>
                <a:ea typeface="Lato"/>
                <a:cs typeface="Lato"/>
                <a:sym typeface="Lato"/>
              </a:rPr>
              <a:t> </a:t>
            </a:r>
            <a:endParaRPr sz="1800">
              <a:solidFill>
                <a:srgbClr val="FFFFFF"/>
              </a:solidFill>
              <a:latin typeface="Lato"/>
              <a:ea typeface="Lato"/>
              <a:cs typeface="Lato"/>
              <a:sym typeface="Lato"/>
            </a:endParaRPr>
          </a:p>
          <a:p>
            <a:pPr indent="-342900" lvl="1" marL="914400" rtl="0" algn="l">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duration/time per step</a:t>
            </a:r>
            <a:endParaRPr sz="1800">
              <a:solidFill>
                <a:srgbClr val="FFFFFF"/>
              </a:solidFill>
              <a:latin typeface="Lato"/>
              <a:ea typeface="Lato"/>
              <a:cs typeface="Lato"/>
              <a:sym typeface="Lato"/>
            </a:endParaRPr>
          </a:p>
          <a:p>
            <a:pPr indent="-342900" lvl="1" marL="914400" rtl="0" algn="l">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reagent amount</a:t>
            </a:r>
            <a:endParaRPr sz="1800">
              <a:solidFill>
                <a:srgbClr val="FFFFFF"/>
              </a:solidFill>
              <a:latin typeface="Lato"/>
              <a:ea typeface="Lato"/>
              <a:cs typeface="Lato"/>
              <a:sym typeface="Lato"/>
            </a:endParaRPr>
          </a:p>
          <a:p>
            <a:pPr indent="-342900" lvl="1" marL="914400" rtl="0" algn="l">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vendor name</a:t>
            </a:r>
            <a:endParaRPr sz="1800">
              <a:solidFill>
                <a:srgbClr val="FFFFFF"/>
              </a:solidFill>
              <a:latin typeface="Lato"/>
              <a:ea typeface="Lato"/>
              <a:cs typeface="Lato"/>
              <a:sym typeface="Lato"/>
            </a:endParaRPr>
          </a:p>
          <a:p>
            <a:pPr indent="-342900" lvl="1" marL="914400" rtl="0" algn="l">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catalogue number</a:t>
            </a:r>
            <a:endParaRPr sz="1800">
              <a:solidFill>
                <a:srgbClr val="FFFFFF"/>
              </a:solidFill>
              <a:latin typeface="Lato"/>
              <a:ea typeface="Lato"/>
              <a:cs typeface="Lato"/>
              <a:sym typeface="Lato"/>
            </a:endParaRPr>
          </a:p>
          <a:p>
            <a:pPr indent="-342900" lvl="1" marL="914400" rtl="0" algn="l">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expected result</a:t>
            </a:r>
            <a:endParaRPr sz="1800">
              <a:solidFill>
                <a:srgbClr val="FFFFFF"/>
              </a:solidFill>
              <a:latin typeface="Lato"/>
              <a:ea typeface="Lato"/>
              <a:cs typeface="Lato"/>
              <a:sym typeface="Lato"/>
            </a:endParaRPr>
          </a:p>
          <a:p>
            <a:pPr indent="-342900" lvl="1" marL="914400" rtl="0" algn="l">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software package</a:t>
            </a:r>
            <a:endParaRPr sz="1800">
              <a:solidFill>
                <a:srgbClr val="FFFFFF"/>
              </a:solidFill>
              <a:latin typeface="Lato"/>
              <a:ea typeface="Lato"/>
              <a:cs typeface="Lato"/>
              <a:sym typeface="Lato"/>
            </a:endParaRPr>
          </a:p>
          <a:p>
            <a:pPr indent="-342900" lvl="1" marL="914400" rtl="0" algn="l">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secret sauce</a:t>
            </a:r>
            <a:endParaRPr sz="1800">
              <a:solidFill>
                <a:srgbClr val="FFFFFF"/>
              </a:solidFill>
              <a:latin typeface="Lato"/>
              <a:ea typeface="Lato"/>
              <a:cs typeface="Lato"/>
              <a:sym typeface="Lato"/>
            </a:endParaRPr>
          </a:p>
        </p:txBody>
      </p:sp>
      <p:pic>
        <p:nvPicPr>
          <p:cNvPr id="1761" name="Google Shape;1761;p191"/>
          <p:cNvPicPr preferRelativeResize="0"/>
          <p:nvPr/>
        </p:nvPicPr>
        <p:blipFill>
          <a:blip r:embed="rId3">
            <a:alphaModFix/>
          </a:blip>
          <a:stretch>
            <a:fillRect/>
          </a:stretch>
        </p:blipFill>
        <p:spPr>
          <a:xfrm>
            <a:off x="5486425" y="1968450"/>
            <a:ext cx="3129325" cy="608125"/>
          </a:xfrm>
          <a:prstGeom prst="rect">
            <a:avLst/>
          </a:prstGeom>
          <a:noFill/>
          <a:ln>
            <a:noFill/>
          </a:ln>
        </p:spPr>
      </p:pic>
      <p:pic>
        <p:nvPicPr>
          <p:cNvPr id="1762" name="Google Shape;1762;p191"/>
          <p:cNvPicPr preferRelativeResize="0"/>
          <p:nvPr/>
        </p:nvPicPr>
        <p:blipFill>
          <a:blip r:embed="rId4">
            <a:alphaModFix/>
          </a:blip>
          <a:stretch>
            <a:fillRect/>
          </a:stretch>
        </p:blipFill>
        <p:spPr>
          <a:xfrm>
            <a:off x="5747750" y="3077248"/>
            <a:ext cx="2410925" cy="778550"/>
          </a:xfrm>
          <a:prstGeom prst="rect">
            <a:avLst/>
          </a:prstGeom>
          <a:noFill/>
          <a:ln cap="flat" cmpd="sng" w="9525">
            <a:solidFill>
              <a:schemeClr val="accent4"/>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6" name="Shape 1766"/>
        <p:cNvGrpSpPr/>
        <p:nvPr/>
      </p:nvGrpSpPr>
      <p:grpSpPr>
        <a:xfrm>
          <a:off x="0" y="0"/>
          <a:ext cx="0" cy="0"/>
          <a:chOff x="0" y="0"/>
          <a:chExt cx="0" cy="0"/>
        </a:xfrm>
      </p:grpSpPr>
      <p:sp>
        <p:nvSpPr>
          <p:cNvPr id="1767" name="Google Shape;1767;p192"/>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Data Management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1" name="Shape 1771"/>
        <p:cNvGrpSpPr/>
        <p:nvPr/>
      </p:nvGrpSpPr>
      <p:grpSpPr>
        <a:xfrm>
          <a:off x="0" y="0"/>
          <a:ext cx="0" cy="0"/>
          <a:chOff x="0" y="0"/>
          <a:chExt cx="0" cy="0"/>
        </a:xfrm>
      </p:grpSpPr>
      <p:sp>
        <p:nvSpPr>
          <p:cNvPr id="1772" name="Google Shape;1772;p193"/>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sp>
        <p:nvSpPr>
          <p:cNvPr id="1773" name="Google Shape;1773;p193"/>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Data Management</a:t>
            </a:r>
            <a:endParaRPr b="1" sz="1800">
              <a:solidFill>
                <a:srgbClr val="FFFFFF"/>
              </a:solidFill>
              <a:latin typeface="Lato"/>
              <a:ea typeface="Lato"/>
              <a:cs typeface="Lato"/>
              <a:sym typeface="Lato"/>
            </a:endParaRPr>
          </a:p>
        </p:txBody>
      </p:sp>
      <p:pic>
        <p:nvPicPr>
          <p:cNvPr id="1774" name="Google Shape;1774;p193"/>
          <p:cNvPicPr preferRelativeResize="0"/>
          <p:nvPr/>
        </p:nvPicPr>
        <p:blipFill>
          <a:blip r:embed="rId3">
            <a:alphaModFix/>
          </a:blip>
          <a:stretch>
            <a:fillRect/>
          </a:stretch>
        </p:blipFill>
        <p:spPr>
          <a:xfrm>
            <a:off x="2739379" y="1701748"/>
            <a:ext cx="3593645" cy="2050363"/>
          </a:xfrm>
          <a:prstGeom prst="rect">
            <a:avLst/>
          </a:prstGeom>
          <a:noFill/>
          <a:ln>
            <a:noFill/>
          </a:ln>
        </p:spPr>
      </p:pic>
      <p:sp>
        <p:nvSpPr>
          <p:cNvPr id="1775" name="Google Shape;1775;p193"/>
          <p:cNvSpPr txBox="1"/>
          <p:nvPr>
            <p:ph type="title"/>
          </p:nvPr>
        </p:nvSpPr>
        <p:spPr>
          <a:xfrm>
            <a:off x="324450" y="362800"/>
            <a:ext cx="84951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Are you familiar with these feelings?</a:t>
            </a:r>
            <a:endParaRPr/>
          </a:p>
        </p:txBody>
      </p:sp>
      <p:sp>
        <p:nvSpPr>
          <p:cNvPr id="1776" name="Google Shape;1776;p193"/>
          <p:cNvSpPr txBox="1"/>
          <p:nvPr/>
        </p:nvSpPr>
        <p:spPr>
          <a:xfrm>
            <a:off x="328625" y="1367600"/>
            <a:ext cx="2441100" cy="5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3"/>
                </a:solidFill>
                <a:latin typeface="Lato"/>
                <a:ea typeface="Lato"/>
                <a:cs typeface="Lato"/>
                <a:sym typeface="Lato"/>
              </a:rPr>
              <a:t>I cannot find this file!</a:t>
            </a:r>
            <a:endParaRPr b="1" sz="1800">
              <a:solidFill>
                <a:schemeClr val="accent3"/>
              </a:solidFill>
              <a:latin typeface="Lato"/>
              <a:ea typeface="Lato"/>
              <a:cs typeface="Lato"/>
              <a:sym typeface="Lato"/>
            </a:endParaRPr>
          </a:p>
        </p:txBody>
      </p:sp>
      <p:sp>
        <p:nvSpPr>
          <p:cNvPr id="1777" name="Google Shape;1777;p193"/>
          <p:cNvSpPr txBox="1"/>
          <p:nvPr/>
        </p:nvSpPr>
        <p:spPr>
          <a:xfrm>
            <a:off x="328625" y="2458125"/>
            <a:ext cx="2216700" cy="5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3"/>
                </a:solidFill>
                <a:latin typeface="Lato"/>
                <a:ea typeface="Lato"/>
                <a:cs typeface="Lato"/>
                <a:sym typeface="Lato"/>
              </a:rPr>
              <a:t>Where is my file??</a:t>
            </a:r>
            <a:endParaRPr b="1" sz="1800">
              <a:solidFill>
                <a:schemeClr val="accent3"/>
              </a:solidFill>
              <a:latin typeface="Lato"/>
              <a:ea typeface="Lato"/>
              <a:cs typeface="Lato"/>
              <a:sym typeface="Lato"/>
            </a:endParaRPr>
          </a:p>
        </p:txBody>
      </p:sp>
      <p:sp>
        <p:nvSpPr>
          <p:cNvPr id="1778" name="Google Shape;1778;p193"/>
          <p:cNvSpPr txBox="1"/>
          <p:nvPr/>
        </p:nvSpPr>
        <p:spPr>
          <a:xfrm>
            <a:off x="328625" y="3799900"/>
            <a:ext cx="2602500" cy="5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3"/>
                </a:solidFill>
                <a:latin typeface="Lato"/>
                <a:ea typeface="Lato"/>
                <a:cs typeface="Lato"/>
                <a:sym typeface="Lato"/>
              </a:rPr>
              <a:t>What version was it??</a:t>
            </a:r>
            <a:endParaRPr b="1" sz="1800">
              <a:solidFill>
                <a:schemeClr val="accent3"/>
              </a:solidFill>
              <a:latin typeface="Lato"/>
              <a:ea typeface="Lato"/>
              <a:cs typeface="Lato"/>
              <a:sym typeface="Lato"/>
            </a:endParaRPr>
          </a:p>
        </p:txBody>
      </p:sp>
      <p:sp>
        <p:nvSpPr>
          <p:cNvPr id="1779" name="Google Shape;1779;p193"/>
          <p:cNvSpPr txBox="1"/>
          <p:nvPr/>
        </p:nvSpPr>
        <p:spPr>
          <a:xfrm>
            <a:off x="6402200" y="1400850"/>
            <a:ext cx="2666400" cy="5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3"/>
                </a:solidFill>
                <a:latin typeface="Lato"/>
                <a:ea typeface="Lato"/>
                <a:cs typeface="Lato"/>
                <a:sym typeface="Lato"/>
              </a:rPr>
              <a:t>What did I call it again??</a:t>
            </a:r>
            <a:endParaRPr b="1" sz="1800">
              <a:solidFill>
                <a:schemeClr val="accent3"/>
              </a:solidFill>
              <a:latin typeface="Lato"/>
              <a:ea typeface="Lato"/>
              <a:cs typeface="Lato"/>
              <a:sym typeface="Lato"/>
            </a:endParaRPr>
          </a:p>
        </p:txBody>
      </p:sp>
      <p:sp>
        <p:nvSpPr>
          <p:cNvPr id="1780" name="Google Shape;1780;p193"/>
          <p:cNvSpPr txBox="1"/>
          <p:nvPr/>
        </p:nvSpPr>
        <p:spPr>
          <a:xfrm>
            <a:off x="6770300" y="2339063"/>
            <a:ext cx="2216700" cy="5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3"/>
                </a:solidFill>
                <a:latin typeface="Lato"/>
                <a:ea typeface="Lato"/>
                <a:cs typeface="Lato"/>
                <a:sym typeface="Lato"/>
              </a:rPr>
              <a:t>Was it the wild type picture or the mutant one?</a:t>
            </a:r>
            <a:endParaRPr b="1" sz="1800">
              <a:solidFill>
                <a:schemeClr val="accent3"/>
              </a:solidFill>
              <a:latin typeface="Lato"/>
              <a:ea typeface="Lato"/>
              <a:cs typeface="Lato"/>
              <a:sym typeface="Lato"/>
            </a:endParaRPr>
          </a:p>
        </p:txBody>
      </p:sp>
      <p:sp>
        <p:nvSpPr>
          <p:cNvPr id="1781" name="Google Shape;1781;p193"/>
          <p:cNvSpPr txBox="1"/>
          <p:nvPr/>
        </p:nvSpPr>
        <p:spPr>
          <a:xfrm>
            <a:off x="5654850" y="3799900"/>
            <a:ext cx="3129000" cy="5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3"/>
                </a:solidFill>
                <a:latin typeface="Lato"/>
                <a:ea typeface="Lato"/>
                <a:cs typeface="Lato"/>
                <a:sym typeface="Lato"/>
              </a:rPr>
              <a:t>Where is my RAW!!! data???</a:t>
            </a:r>
            <a:endParaRPr b="1" sz="1800">
              <a:solidFill>
                <a:schemeClr val="accent3"/>
              </a:solidFill>
              <a:latin typeface="Lato"/>
              <a:ea typeface="Lato"/>
              <a:cs typeface="Lato"/>
              <a:sym typeface="Lato"/>
            </a:endParaRPr>
          </a:p>
        </p:txBody>
      </p:sp>
      <p:sp>
        <p:nvSpPr>
          <p:cNvPr id="1782" name="Google Shape;1782;p193"/>
          <p:cNvSpPr/>
          <p:nvPr/>
        </p:nvSpPr>
        <p:spPr>
          <a:xfrm>
            <a:off x="5032325" y="3373725"/>
            <a:ext cx="1077900" cy="28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t>finalfinalREALFINAL!.psd</a:t>
            </a:r>
            <a:endParaRPr sz="10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6" name="Shape 1786"/>
        <p:cNvGrpSpPr/>
        <p:nvPr/>
      </p:nvGrpSpPr>
      <p:grpSpPr>
        <a:xfrm>
          <a:off x="0" y="0"/>
          <a:ext cx="0" cy="0"/>
          <a:chOff x="0" y="0"/>
          <a:chExt cx="0" cy="0"/>
        </a:xfrm>
      </p:grpSpPr>
      <p:sp>
        <p:nvSpPr>
          <p:cNvPr id="1787" name="Google Shape;1787;p194"/>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sp>
        <p:nvSpPr>
          <p:cNvPr id="1788" name="Google Shape;1788;p194"/>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Data </a:t>
            </a:r>
            <a:r>
              <a:rPr b="1" lang="en" sz="1800">
                <a:solidFill>
                  <a:srgbClr val="FFFFFF"/>
                </a:solidFill>
                <a:latin typeface="Lato"/>
                <a:ea typeface="Lato"/>
                <a:cs typeface="Lato"/>
                <a:sym typeface="Lato"/>
              </a:rPr>
              <a:t>Management</a:t>
            </a:r>
            <a:endParaRPr b="1" sz="1800">
              <a:solidFill>
                <a:srgbClr val="FFFFFF"/>
              </a:solidFill>
              <a:latin typeface="Lato"/>
              <a:ea typeface="Lato"/>
              <a:cs typeface="Lato"/>
              <a:sym typeface="Lato"/>
            </a:endParaRPr>
          </a:p>
        </p:txBody>
      </p:sp>
      <p:pic>
        <p:nvPicPr>
          <p:cNvPr id="1789" name="Google Shape;1789;p194"/>
          <p:cNvPicPr preferRelativeResize="0"/>
          <p:nvPr/>
        </p:nvPicPr>
        <p:blipFill rotWithShape="1">
          <a:blip r:embed="rId3">
            <a:alphaModFix/>
          </a:blip>
          <a:srcRect b="5508" l="9417" r="15899" t="0"/>
          <a:stretch/>
        </p:blipFill>
        <p:spPr>
          <a:xfrm>
            <a:off x="5216125" y="547950"/>
            <a:ext cx="3855625" cy="3438000"/>
          </a:xfrm>
          <a:prstGeom prst="rect">
            <a:avLst/>
          </a:prstGeom>
          <a:noFill/>
          <a:ln>
            <a:noFill/>
          </a:ln>
        </p:spPr>
      </p:pic>
      <p:sp>
        <p:nvSpPr>
          <p:cNvPr id="1790" name="Google Shape;1790;p194"/>
          <p:cNvSpPr txBox="1"/>
          <p:nvPr>
            <p:ph type="title"/>
          </p:nvPr>
        </p:nvSpPr>
        <p:spPr>
          <a:xfrm>
            <a:off x="404400" y="362800"/>
            <a:ext cx="83352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Think about...</a:t>
            </a:r>
            <a:endParaRPr/>
          </a:p>
        </p:txBody>
      </p:sp>
      <p:sp>
        <p:nvSpPr>
          <p:cNvPr id="1791" name="Google Shape;1791;p194"/>
          <p:cNvSpPr txBox="1"/>
          <p:nvPr>
            <p:ph idx="4294967295" type="body"/>
          </p:nvPr>
        </p:nvSpPr>
        <p:spPr>
          <a:xfrm>
            <a:off x="301775" y="1169750"/>
            <a:ext cx="5063400" cy="29781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600"/>
              </a:spcBef>
              <a:spcAft>
                <a:spcPts val="0"/>
              </a:spcAft>
              <a:buSzPts val="1800"/>
              <a:buChar char="●"/>
            </a:pPr>
            <a:r>
              <a:rPr b="1" lang="en" sz="1800"/>
              <a:t>What</a:t>
            </a:r>
            <a:r>
              <a:rPr lang="en" sz="1800"/>
              <a:t> data? Meta-data?</a:t>
            </a:r>
            <a:endParaRPr sz="1800"/>
          </a:p>
          <a:p>
            <a:pPr indent="-342900" lvl="0" marL="457200" rtl="0" algn="l">
              <a:lnSpc>
                <a:spcPct val="115000"/>
              </a:lnSpc>
              <a:spcBef>
                <a:spcPts val="0"/>
              </a:spcBef>
              <a:spcAft>
                <a:spcPts val="0"/>
              </a:spcAft>
              <a:buSzPts val="1800"/>
              <a:buChar char="●"/>
            </a:pPr>
            <a:r>
              <a:rPr b="1" lang="en" sz="1800"/>
              <a:t>How</a:t>
            </a:r>
            <a:r>
              <a:rPr lang="en" sz="1800"/>
              <a:t> will you </a:t>
            </a:r>
            <a:r>
              <a:rPr lang="en" sz="1800"/>
              <a:t>organize</a:t>
            </a:r>
            <a:r>
              <a:rPr lang="en" sz="1800"/>
              <a:t>, documente, </a:t>
            </a:r>
            <a:r>
              <a:rPr lang="en" sz="1800"/>
              <a:t>standardize</a:t>
            </a:r>
            <a:r>
              <a:rPr lang="en" sz="1800"/>
              <a:t>, store, protect, share, and archive?</a:t>
            </a:r>
            <a:endParaRPr sz="1800"/>
          </a:p>
          <a:p>
            <a:pPr indent="-342900" lvl="0" marL="457200" rtl="0" algn="l">
              <a:lnSpc>
                <a:spcPct val="115000"/>
              </a:lnSpc>
              <a:spcBef>
                <a:spcPts val="0"/>
              </a:spcBef>
              <a:spcAft>
                <a:spcPts val="0"/>
              </a:spcAft>
              <a:buSzPts val="1800"/>
              <a:buChar char="●"/>
            </a:pPr>
            <a:r>
              <a:rPr b="1" lang="en" sz="1800"/>
              <a:t>Who</a:t>
            </a:r>
            <a:r>
              <a:rPr lang="en" sz="1800"/>
              <a:t> will be responsibility?</a:t>
            </a:r>
            <a:endParaRPr sz="1800"/>
          </a:p>
          <a:p>
            <a:pPr indent="-342900" lvl="0" marL="457200" rtl="0" algn="l">
              <a:lnSpc>
                <a:spcPct val="115000"/>
              </a:lnSpc>
              <a:spcBef>
                <a:spcPts val="0"/>
              </a:spcBef>
              <a:spcAft>
                <a:spcPts val="0"/>
              </a:spcAft>
              <a:buSzPts val="1800"/>
              <a:buChar char="●"/>
            </a:pPr>
            <a:r>
              <a:rPr b="1" lang="en" sz="1800"/>
              <a:t>When</a:t>
            </a:r>
            <a:r>
              <a:rPr lang="en" sz="1800"/>
              <a:t> will this be done within the project and beyond?</a:t>
            </a:r>
            <a:endParaRPr sz="1800"/>
          </a:p>
        </p:txBody>
      </p:sp>
      <p:sp>
        <p:nvSpPr>
          <p:cNvPr id="1792" name="Google Shape;1792;p194"/>
          <p:cNvSpPr txBox="1"/>
          <p:nvPr/>
        </p:nvSpPr>
        <p:spPr>
          <a:xfrm>
            <a:off x="125300" y="3862750"/>
            <a:ext cx="5603400" cy="4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Lato"/>
                <a:ea typeface="Lato"/>
                <a:cs typeface="Lato"/>
                <a:sym typeface="Lato"/>
                <a:hlinkClick r:id="rId4"/>
              </a:rPr>
              <a:t>http://guides.lib.purdue.edu/c.php?g=353013&amp;p=2378292</a:t>
            </a: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u="sng">
                <a:solidFill>
                  <a:schemeClr val="hlink"/>
                </a:solidFill>
                <a:latin typeface="Lato"/>
                <a:ea typeface="Lato"/>
                <a:cs typeface="Lato"/>
                <a:sym typeface="Lato"/>
                <a:hlinkClick r:id="rId5"/>
              </a:rPr>
              <a:t>https://www.dataone.org/best-practices</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u="sng">
                <a:solidFill>
                  <a:schemeClr val="hlink"/>
                </a:solidFill>
                <a:latin typeface="Lato"/>
                <a:ea typeface="Lato"/>
                <a:cs typeface="Lato"/>
                <a:sym typeface="Lato"/>
                <a:hlinkClick r:id="rId6"/>
              </a:rPr>
              <a:t>https://dmptool.org/</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8" name="Shape 1488"/>
        <p:cNvGrpSpPr/>
        <p:nvPr/>
      </p:nvGrpSpPr>
      <p:grpSpPr>
        <a:xfrm>
          <a:off x="0" y="0"/>
          <a:ext cx="0" cy="0"/>
          <a:chOff x="0" y="0"/>
          <a:chExt cx="0" cy="0"/>
        </a:xfrm>
      </p:grpSpPr>
      <p:sp>
        <p:nvSpPr>
          <p:cNvPr id="1489" name="Google Shape;1489;p159"/>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solidFill>
                  <a:schemeClr val="dk2"/>
                </a:solidFill>
              </a:rPr>
              <a:t>Have you ever had problems reproducing your own or someone else’s research?</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6" name="Shape 1796"/>
        <p:cNvGrpSpPr/>
        <p:nvPr/>
      </p:nvGrpSpPr>
      <p:grpSpPr>
        <a:xfrm>
          <a:off x="0" y="0"/>
          <a:ext cx="0" cy="0"/>
          <a:chOff x="0" y="0"/>
          <a:chExt cx="0" cy="0"/>
        </a:xfrm>
      </p:grpSpPr>
      <p:sp>
        <p:nvSpPr>
          <p:cNvPr id="1797" name="Google Shape;1797;p195"/>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sp>
        <p:nvSpPr>
          <p:cNvPr id="1798" name="Google Shape;1798;p195"/>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Data Management</a:t>
            </a:r>
            <a:endParaRPr b="1" sz="1800">
              <a:solidFill>
                <a:srgbClr val="FFFFFF"/>
              </a:solidFill>
              <a:latin typeface="Lato"/>
              <a:ea typeface="Lato"/>
              <a:cs typeface="Lato"/>
              <a:sym typeface="Lato"/>
            </a:endParaRPr>
          </a:p>
        </p:txBody>
      </p:sp>
      <p:sp>
        <p:nvSpPr>
          <p:cNvPr id="1799" name="Google Shape;1799;p195"/>
          <p:cNvSpPr txBox="1"/>
          <p:nvPr/>
        </p:nvSpPr>
        <p:spPr>
          <a:xfrm>
            <a:off x="189900" y="369800"/>
            <a:ext cx="46179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Lato"/>
                <a:ea typeface="Lato"/>
                <a:cs typeface="Lato"/>
                <a:sym typeface="Lato"/>
              </a:rPr>
              <a:t>Project directory structure</a:t>
            </a:r>
            <a:endParaRPr b="1" sz="1800">
              <a:latin typeface="Lato"/>
              <a:ea typeface="Lato"/>
              <a:cs typeface="Lato"/>
              <a:sym typeface="Lato"/>
            </a:endParaRPr>
          </a:p>
        </p:txBody>
      </p:sp>
      <p:sp>
        <p:nvSpPr>
          <p:cNvPr id="1800" name="Google Shape;1800;p195"/>
          <p:cNvSpPr txBox="1"/>
          <p:nvPr/>
        </p:nvSpPr>
        <p:spPr>
          <a:xfrm>
            <a:off x="878700" y="681925"/>
            <a:ext cx="3527700" cy="38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Project_1</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methods</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raw_data</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readme</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analysis</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analysis_method_1</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2017</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2018</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a:t>
            </a:r>
            <a:r>
              <a:rPr lang="en" sz="1800">
                <a:solidFill>
                  <a:srgbClr val="000000"/>
                </a:solidFill>
                <a:latin typeface="Lato"/>
                <a:ea typeface="Lato"/>
                <a:cs typeface="Lato"/>
                <a:sym typeface="Lato"/>
              </a:rPr>
              <a:t>analysis_method_2</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scripts</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manuscript</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text</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version_1</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readme and/or ELN link</a:t>
            </a:r>
            <a:endParaRPr sz="1800">
              <a:latin typeface="Lato"/>
              <a:ea typeface="Lato"/>
              <a:cs typeface="Lato"/>
              <a:sym typeface="Lato"/>
            </a:endParaRPr>
          </a:p>
        </p:txBody>
      </p:sp>
      <p:sp>
        <p:nvSpPr>
          <p:cNvPr id="1801" name="Google Shape;1801;p195"/>
          <p:cNvSpPr txBox="1"/>
          <p:nvPr/>
        </p:nvSpPr>
        <p:spPr>
          <a:xfrm>
            <a:off x="3356775" y="369800"/>
            <a:ext cx="5583000" cy="110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chemeClr val="accent3"/>
                </a:solidFill>
                <a:latin typeface="Raleway"/>
                <a:ea typeface="Raleway"/>
                <a:cs typeface="Raleway"/>
                <a:sym typeface="Raleway"/>
              </a:rPr>
              <a:t>Specific content in each category for Project #1</a:t>
            </a:r>
            <a:endParaRPr b="1" sz="3000">
              <a:solidFill>
                <a:schemeClr val="accent3"/>
              </a:solidFill>
              <a:latin typeface="Raleway"/>
              <a:ea typeface="Raleway"/>
              <a:cs typeface="Raleway"/>
              <a:sym typeface="Raleway"/>
            </a:endParaRPr>
          </a:p>
          <a:p>
            <a:pPr indent="0" lvl="0" marL="0" rtl="0" algn="r">
              <a:spcBef>
                <a:spcPts val="0"/>
              </a:spcBef>
              <a:spcAft>
                <a:spcPts val="0"/>
              </a:spcAft>
              <a:buNone/>
            </a:pPr>
            <a:r>
              <a:t/>
            </a:r>
            <a:endParaRPr sz="1800">
              <a:latin typeface="Lato"/>
              <a:ea typeface="Lato"/>
              <a:cs typeface="Lato"/>
              <a:sym typeface="Lato"/>
            </a:endParaRPr>
          </a:p>
        </p:txBody>
      </p:sp>
      <p:cxnSp>
        <p:nvCxnSpPr>
          <p:cNvPr id="1802" name="Google Shape;1802;p195"/>
          <p:cNvCxnSpPr/>
          <p:nvPr/>
        </p:nvCxnSpPr>
        <p:spPr>
          <a:xfrm flipH="1">
            <a:off x="3443450" y="2087425"/>
            <a:ext cx="2901900" cy="2055000"/>
          </a:xfrm>
          <a:prstGeom prst="straightConnector1">
            <a:avLst/>
          </a:prstGeom>
          <a:noFill/>
          <a:ln cap="flat" cmpd="sng" w="28575">
            <a:solidFill>
              <a:srgbClr val="F20253"/>
            </a:solidFill>
            <a:prstDash val="solid"/>
            <a:round/>
            <a:headEnd len="med" w="med" type="none"/>
            <a:tailEnd len="med" w="med" type="triangle"/>
          </a:ln>
        </p:spPr>
      </p:cxnSp>
      <p:sp>
        <p:nvSpPr>
          <p:cNvPr id="1803" name="Google Shape;1803;p195"/>
          <p:cNvSpPr txBox="1"/>
          <p:nvPr/>
        </p:nvSpPr>
        <p:spPr>
          <a:xfrm>
            <a:off x="6333325" y="1635000"/>
            <a:ext cx="1994100" cy="10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Raw data,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Data analysis, and Manuscript</a:t>
            </a:r>
            <a:endParaRPr>
              <a:latin typeface="Lato"/>
              <a:ea typeface="Lato"/>
              <a:cs typeface="Lato"/>
              <a:sym typeface="Lato"/>
            </a:endParaRPr>
          </a:p>
        </p:txBody>
      </p:sp>
      <p:sp>
        <p:nvSpPr>
          <p:cNvPr id="1804" name="Google Shape;1804;p195"/>
          <p:cNvSpPr txBox="1"/>
          <p:nvPr/>
        </p:nvSpPr>
        <p:spPr>
          <a:xfrm>
            <a:off x="5147000" y="3982975"/>
            <a:ext cx="3926100" cy="64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800">
                <a:latin typeface="Lato"/>
                <a:ea typeface="Lato"/>
                <a:cs typeface="Lato"/>
                <a:sym typeface="Lato"/>
              </a:rPr>
              <a:t>Inspired by </a:t>
            </a:r>
            <a:r>
              <a:rPr lang="en" sz="1800" u="sng">
                <a:solidFill>
                  <a:schemeClr val="accent3"/>
                </a:solidFill>
                <a:latin typeface="Lato"/>
                <a:ea typeface="Lato"/>
                <a:cs typeface="Lato"/>
                <a:sym typeface="Lato"/>
                <a:hlinkClick r:id="rId3"/>
              </a:rPr>
              <a:t>‘Bioinformatic data skills’</a:t>
            </a:r>
            <a:r>
              <a:rPr lang="en" sz="1800">
                <a:solidFill>
                  <a:schemeClr val="accent3"/>
                </a:solidFill>
                <a:latin typeface="Lato"/>
                <a:ea typeface="Lato"/>
                <a:cs typeface="Lato"/>
                <a:sym typeface="Lato"/>
              </a:rPr>
              <a:t> </a:t>
            </a:r>
            <a:endParaRPr sz="1800">
              <a:solidFill>
                <a:schemeClr val="accent3"/>
              </a:solidFill>
              <a:latin typeface="Lato"/>
              <a:ea typeface="Lato"/>
              <a:cs typeface="Lato"/>
              <a:sym typeface="Lato"/>
            </a:endParaRPr>
          </a:p>
          <a:p>
            <a:pPr indent="0" lvl="0" marL="0" rtl="0" algn="r">
              <a:spcBef>
                <a:spcPts val="0"/>
              </a:spcBef>
              <a:spcAft>
                <a:spcPts val="0"/>
              </a:spcAft>
              <a:buNone/>
            </a:pPr>
            <a:r>
              <a:rPr lang="en" sz="1800">
                <a:latin typeface="Lato"/>
                <a:ea typeface="Lato"/>
                <a:cs typeface="Lato"/>
                <a:sym typeface="Lato"/>
              </a:rPr>
              <a:t>by Vincent Buffalo</a:t>
            </a:r>
            <a:endParaRPr sz="1800">
              <a:latin typeface="Lato"/>
              <a:ea typeface="Lato"/>
              <a:cs typeface="Lato"/>
              <a:sym typeface="Lato"/>
            </a:endParaRPr>
          </a:p>
        </p:txBody>
      </p:sp>
      <p:cxnSp>
        <p:nvCxnSpPr>
          <p:cNvPr id="1805" name="Google Shape;1805;p195"/>
          <p:cNvCxnSpPr/>
          <p:nvPr/>
        </p:nvCxnSpPr>
        <p:spPr>
          <a:xfrm rot="10800000">
            <a:off x="2788450" y="1694550"/>
            <a:ext cx="3554400" cy="395400"/>
          </a:xfrm>
          <a:prstGeom prst="straightConnector1">
            <a:avLst/>
          </a:prstGeom>
          <a:noFill/>
          <a:ln cap="flat" cmpd="sng" w="28575">
            <a:solidFill>
              <a:srgbClr val="F20253"/>
            </a:solidFill>
            <a:prstDash val="solid"/>
            <a:round/>
            <a:headEnd len="med" w="med" type="none"/>
            <a:tailEnd len="med" w="med" type="triangle"/>
          </a:ln>
        </p:spPr>
      </p:cxnSp>
      <p:cxnSp>
        <p:nvCxnSpPr>
          <p:cNvPr id="1806" name="Google Shape;1806;p195"/>
          <p:cNvCxnSpPr/>
          <p:nvPr/>
        </p:nvCxnSpPr>
        <p:spPr>
          <a:xfrm flipH="1">
            <a:off x="3356725" y="2089950"/>
            <a:ext cx="2976600" cy="606000"/>
          </a:xfrm>
          <a:prstGeom prst="straightConnector1">
            <a:avLst/>
          </a:prstGeom>
          <a:noFill/>
          <a:ln cap="flat" cmpd="sng" w="28575">
            <a:solidFill>
              <a:srgbClr val="F20253"/>
            </a:solidFill>
            <a:prstDash val="solid"/>
            <a:round/>
            <a:headEnd len="med" w="med" type="none"/>
            <a:tailEnd len="med" w="med"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0" name="Shape 1810"/>
        <p:cNvGrpSpPr/>
        <p:nvPr/>
      </p:nvGrpSpPr>
      <p:grpSpPr>
        <a:xfrm>
          <a:off x="0" y="0"/>
          <a:ext cx="0" cy="0"/>
          <a:chOff x="0" y="0"/>
          <a:chExt cx="0" cy="0"/>
        </a:xfrm>
      </p:grpSpPr>
      <p:sp>
        <p:nvSpPr>
          <p:cNvPr id="1811" name="Google Shape;1811;p196"/>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sp>
        <p:nvSpPr>
          <p:cNvPr id="1812" name="Google Shape;1812;p196"/>
          <p:cNvSpPr txBox="1"/>
          <p:nvPr/>
        </p:nvSpPr>
        <p:spPr>
          <a:xfrm>
            <a:off x="5585475" y="68600"/>
            <a:ext cx="34875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Data Management</a:t>
            </a:r>
            <a:endParaRPr b="1" sz="1800">
              <a:solidFill>
                <a:srgbClr val="FFFFFF"/>
              </a:solidFill>
              <a:latin typeface="Lato"/>
              <a:ea typeface="Lato"/>
              <a:cs typeface="Lato"/>
              <a:sym typeface="Lato"/>
            </a:endParaRPr>
          </a:p>
        </p:txBody>
      </p:sp>
      <p:sp>
        <p:nvSpPr>
          <p:cNvPr id="1813" name="Google Shape;1813;p196"/>
          <p:cNvSpPr txBox="1"/>
          <p:nvPr/>
        </p:nvSpPr>
        <p:spPr>
          <a:xfrm>
            <a:off x="189900" y="369800"/>
            <a:ext cx="46179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Lato"/>
                <a:ea typeface="Lato"/>
                <a:cs typeface="Lato"/>
                <a:sym typeface="Lato"/>
              </a:rPr>
              <a:t>Project directory structure</a:t>
            </a:r>
            <a:endParaRPr b="1" sz="1800">
              <a:latin typeface="Lato"/>
              <a:ea typeface="Lato"/>
              <a:cs typeface="Lato"/>
              <a:sym typeface="Lato"/>
            </a:endParaRPr>
          </a:p>
        </p:txBody>
      </p:sp>
      <p:sp>
        <p:nvSpPr>
          <p:cNvPr id="1814" name="Google Shape;1814;p196"/>
          <p:cNvSpPr txBox="1"/>
          <p:nvPr/>
        </p:nvSpPr>
        <p:spPr>
          <a:xfrm>
            <a:off x="878700" y="681925"/>
            <a:ext cx="3527700" cy="38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Project_1</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methods</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raw_data</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readme</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analysis</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analysis_method_1</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2017</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2018</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a:t>
            </a:r>
            <a:r>
              <a:rPr lang="en" sz="1800">
                <a:solidFill>
                  <a:srgbClr val="000000"/>
                </a:solidFill>
                <a:latin typeface="Lato"/>
                <a:ea typeface="Lato"/>
                <a:cs typeface="Lato"/>
                <a:sym typeface="Lato"/>
              </a:rPr>
              <a:t>analysis_method_2</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scripts</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manuscript</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text</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version_1</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readme and/or ELN link</a:t>
            </a:r>
            <a:endParaRPr sz="1800">
              <a:latin typeface="Lato"/>
              <a:ea typeface="Lato"/>
              <a:cs typeface="Lato"/>
              <a:sym typeface="Lato"/>
            </a:endParaRPr>
          </a:p>
        </p:txBody>
      </p:sp>
      <p:sp>
        <p:nvSpPr>
          <p:cNvPr id="1815" name="Google Shape;1815;p196"/>
          <p:cNvSpPr/>
          <p:nvPr/>
        </p:nvSpPr>
        <p:spPr>
          <a:xfrm>
            <a:off x="5584125" y="343225"/>
            <a:ext cx="3487500" cy="47568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196"/>
          <p:cNvSpPr txBox="1"/>
          <p:nvPr/>
        </p:nvSpPr>
        <p:spPr>
          <a:xfrm>
            <a:off x="5632525" y="1086625"/>
            <a:ext cx="3383400" cy="12678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rgbClr val="FFFFFF"/>
              </a:buClr>
              <a:buSzPts val="2500"/>
              <a:buFont typeface="Lato"/>
              <a:buChar char="●"/>
            </a:pPr>
            <a:r>
              <a:rPr lang="en" sz="2500">
                <a:solidFill>
                  <a:srgbClr val="FFFFFF"/>
                </a:solidFill>
                <a:latin typeface="Lato"/>
                <a:ea typeface="Lato"/>
                <a:cs typeface="Lato"/>
                <a:sym typeface="Lato"/>
              </a:rPr>
              <a:t>Always keep </a:t>
            </a:r>
            <a:r>
              <a:rPr b="1" lang="en" sz="2500">
                <a:solidFill>
                  <a:srgbClr val="FFFFFF"/>
                </a:solidFill>
                <a:latin typeface="Lato"/>
                <a:ea typeface="Lato"/>
                <a:cs typeface="Lato"/>
                <a:sym typeface="Lato"/>
              </a:rPr>
              <a:t>raw</a:t>
            </a:r>
            <a:r>
              <a:rPr lang="en" sz="2500">
                <a:solidFill>
                  <a:srgbClr val="FFFFFF"/>
                </a:solidFill>
                <a:latin typeface="Lato"/>
                <a:ea typeface="Lato"/>
                <a:cs typeface="Lato"/>
                <a:sym typeface="Lato"/>
              </a:rPr>
              <a:t> data!</a:t>
            </a:r>
            <a:endParaRPr sz="2500">
              <a:solidFill>
                <a:srgbClr val="FFFFFF"/>
              </a:solidFill>
              <a:latin typeface="Lato"/>
              <a:ea typeface="Lato"/>
              <a:cs typeface="Lato"/>
              <a:sym typeface="Lato"/>
            </a:endParaRPr>
          </a:p>
          <a:p>
            <a:pPr indent="0" lvl="0" marL="457200" rtl="0" algn="l">
              <a:spcBef>
                <a:spcPts val="0"/>
              </a:spcBef>
              <a:spcAft>
                <a:spcPts val="0"/>
              </a:spcAft>
              <a:buNone/>
            </a:pPr>
            <a:r>
              <a:t/>
            </a:r>
            <a:endParaRPr sz="2500">
              <a:solidFill>
                <a:srgbClr val="FFFFFF"/>
              </a:solidFill>
              <a:latin typeface="Lato"/>
              <a:ea typeface="Lato"/>
              <a:cs typeface="Lato"/>
              <a:sym typeface="Lato"/>
            </a:endParaRPr>
          </a:p>
        </p:txBody>
      </p:sp>
      <p:sp>
        <p:nvSpPr>
          <p:cNvPr id="1817" name="Google Shape;1817;p196"/>
          <p:cNvSpPr txBox="1"/>
          <p:nvPr/>
        </p:nvSpPr>
        <p:spPr>
          <a:xfrm>
            <a:off x="5651318" y="2111925"/>
            <a:ext cx="3345600" cy="13599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rgbClr val="FFFFFF"/>
              </a:buClr>
              <a:buSzPts val="2500"/>
              <a:buFont typeface="Lato"/>
              <a:buChar char="●"/>
            </a:pPr>
            <a:r>
              <a:rPr lang="en" sz="2500">
                <a:solidFill>
                  <a:srgbClr val="FFFFFF"/>
                </a:solidFill>
                <a:latin typeface="Lato"/>
                <a:ea typeface="Lato"/>
                <a:cs typeface="Lato"/>
                <a:sym typeface="Lato"/>
              </a:rPr>
              <a:t>Always Backup Data</a:t>
            </a:r>
            <a:endParaRPr sz="2500">
              <a:solidFill>
                <a:srgbClr val="FFFFFF"/>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rgbClr val="FFFFFF"/>
                </a:solidFill>
                <a:latin typeface="Lato"/>
                <a:ea typeface="Lato"/>
                <a:cs typeface="Lato"/>
                <a:sym typeface="Lato"/>
              </a:rPr>
              <a:t>(3x and synchronized: 3 unique locations - cloud, server, </a:t>
            </a:r>
            <a:endParaRPr sz="1800">
              <a:solidFill>
                <a:srgbClr val="FFFFFF"/>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rgbClr val="FFFFFF"/>
                </a:solidFill>
                <a:latin typeface="Lato"/>
                <a:ea typeface="Lato"/>
                <a:cs typeface="Lato"/>
                <a:sym typeface="Lato"/>
              </a:rPr>
              <a:t>personal drive)</a:t>
            </a:r>
            <a:endParaRPr sz="1800">
              <a:solidFill>
                <a:srgbClr val="FFFFFF"/>
              </a:solidFill>
              <a:latin typeface="Lato"/>
              <a:ea typeface="Lato"/>
              <a:cs typeface="Lato"/>
              <a:sym typeface="Lato"/>
            </a:endParaRPr>
          </a:p>
        </p:txBody>
      </p:sp>
      <p:sp>
        <p:nvSpPr>
          <p:cNvPr id="1818" name="Google Shape;1818;p196"/>
          <p:cNvSpPr/>
          <p:nvPr/>
        </p:nvSpPr>
        <p:spPr>
          <a:xfrm rot="5198634">
            <a:off x="4111491" y="203592"/>
            <a:ext cx="389468" cy="2990966"/>
          </a:xfrm>
          <a:prstGeom prst="downArrow">
            <a:avLst>
              <a:gd fmla="val 50000" name="adj1"/>
              <a:gd fmla="val 50000" name="adj2"/>
            </a:avLst>
          </a:prstGeom>
          <a:solidFill>
            <a:srgbClr val="F20253"/>
          </a:solidFill>
          <a:ln cap="flat" cmpd="sng" w="9525">
            <a:solidFill>
              <a:srgbClr val="F202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2" name="Shape 1822"/>
        <p:cNvGrpSpPr/>
        <p:nvPr/>
      </p:nvGrpSpPr>
      <p:grpSpPr>
        <a:xfrm>
          <a:off x="0" y="0"/>
          <a:ext cx="0" cy="0"/>
          <a:chOff x="0" y="0"/>
          <a:chExt cx="0" cy="0"/>
        </a:xfrm>
      </p:grpSpPr>
      <p:sp>
        <p:nvSpPr>
          <p:cNvPr id="1823" name="Google Shape;1823;p197"/>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sp>
        <p:nvSpPr>
          <p:cNvPr id="1824" name="Google Shape;1824;p197"/>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Data Management</a:t>
            </a:r>
            <a:endParaRPr b="1" sz="1800">
              <a:solidFill>
                <a:srgbClr val="FFFFFF"/>
              </a:solidFill>
              <a:latin typeface="Lato"/>
              <a:ea typeface="Lato"/>
              <a:cs typeface="Lato"/>
              <a:sym typeface="Lato"/>
            </a:endParaRPr>
          </a:p>
        </p:txBody>
      </p:sp>
      <p:pic>
        <p:nvPicPr>
          <p:cNvPr id="1825" name="Google Shape;1825;p197"/>
          <p:cNvPicPr preferRelativeResize="0"/>
          <p:nvPr/>
        </p:nvPicPr>
        <p:blipFill>
          <a:blip r:embed="rId3">
            <a:alphaModFix/>
          </a:blip>
          <a:stretch>
            <a:fillRect/>
          </a:stretch>
        </p:blipFill>
        <p:spPr>
          <a:xfrm>
            <a:off x="2187675" y="175550"/>
            <a:ext cx="3451500" cy="46020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9" name="Shape 1829"/>
        <p:cNvGrpSpPr/>
        <p:nvPr/>
      </p:nvGrpSpPr>
      <p:grpSpPr>
        <a:xfrm>
          <a:off x="0" y="0"/>
          <a:ext cx="0" cy="0"/>
          <a:chOff x="0" y="0"/>
          <a:chExt cx="0" cy="0"/>
        </a:xfrm>
      </p:grpSpPr>
      <p:sp>
        <p:nvSpPr>
          <p:cNvPr id="1830" name="Google Shape;1830;p198"/>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sp>
        <p:nvSpPr>
          <p:cNvPr id="1831" name="Google Shape;1831;p198"/>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Data Management</a:t>
            </a:r>
            <a:endParaRPr b="1" sz="1800">
              <a:solidFill>
                <a:srgbClr val="FFFFFF"/>
              </a:solidFill>
              <a:latin typeface="Lato"/>
              <a:ea typeface="Lato"/>
              <a:cs typeface="Lato"/>
              <a:sym typeface="Lato"/>
            </a:endParaRPr>
          </a:p>
        </p:txBody>
      </p:sp>
      <p:sp>
        <p:nvSpPr>
          <p:cNvPr id="1832" name="Google Shape;1832;p198"/>
          <p:cNvSpPr txBox="1"/>
          <p:nvPr>
            <p:ph type="title"/>
          </p:nvPr>
        </p:nvSpPr>
        <p:spPr>
          <a:xfrm>
            <a:off x="778500" y="162600"/>
            <a:ext cx="75870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What did you call the last file you saved?</a:t>
            </a:r>
            <a:endParaRPr sz="3000"/>
          </a:p>
        </p:txBody>
      </p:sp>
      <p:sp>
        <p:nvSpPr>
          <p:cNvPr id="1833" name="Google Shape;1833;p198"/>
          <p:cNvSpPr txBox="1"/>
          <p:nvPr>
            <p:ph idx="4294967295" type="body"/>
          </p:nvPr>
        </p:nvSpPr>
        <p:spPr>
          <a:xfrm>
            <a:off x="2232000" y="1170363"/>
            <a:ext cx="4680000" cy="33036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lang="en" sz="2400">
                <a:solidFill>
                  <a:schemeClr val="dk1"/>
                </a:solidFill>
                <a:latin typeface="Arial"/>
                <a:ea typeface="Arial"/>
                <a:cs typeface="Arial"/>
                <a:sym typeface="Arial"/>
              </a:rPr>
              <a:t>#1 Document 1</a:t>
            </a:r>
            <a:endParaRPr sz="2400">
              <a:solidFill>
                <a:schemeClr val="dk1"/>
              </a:solidFill>
              <a:latin typeface="Arial"/>
              <a:ea typeface="Arial"/>
              <a:cs typeface="Arial"/>
              <a:sym typeface="Arial"/>
            </a:endParaRPr>
          </a:p>
          <a:p>
            <a:pPr indent="0" lvl="0" marL="0" rtl="0" algn="ctr">
              <a:lnSpc>
                <a:spcPct val="150000"/>
              </a:lnSpc>
              <a:spcBef>
                <a:spcPts val="0"/>
              </a:spcBef>
              <a:spcAft>
                <a:spcPts val="0"/>
              </a:spcAft>
              <a:buClr>
                <a:schemeClr val="dk1"/>
              </a:buClr>
              <a:buSzPts val="1100"/>
              <a:buFont typeface="Arial"/>
              <a:buNone/>
            </a:pPr>
            <a:r>
              <a:rPr lang="en" sz="2400">
                <a:solidFill>
                  <a:schemeClr val="dk2"/>
                </a:solidFill>
                <a:latin typeface="Arial"/>
                <a:ea typeface="Arial"/>
                <a:cs typeface="Arial"/>
                <a:sym typeface="Arial"/>
              </a:rPr>
              <a:t>#2 Final version BS</a:t>
            </a:r>
            <a:endParaRPr sz="2400">
              <a:solidFill>
                <a:schemeClr val="dk2"/>
              </a:solidFill>
              <a:latin typeface="Arial"/>
              <a:ea typeface="Arial"/>
              <a:cs typeface="Arial"/>
              <a:sym typeface="Arial"/>
            </a:endParaRPr>
          </a:p>
          <a:p>
            <a:pPr indent="0" lvl="0" marL="0" rtl="0" algn="ctr">
              <a:lnSpc>
                <a:spcPct val="150000"/>
              </a:lnSpc>
              <a:spcBef>
                <a:spcPts val="0"/>
              </a:spcBef>
              <a:spcAft>
                <a:spcPts val="0"/>
              </a:spcAft>
              <a:buClr>
                <a:schemeClr val="dk1"/>
              </a:buClr>
              <a:buSzPts val="1100"/>
              <a:buFont typeface="Arial"/>
              <a:buNone/>
            </a:pPr>
            <a:r>
              <a:rPr lang="en" sz="2400">
                <a:solidFill>
                  <a:schemeClr val="dk1"/>
                </a:solidFill>
                <a:latin typeface="Arial"/>
                <a:ea typeface="Arial"/>
                <a:cs typeface="Arial"/>
                <a:sym typeface="Arial"/>
              </a:rPr>
              <a:t>#3 20190715_ISMPMI2019_talk</a:t>
            </a:r>
            <a:endParaRPr sz="2400">
              <a:solidFill>
                <a:schemeClr val="dk1"/>
              </a:solidFill>
              <a:latin typeface="Arial"/>
              <a:ea typeface="Arial"/>
              <a:cs typeface="Arial"/>
              <a:sym typeface="Arial"/>
            </a:endParaRPr>
          </a:p>
          <a:p>
            <a:pPr indent="0" lvl="0" marL="0" rtl="0" algn="ctr">
              <a:lnSpc>
                <a:spcPct val="150000"/>
              </a:lnSpc>
              <a:spcBef>
                <a:spcPts val="0"/>
              </a:spcBef>
              <a:spcAft>
                <a:spcPts val="0"/>
              </a:spcAft>
              <a:buClr>
                <a:schemeClr val="dk1"/>
              </a:buClr>
              <a:buSzPts val="1100"/>
              <a:buFont typeface="Arial"/>
              <a:buNone/>
            </a:pPr>
            <a:r>
              <a:rPr lang="en" sz="2400">
                <a:solidFill>
                  <a:schemeClr val="dk2"/>
                </a:solidFill>
                <a:latin typeface="Arial"/>
                <a:ea typeface="Arial"/>
                <a:cs typeface="Arial"/>
                <a:sym typeface="Arial"/>
              </a:rPr>
              <a:t>#4 Cover letter Nature</a:t>
            </a:r>
            <a:endParaRPr sz="2400">
              <a:solidFill>
                <a:schemeClr val="dk2"/>
              </a:solidFill>
              <a:latin typeface="Arial"/>
              <a:ea typeface="Arial"/>
              <a:cs typeface="Arial"/>
              <a:sym typeface="Arial"/>
            </a:endParaRPr>
          </a:p>
          <a:p>
            <a:pPr indent="0" lvl="0" marL="0" rtl="0" algn="ctr">
              <a:lnSpc>
                <a:spcPct val="150000"/>
              </a:lnSpc>
              <a:spcBef>
                <a:spcPts val="0"/>
              </a:spcBef>
              <a:spcAft>
                <a:spcPts val="0"/>
              </a:spcAft>
              <a:buNone/>
            </a:pPr>
            <a:r>
              <a:rPr lang="en" sz="2400">
                <a:solidFill>
                  <a:schemeClr val="dk1"/>
                </a:solidFill>
                <a:latin typeface="Arial"/>
                <a:ea typeface="Arial"/>
                <a:cs typeface="Arial"/>
                <a:sym typeface="Arial"/>
              </a:rPr>
              <a:t>#5 Cover letter MPMI</a:t>
            </a:r>
            <a:endParaRPr sz="2400">
              <a:solidFill>
                <a:schemeClr val="dk1"/>
              </a:solidFill>
              <a:latin typeface="Arial"/>
              <a:ea typeface="Arial"/>
              <a:cs typeface="Arial"/>
              <a:sym typeface="Arial"/>
            </a:endParaRPr>
          </a:p>
          <a:p>
            <a:pPr indent="0" lvl="0" marL="0" rtl="0" algn="ctr">
              <a:lnSpc>
                <a:spcPct val="150000"/>
              </a:lnSpc>
              <a:spcBef>
                <a:spcPts val="0"/>
              </a:spcBef>
              <a:spcAft>
                <a:spcPts val="0"/>
              </a:spcAft>
              <a:buClr>
                <a:schemeClr val="dk1"/>
              </a:buClr>
              <a:buSzPts val="1100"/>
              <a:buFont typeface="Arial"/>
              <a:buNone/>
            </a:pPr>
            <a:r>
              <a:rPr lang="en" sz="2400">
                <a:solidFill>
                  <a:schemeClr val="dk1"/>
                </a:solidFill>
                <a:latin typeface="Arial"/>
                <a:ea typeface="Arial"/>
                <a:cs typeface="Arial"/>
                <a:sym typeface="Arial"/>
              </a:rPr>
              <a:t>#6 Just submit to biorxiv</a:t>
            </a:r>
            <a:endParaRPr sz="2400">
              <a:solidFill>
                <a:schemeClr val="dk1"/>
              </a:solidFill>
              <a:latin typeface="Arial"/>
              <a:ea typeface="Arial"/>
              <a:cs typeface="Arial"/>
              <a:sym typeface="Arial"/>
            </a:endParaRPr>
          </a:p>
          <a:p>
            <a:pPr indent="0" lvl="0" marL="0" rtl="0" algn="l">
              <a:spcBef>
                <a:spcPts val="600"/>
              </a:spcBef>
              <a:spcAft>
                <a:spcPts val="0"/>
              </a:spcAft>
              <a:buNone/>
            </a:pPr>
            <a:r>
              <a:t/>
            </a:r>
            <a:endParaRPr/>
          </a:p>
          <a:p>
            <a:pPr indent="0" lvl="0" marL="457200" rtl="0" algn="l">
              <a:spcBef>
                <a:spcPts val="60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7" name="Shape 1837"/>
        <p:cNvGrpSpPr/>
        <p:nvPr/>
      </p:nvGrpSpPr>
      <p:grpSpPr>
        <a:xfrm>
          <a:off x="0" y="0"/>
          <a:ext cx="0" cy="0"/>
          <a:chOff x="0" y="0"/>
          <a:chExt cx="0" cy="0"/>
        </a:xfrm>
      </p:grpSpPr>
      <p:sp>
        <p:nvSpPr>
          <p:cNvPr id="1838" name="Google Shape;1838;p199"/>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sp>
        <p:nvSpPr>
          <p:cNvPr id="1839" name="Google Shape;1839;p199"/>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Data Management</a:t>
            </a:r>
            <a:endParaRPr b="1" sz="1800">
              <a:solidFill>
                <a:srgbClr val="FFFFFF"/>
              </a:solidFill>
              <a:latin typeface="Lato"/>
              <a:ea typeface="Lato"/>
              <a:cs typeface="Lato"/>
              <a:sym typeface="Lato"/>
            </a:endParaRPr>
          </a:p>
        </p:txBody>
      </p:sp>
      <p:sp>
        <p:nvSpPr>
          <p:cNvPr id="1840" name="Google Shape;1840;p199"/>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File naming conventions</a:t>
            </a:r>
            <a:endParaRPr/>
          </a:p>
        </p:txBody>
      </p:sp>
      <p:sp>
        <p:nvSpPr>
          <p:cNvPr id="1841" name="Google Shape;1841;p199"/>
          <p:cNvSpPr txBox="1"/>
          <p:nvPr>
            <p:ph idx="4294967295" type="body"/>
          </p:nvPr>
        </p:nvSpPr>
        <p:spPr>
          <a:xfrm>
            <a:off x="896100" y="1197875"/>
            <a:ext cx="7354200" cy="2936700"/>
          </a:xfrm>
          <a:prstGeom prst="rect">
            <a:avLst/>
          </a:prstGeom>
        </p:spPr>
        <p:txBody>
          <a:bodyPr anchorCtr="0" anchor="t" bIns="91425" lIns="91425" spcFirstLastPara="1" rIns="91425" wrap="square" tIns="91425">
            <a:noAutofit/>
          </a:bodyPr>
          <a:lstStyle/>
          <a:p>
            <a:pPr indent="-406400" lvl="0" marL="457200" rtl="0" algn="l">
              <a:lnSpc>
                <a:spcPct val="115000"/>
              </a:lnSpc>
              <a:spcBef>
                <a:spcPts val="600"/>
              </a:spcBef>
              <a:spcAft>
                <a:spcPts val="0"/>
              </a:spcAft>
              <a:buSzPts val="2800"/>
              <a:buChar char="●"/>
            </a:pPr>
            <a:r>
              <a:rPr lang="en"/>
              <a:t>Include date in yyyy-mm-dd format</a:t>
            </a:r>
            <a:endParaRPr/>
          </a:p>
          <a:p>
            <a:pPr indent="-406400" lvl="0" marL="457200" rtl="0" algn="l">
              <a:lnSpc>
                <a:spcPct val="115000"/>
              </a:lnSpc>
              <a:spcBef>
                <a:spcPts val="0"/>
              </a:spcBef>
              <a:spcAft>
                <a:spcPts val="0"/>
              </a:spcAft>
              <a:buSzPts val="2800"/>
              <a:buChar char="●"/>
            </a:pPr>
            <a:r>
              <a:rPr lang="en"/>
              <a:t>Use meaningful abbreviations</a:t>
            </a:r>
            <a:endParaRPr/>
          </a:p>
          <a:p>
            <a:pPr indent="-406400" lvl="0" marL="457200" rtl="0" algn="l">
              <a:lnSpc>
                <a:spcPct val="115000"/>
              </a:lnSpc>
              <a:spcBef>
                <a:spcPts val="0"/>
              </a:spcBef>
              <a:spcAft>
                <a:spcPts val="0"/>
              </a:spcAft>
              <a:buSzPts val="2800"/>
              <a:buChar char="●"/>
            </a:pPr>
            <a:r>
              <a:rPr lang="en"/>
              <a:t>Have group identifiers</a:t>
            </a:r>
            <a:endParaRPr/>
          </a:p>
          <a:p>
            <a:pPr indent="-406400" lvl="0" marL="457200" rtl="0" algn="l">
              <a:lnSpc>
                <a:spcPct val="115000"/>
              </a:lnSpc>
              <a:spcBef>
                <a:spcPts val="0"/>
              </a:spcBef>
              <a:spcAft>
                <a:spcPts val="0"/>
              </a:spcAft>
              <a:buSzPts val="2800"/>
              <a:buChar char="●"/>
            </a:pPr>
            <a:r>
              <a:rPr lang="en"/>
              <a:t>Document your decisions</a:t>
            </a:r>
            <a:endParaRPr/>
          </a:p>
          <a:p>
            <a:pPr indent="-406400" lvl="0" marL="457200" rtl="0" algn="l">
              <a:lnSpc>
                <a:spcPct val="115000"/>
              </a:lnSpc>
              <a:spcBef>
                <a:spcPts val="0"/>
              </a:spcBef>
              <a:spcAft>
                <a:spcPts val="0"/>
              </a:spcAft>
              <a:buSzPts val="2800"/>
              <a:buChar char="●"/>
            </a:pPr>
            <a:r>
              <a:rPr lang="en"/>
              <a:t>Be consistent</a:t>
            </a:r>
            <a:endParaRPr/>
          </a:p>
          <a:p>
            <a:pPr indent="0" lvl="0" marL="0" rtl="0" algn="l">
              <a:spcBef>
                <a:spcPts val="600"/>
              </a:spcBef>
              <a:spcAft>
                <a:spcPts val="0"/>
              </a:spcAft>
              <a:buNone/>
            </a:pPr>
            <a:r>
              <a:t/>
            </a:r>
            <a:endParaRPr/>
          </a:p>
        </p:txBody>
      </p:sp>
      <p:sp>
        <p:nvSpPr>
          <p:cNvPr id="1842" name="Google Shape;1842;p199"/>
          <p:cNvSpPr txBox="1"/>
          <p:nvPr/>
        </p:nvSpPr>
        <p:spPr>
          <a:xfrm>
            <a:off x="56875" y="4310850"/>
            <a:ext cx="6160500" cy="5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Lato"/>
                <a:ea typeface="Lato"/>
                <a:cs typeface="Lato"/>
                <a:sym typeface="Lato"/>
                <a:hlinkClick r:id="rId3"/>
              </a:rPr>
              <a:t>http://guides.lib.purdue.edu/c.php?g=353013&amp;p=2378292</a:t>
            </a:r>
            <a:endParaRPr sz="18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u="sng">
                <a:solidFill>
                  <a:schemeClr val="hlink"/>
                </a:solidFill>
                <a:latin typeface="Lato"/>
                <a:ea typeface="Lato"/>
                <a:cs typeface="Lato"/>
                <a:sym typeface="Lato"/>
                <a:hlinkClick r:id="rId4"/>
              </a:rPr>
              <a:t>http://kbroman.org/dataorg/</a:t>
            </a: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6" name="Shape 1846"/>
        <p:cNvGrpSpPr/>
        <p:nvPr/>
      </p:nvGrpSpPr>
      <p:grpSpPr>
        <a:xfrm>
          <a:off x="0" y="0"/>
          <a:ext cx="0" cy="0"/>
          <a:chOff x="0" y="0"/>
          <a:chExt cx="0" cy="0"/>
        </a:xfrm>
      </p:grpSpPr>
      <p:sp>
        <p:nvSpPr>
          <p:cNvPr id="1847" name="Google Shape;1847;p200"/>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sp>
        <p:nvSpPr>
          <p:cNvPr id="1848" name="Google Shape;1848;p200"/>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Data Management</a:t>
            </a:r>
            <a:endParaRPr b="1" sz="1800">
              <a:solidFill>
                <a:srgbClr val="FFFFFF"/>
              </a:solidFill>
              <a:latin typeface="Lato"/>
              <a:ea typeface="Lato"/>
              <a:cs typeface="Lato"/>
              <a:sym typeface="Lato"/>
            </a:endParaRPr>
          </a:p>
        </p:txBody>
      </p:sp>
      <p:sp>
        <p:nvSpPr>
          <p:cNvPr id="1849" name="Google Shape;1849;p200"/>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File naming conventions</a:t>
            </a:r>
            <a:endParaRPr/>
          </a:p>
        </p:txBody>
      </p:sp>
      <p:sp>
        <p:nvSpPr>
          <p:cNvPr id="1850" name="Google Shape;1850;p200"/>
          <p:cNvSpPr txBox="1"/>
          <p:nvPr>
            <p:ph idx="4294967295" type="body"/>
          </p:nvPr>
        </p:nvSpPr>
        <p:spPr>
          <a:xfrm>
            <a:off x="806850" y="902282"/>
            <a:ext cx="7354200" cy="6726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Char char="●"/>
            </a:pPr>
            <a:r>
              <a:rPr lang="en" sz="1800"/>
              <a:t>Example</a:t>
            </a:r>
            <a:endParaRPr sz="1800"/>
          </a:p>
          <a:p>
            <a:pPr indent="0" lvl="0" marL="0" rtl="0" algn="l">
              <a:spcBef>
                <a:spcPts val="600"/>
              </a:spcBef>
              <a:spcAft>
                <a:spcPts val="0"/>
              </a:spcAft>
              <a:buNone/>
            </a:pPr>
            <a:r>
              <a:t/>
            </a:r>
            <a:endParaRPr/>
          </a:p>
        </p:txBody>
      </p:sp>
      <p:sp>
        <p:nvSpPr>
          <p:cNvPr id="1851" name="Google Shape;1851;p200"/>
          <p:cNvSpPr txBox="1"/>
          <p:nvPr/>
        </p:nvSpPr>
        <p:spPr>
          <a:xfrm>
            <a:off x="116025" y="4397275"/>
            <a:ext cx="5878500" cy="4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Lato"/>
                <a:ea typeface="Lato"/>
                <a:cs typeface="Lato"/>
                <a:sym typeface="Lato"/>
                <a:hlinkClick r:id="rId3"/>
              </a:rPr>
              <a:t>http://guides.lib.purdue.edu/c.php?g=353013&amp;p=2378292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sp>
        <p:nvSpPr>
          <p:cNvPr id="1852" name="Google Shape;1852;p200"/>
          <p:cNvSpPr txBox="1"/>
          <p:nvPr/>
        </p:nvSpPr>
        <p:spPr>
          <a:xfrm>
            <a:off x="1264825" y="1389413"/>
            <a:ext cx="6594900" cy="41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800"/>
              </a:spcAft>
              <a:buNone/>
            </a:pPr>
            <a:r>
              <a:rPr lang="en" sz="1800">
                <a:solidFill>
                  <a:schemeClr val="accent3"/>
                </a:solidFill>
                <a:latin typeface="Lato"/>
                <a:ea typeface="Lato"/>
                <a:cs typeface="Lato"/>
                <a:sym typeface="Lato"/>
              </a:rPr>
              <a:t>20130825</a:t>
            </a:r>
            <a:r>
              <a:rPr lang="en" sz="1800">
                <a:solidFill>
                  <a:srgbClr val="333333"/>
                </a:solidFill>
                <a:latin typeface="Lato"/>
                <a:ea typeface="Lato"/>
                <a:cs typeface="Lato"/>
                <a:sym typeface="Lato"/>
              </a:rPr>
              <a:t>_</a:t>
            </a:r>
            <a:r>
              <a:rPr lang="en" sz="1800">
                <a:solidFill>
                  <a:srgbClr val="F20253"/>
                </a:solidFill>
                <a:latin typeface="Lato"/>
                <a:ea typeface="Lato"/>
                <a:cs typeface="Lato"/>
                <a:sym typeface="Lato"/>
              </a:rPr>
              <a:t>DOEProject</a:t>
            </a:r>
            <a:r>
              <a:rPr lang="en" sz="1800">
                <a:solidFill>
                  <a:srgbClr val="333333"/>
                </a:solidFill>
                <a:latin typeface="Lato"/>
                <a:ea typeface="Lato"/>
                <a:cs typeface="Lato"/>
                <a:sym typeface="Lato"/>
              </a:rPr>
              <a:t>_</a:t>
            </a:r>
            <a:r>
              <a:rPr lang="en" sz="1800">
                <a:solidFill>
                  <a:schemeClr val="accent3"/>
                </a:solidFill>
                <a:latin typeface="Lato"/>
                <a:ea typeface="Lato"/>
                <a:cs typeface="Lato"/>
                <a:sym typeface="Lato"/>
              </a:rPr>
              <a:t>Ex1Test1</a:t>
            </a:r>
            <a:r>
              <a:rPr lang="en" sz="1800">
                <a:solidFill>
                  <a:srgbClr val="333333"/>
                </a:solidFill>
                <a:latin typeface="Lato"/>
                <a:ea typeface="Lato"/>
                <a:cs typeface="Lato"/>
                <a:sym typeface="Lato"/>
              </a:rPr>
              <a:t>_</a:t>
            </a:r>
            <a:r>
              <a:rPr lang="en" sz="1800">
                <a:solidFill>
                  <a:srgbClr val="F20253"/>
                </a:solidFill>
                <a:latin typeface="Lato"/>
                <a:ea typeface="Lato"/>
                <a:cs typeface="Lato"/>
                <a:sym typeface="Lato"/>
              </a:rPr>
              <a:t>Data</a:t>
            </a:r>
            <a:r>
              <a:rPr lang="en" sz="1800">
                <a:solidFill>
                  <a:srgbClr val="333333"/>
                </a:solidFill>
                <a:latin typeface="Lato"/>
                <a:ea typeface="Lato"/>
                <a:cs typeface="Lato"/>
                <a:sym typeface="Lato"/>
              </a:rPr>
              <a:t>_</a:t>
            </a:r>
            <a:r>
              <a:rPr lang="en" sz="1800">
                <a:solidFill>
                  <a:schemeClr val="accent3"/>
                </a:solidFill>
                <a:latin typeface="Lato"/>
                <a:ea typeface="Lato"/>
                <a:cs typeface="Lato"/>
                <a:sym typeface="Lato"/>
              </a:rPr>
              <a:t>Gonzalez</a:t>
            </a:r>
            <a:r>
              <a:rPr lang="en" sz="1800">
                <a:solidFill>
                  <a:srgbClr val="333333"/>
                </a:solidFill>
                <a:latin typeface="Lato"/>
                <a:ea typeface="Lato"/>
                <a:cs typeface="Lato"/>
                <a:sym typeface="Lato"/>
              </a:rPr>
              <a:t>_</a:t>
            </a:r>
            <a:r>
              <a:rPr lang="en" sz="1800">
                <a:solidFill>
                  <a:srgbClr val="F20253"/>
                </a:solidFill>
                <a:latin typeface="Lato"/>
                <a:ea typeface="Lato"/>
                <a:cs typeface="Lato"/>
                <a:sym typeface="Lato"/>
              </a:rPr>
              <a:t>v3-03</a:t>
            </a:r>
            <a:r>
              <a:rPr lang="en" sz="1800">
                <a:solidFill>
                  <a:srgbClr val="333333"/>
                </a:solidFill>
                <a:latin typeface="Lato"/>
                <a:ea typeface="Lato"/>
                <a:cs typeface="Lato"/>
                <a:sym typeface="Lato"/>
              </a:rPr>
              <a:t>.xlsx</a:t>
            </a:r>
            <a:endParaRPr sz="1800">
              <a:latin typeface="Lato"/>
              <a:ea typeface="Lato"/>
              <a:cs typeface="Lato"/>
              <a:sym typeface="Lato"/>
            </a:endParaRPr>
          </a:p>
        </p:txBody>
      </p:sp>
      <p:sp>
        <p:nvSpPr>
          <p:cNvPr id="1853" name="Google Shape;1853;p200"/>
          <p:cNvSpPr txBox="1"/>
          <p:nvPr/>
        </p:nvSpPr>
        <p:spPr>
          <a:xfrm>
            <a:off x="2530050" y="1801013"/>
            <a:ext cx="9708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20253"/>
                </a:solidFill>
                <a:latin typeface="Lato"/>
                <a:ea typeface="Lato"/>
                <a:cs typeface="Lato"/>
                <a:sym typeface="Lato"/>
              </a:rPr>
              <a:t>Project</a:t>
            </a:r>
            <a:endParaRPr b="1" sz="1800">
              <a:solidFill>
                <a:srgbClr val="F20253"/>
              </a:solidFill>
              <a:latin typeface="Lato"/>
              <a:ea typeface="Lato"/>
              <a:cs typeface="Lato"/>
              <a:sym typeface="Lato"/>
            </a:endParaRPr>
          </a:p>
        </p:txBody>
      </p:sp>
      <p:sp>
        <p:nvSpPr>
          <p:cNvPr id="1854" name="Google Shape;1854;p200"/>
          <p:cNvSpPr txBox="1"/>
          <p:nvPr/>
        </p:nvSpPr>
        <p:spPr>
          <a:xfrm>
            <a:off x="3626350" y="1801013"/>
            <a:ext cx="15186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3"/>
                </a:solidFill>
                <a:latin typeface="Lato"/>
                <a:ea typeface="Lato"/>
                <a:cs typeface="Lato"/>
                <a:sym typeface="Lato"/>
              </a:rPr>
              <a:t>Experiment</a:t>
            </a:r>
            <a:endParaRPr b="1" sz="1800">
              <a:solidFill>
                <a:schemeClr val="accent3"/>
              </a:solidFill>
              <a:latin typeface="Lato"/>
              <a:ea typeface="Lato"/>
              <a:cs typeface="Lato"/>
              <a:sym typeface="Lato"/>
            </a:endParaRPr>
          </a:p>
        </p:txBody>
      </p:sp>
      <p:sp>
        <p:nvSpPr>
          <p:cNvPr id="1855" name="Google Shape;1855;p200"/>
          <p:cNvSpPr txBox="1"/>
          <p:nvPr/>
        </p:nvSpPr>
        <p:spPr>
          <a:xfrm>
            <a:off x="5067275" y="1801013"/>
            <a:ext cx="746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20253"/>
                </a:solidFill>
                <a:latin typeface="Lato"/>
                <a:ea typeface="Lato"/>
                <a:cs typeface="Lato"/>
                <a:sym typeface="Lato"/>
              </a:rPr>
              <a:t>Type</a:t>
            </a:r>
            <a:endParaRPr b="1" sz="1800">
              <a:solidFill>
                <a:srgbClr val="F20253"/>
              </a:solidFill>
              <a:latin typeface="Lato"/>
              <a:ea typeface="Lato"/>
              <a:cs typeface="Lato"/>
              <a:sym typeface="Lato"/>
            </a:endParaRPr>
          </a:p>
        </p:txBody>
      </p:sp>
      <p:sp>
        <p:nvSpPr>
          <p:cNvPr id="1856" name="Google Shape;1856;p200"/>
          <p:cNvSpPr txBox="1"/>
          <p:nvPr/>
        </p:nvSpPr>
        <p:spPr>
          <a:xfrm>
            <a:off x="5813975" y="1801025"/>
            <a:ext cx="5487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3"/>
                </a:solidFill>
                <a:latin typeface="Lato"/>
                <a:ea typeface="Lato"/>
                <a:cs typeface="Lato"/>
                <a:sym typeface="Lato"/>
              </a:rPr>
              <a:t>ID</a:t>
            </a:r>
            <a:endParaRPr b="1" sz="1800">
              <a:solidFill>
                <a:schemeClr val="accent3"/>
              </a:solidFill>
              <a:latin typeface="Lato"/>
              <a:ea typeface="Lato"/>
              <a:cs typeface="Lato"/>
              <a:sym typeface="Lato"/>
            </a:endParaRPr>
          </a:p>
        </p:txBody>
      </p:sp>
      <p:sp>
        <p:nvSpPr>
          <p:cNvPr id="1857" name="Google Shape;1857;p200"/>
          <p:cNvSpPr txBox="1"/>
          <p:nvPr/>
        </p:nvSpPr>
        <p:spPr>
          <a:xfrm>
            <a:off x="6491600" y="1792013"/>
            <a:ext cx="10482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20253"/>
                </a:solidFill>
                <a:latin typeface="Lato"/>
                <a:ea typeface="Lato"/>
                <a:cs typeface="Lato"/>
                <a:sym typeface="Lato"/>
              </a:rPr>
              <a:t>Version</a:t>
            </a:r>
            <a:endParaRPr b="1" sz="1800">
              <a:solidFill>
                <a:srgbClr val="F20253"/>
              </a:solidFill>
              <a:latin typeface="Lato"/>
              <a:ea typeface="Lato"/>
              <a:cs typeface="Lato"/>
              <a:sym typeface="Lato"/>
            </a:endParaRPr>
          </a:p>
        </p:txBody>
      </p:sp>
      <p:sp>
        <p:nvSpPr>
          <p:cNvPr id="1858" name="Google Shape;1858;p200"/>
          <p:cNvSpPr/>
          <p:nvPr/>
        </p:nvSpPr>
        <p:spPr>
          <a:xfrm rot="-5400000">
            <a:off x="4063600" y="-17962"/>
            <a:ext cx="976500" cy="5974200"/>
          </a:xfrm>
          <a:prstGeom prst="triangle">
            <a:avLst>
              <a:gd fmla="val 50000"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p:txBody>
      </p:sp>
      <p:sp>
        <p:nvSpPr>
          <p:cNvPr id="1859" name="Google Shape;1859;p200"/>
          <p:cNvSpPr txBox="1"/>
          <p:nvPr/>
        </p:nvSpPr>
        <p:spPr>
          <a:xfrm>
            <a:off x="6998500" y="3521013"/>
            <a:ext cx="11766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Specific</a:t>
            </a:r>
            <a:endParaRPr sz="1800">
              <a:latin typeface="Lato"/>
              <a:ea typeface="Lato"/>
              <a:cs typeface="Lato"/>
              <a:sym typeface="Lato"/>
            </a:endParaRPr>
          </a:p>
        </p:txBody>
      </p:sp>
      <p:cxnSp>
        <p:nvCxnSpPr>
          <p:cNvPr id="1860" name="Google Shape;1860;p200"/>
          <p:cNvCxnSpPr/>
          <p:nvPr/>
        </p:nvCxnSpPr>
        <p:spPr>
          <a:xfrm>
            <a:off x="2202000" y="3770575"/>
            <a:ext cx="4740000" cy="46200"/>
          </a:xfrm>
          <a:prstGeom prst="straightConnector1">
            <a:avLst/>
          </a:prstGeom>
          <a:noFill/>
          <a:ln cap="flat" cmpd="sng" w="38100">
            <a:solidFill>
              <a:srgbClr val="000000"/>
            </a:solidFill>
            <a:prstDash val="solid"/>
            <a:round/>
            <a:headEnd len="med" w="med"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4" name="Shape 1864"/>
        <p:cNvGrpSpPr/>
        <p:nvPr/>
      </p:nvGrpSpPr>
      <p:grpSpPr>
        <a:xfrm>
          <a:off x="0" y="0"/>
          <a:ext cx="0" cy="0"/>
          <a:chOff x="0" y="0"/>
          <a:chExt cx="0" cy="0"/>
        </a:xfrm>
      </p:grpSpPr>
      <p:sp>
        <p:nvSpPr>
          <p:cNvPr id="1865" name="Google Shape;1865;p201"/>
          <p:cNvSpPr txBox="1"/>
          <p:nvPr>
            <p:ph type="title"/>
          </p:nvPr>
        </p:nvSpPr>
        <p:spPr>
          <a:xfrm>
            <a:off x="893700" y="206000"/>
            <a:ext cx="75870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01"/>
          <p:cNvSpPr txBox="1"/>
          <p:nvPr>
            <p:ph idx="12" type="sldNum"/>
          </p:nvPr>
        </p:nvSpPr>
        <p:spPr>
          <a:xfrm>
            <a:off x="4190375" y="46651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867" name="Google Shape;1867;p201"/>
          <p:cNvSpPr/>
          <p:nvPr/>
        </p:nvSpPr>
        <p:spPr>
          <a:xfrm>
            <a:off x="80375" y="79375"/>
            <a:ext cx="8992500" cy="45840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01"/>
          <p:cNvSpPr/>
          <p:nvPr/>
        </p:nvSpPr>
        <p:spPr>
          <a:xfrm>
            <a:off x="80375" y="72775"/>
            <a:ext cx="8992500" cy="4590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01"/>
          <p:cNvSpPr/>
          <p:nvPr/>
        </p:nvSpPr>
        <p:spPr>
          <a:xfrm>
            <a:off x="80375" y="362800"/>
            <a:ext cx="4495500" cy="43005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01"/>
          <p:cNvSpPr txBox="1"/>
          <p:nvPr>
            <p:ph type="title"/>
          </p:nvPr>
        </p:nvSpPr>
        <p:spPr>
          <a:xfrm>
            <a:off x="92363" y="362800"/>
            <a:ext cx="4495500" cy="86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FAIR Data</a:t>
            </a:r>
            <a:endParaRPr>
              <a:solidFill>
                <a:srgbClr val="FFFFFF"/>
              </a:solidFill>
            </a:endParaRPr>
          </a:p>
        </p:txBody>
      </p:sp>
      <p:sp>
        <p:nvSpPr>
          <p:cNvPr id="1871" name="Google Shape;1871;p201"/>
          <p:cNvSpPr txBox="1"/>
          <p:nvPr/>
        </p:nvSpPr>
        <p:spPr>
          <a:xfrm>
            <a:off x="59800" y="4663300"/>
            <a:ext cx="2520900" cy="40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rgbClr val="FFFFFF"/>
                </a:solidFill>
                <a:latin typeface="Lato"/>
                <a:ea typeface="Lato"/>
                <a:cs typeface="Lato"/>
                <a:sym typeface="Lato"/>
                <a:hlinkClick r:id="rId3"/>
              </a:rPr>
              <a:t>https://fairsharing.org/</a:t>
            </a:r>
            <a:r>
              <a:rPr lang="en" sz="1800">
                <a:solidFill>
                  <a:srgbClr val="FFFFFF"/>
                </a:solidFill>
                <a:latin typeface="Lato"/>
                <a:ea typeface="Lato"/>
                <a:cs typeface="Lato"/>
                <a:sym typeface="Lato"/>
              </a:rPr>
              <a:t> </a:t>
            </a:r>
            <a:endParaRPr sz="1800">
              <a:solidFill>
                <a:srgbClr val="FFFFFF"/>
              </a:solidFill>
              <a:latin typeface="Lato"/>
              <a:ea typeface="Lato"/>
              <a:cs typeface="Lato"/>
              <a:sym typeface="Lato"/>
            </a:endParaRPr>
          </a:p>
        </p:txBody>
      </p:sp>
      <p:pic>
        <p:nvPicPr>
          <p:cNvPr id="1872" name="Google Shape;1872;p201"/>
          <p:cNvPicPr preferRelativeResize="0"/>
          <p:nvPr/>
        </p:nvPicPr>
        <p:blipFill>
          <a:blip r:embed="rId4">
            <a:alphaModFix/>
          </a:blip>
          <a:stretch>
            <a:fillRect/>
          </a:stretch>
        </p:blipFill>
        <p:spPr>
          <a:xfrm>
            <a:off x="4703125" y="893350"/>
            <a:ext cx="4267200" cy="3200400"/>
          </a:xfrm>
          <a:prstGeom prst="rect">
            <a:avLst/>
          </a:prstGeom>
          <a:noFill/>
          <a:ln>
            <a:noFill/>
          </a:ln>
        </p:spPr>
      </p:pic>
      <p:sp>
        <p:nvSpPr>
          <p:cNvPr id="1873" name="Google Shape;1873;p201"/>
          <p:cNvSpPr/>
          <p:nvPr/>
        </p:nvSpPr>
        <p:spPr>
          <a:xfrm>
            <a:off x="80375" y="362800"/>
            <a:ext cx="4495500" cy="43005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01"/>
          <p:cNvSpPr txBox="1"/>
          <p:nvPr>
            <p:ph type="title"/>
          </p:nvPr>
        </p:nvSpPr>
        <p:spPr>
          <a:xfrm>
            <a:off x="92363" y="362800"/>
            <a:ext cx="4495500" cy="86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FAIR Data</a:t>
            </a:r>
            <a:endParaRPr>
              <a:solidFill>
                <a:srgbClr val="FFFFFF"/>
              </a:solidFill>
            </a:endParaRPr>
          </a:p>
        </p:txBody>
      </p:sp>
      <p:sp>
        <p:nvSpPr>
          <p:cNvPr id="1875" name="Google Shape;1875;p201"/>
          <p:cNvSpPr txBox="1"/>
          <p:nvPr/>
        </p:nvSpPr>
        <p:spPr>
          <a:xfrm>
            <a:off x="1760700" y="1470450"/>
            <a:ext cx="1495500" cy="4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Lato Black"/>
                <a:ea typeface="Lato Black"/>
                <a:cs typeface="Lato Black"/>
                <a:sym typeface="Lato Black"/>
              </a:rPr>
              <a:t>Findable</a:t>
            </a:r>
            <a:endParaRPr sz="2400">
              <a:solidFill>
                <a:srgbClr val="FFFFFF"/>
              </a:solidFill>
              <a:latin typeface="Lato Black"/>
              <a:ea typeface="Lato Black"/>
              <a:cs typeface="Lato Black"/>
              <a:sym typeface="Lato Black"/>
            </a:endParaRPr>
          </a:p>
        </p:txBody>
      </p:sp>
      <p:sp>
        <p:nvSpPr>
          <p:cNvPr id="1876" name="Google Shape;1876;p201"/>
          <p:cNvSpPr txBox="1"/>
          <p:nvPr/>
        </p:nvSpPr>
        <p:spPr>
          <a:xfrm>
            <a:off x="1760700" y="2196858"/>
            <a:ext cx="1792200" cy="4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Lato Black"/>
                <a:ea typeface="Lato Black"/>
                <a:cs typeface="Lato Black"/>
                <a:sym typeface="Lato Black"/>
              </a:rPr>
              <a:t>Accessible</a:t>
            </a:r>
            <a:endParaRPr sz="2400">
              <a:solidFill>
                <a:srgbClr val="FFFFFF"/>
              </a:solidFill>
              <a:latin typeface="Lato Black"/>
              <a:ea typeface="Lato Black"/>
              <a:cs typeface="Lato Black"/>
              <a:sym typeface="Lato Black"/>
            </a:endParaRPr>
          </a:p>
        </p:txBody>
      </p:sp>
      <p:sp>
        <p:nvSpPr>
          <p:cNvPr id="1877" name="Google Shape;1877;p201"/>
          <p:cNvSpPr txBox="1"/>
          <p:nvPr/>
        </p:nvSpPr>
        <p:spPr>
          <a:xfrm>
            <a:off x="1760700" y="2923267"/>
            <a:ext cx="2242200" cy="4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Lato Black"/>
                <a:ea typeface="Lato Black"/>
                <a:cs typeface="Lato Black"/>
                <a:sym typeface="Lato Black"/>
              </a:rPr>
              <a:t>Interoperable</a:t>
            </a:r>
            <a:endParaRPr sz="2400">
              <a:solidFill>
                <a:srgbClr val="FFFFFF"/>
              </a:solidFill>
              <a:latin typeface="Lato Black"/>
              <a:ea typeface="Lato Black"/>
              <a:cs typeface="Lato Black"/>
              <a:sym typeface="Lato Black"/>
            </a:endParaRPr>
          </a:p>
        </p:txBody>
      </p:sp>
      <p:sp>
        <p:nvSpPr>
          <p:cNvPr id="1878" name="Google Shape;1878;p201"/>
          <p:cNvSpPr txBox="1"/>
          <p:nvPr/>
        </p:nvSpPr>
        <p:spPr>
          <a:xfrm>
            <a:off x="1760700" y="3649675"/>
            <a:ext cx="2242200" cy="4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Lato Black"/>
                <a:ea typeface="Lato Black"/>
                <a:cs typeface="Lato Black"/>
                <a:sym typeface="Lato Black"/>
              </a:rPr>
              <a:t>Reusable</a:t>
            </a:r>
            <a:endParaRPr sz="2400">
              <a:solidFill>
                <a:srgbClr val="FFFFFF"/>
              </a:solidFill>
              <a:latin typeface="Lato Black"/>
              <a:ea typeface="Lato Black"/>
              <a:cs typeface="Lato Black"/>
              <a:sym typeface="Lato Black"/>
            </a:endParaRPr>
          </a:p>
        </p:txBody>
      </p:sp>
      <p:sp>
        <p:nvSpPr>
          <p:cNvPr id="1879" name="Google Shape;1879;p201"/>
          <p:cNvSpPr/>
          <p:nvPr/>
        </p:nvSpPr>
        <p:spPr>
          <a:xfrm>
            <a:off x="1374975" y="1353038"/>
            <a:ext cx="257100" cy="675000"/>
          </a:xfrm>
          <a:prstGeom prst="upArrow">
            <a:avLst>
              <a:gd fmla="val 50000" name="adj1"/>
              <a:gd fmla="val 50000" name="adj2"/>
            </a:avLst>
          </a:prstGeom>
          <a:solidFill>
            <a:srgbClr val="FF971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01"/>
          <p:cNvSpPr/>
          <p:nvPr/>
        </p:nvSpPr>
        <p:spPr>
          <a:xfrm>
            <a:off x="1374975" y="2118583"/>
            <a:ext cx="257100" cy="675000"/>
          </a:xfrm>
          <a:prstGeom prst="upArrow">
            <a:avLst>
              <a:gd fmla="val 50000" name="adj1"/>
              <a:gd fmla="val 50000" name="adj2"/>
            </a:avLst>
          </a:prstGeom>
          <a:solidFill>
            <a:srgbClr val="FF971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01"/>
          <p:cNvSpPr/>
          <p:nvPr/>
        </p:nvSpPr>
        <p:spPr>
          <a:xfrm>
            <a:off x="1374975" y="2884129"/>
            <a:ext cx="257100" cy="675000"/>
          </a:xfrm>
          <a:prstGeom prst="upArrow">
            <a:avLst>
              <a:gd fmla="val 50000" name="adj1"/>
              <a:gd fmla="val 50000" name="adj2"/>
            </a:avLst>
          </a:prstGeom>
          <a:solidFill>
            <a:srgbClr val="FF971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01"/>
          <p:cNvSpPr/>
          <p:nvPr/>
        </p:nvSpPr>
        <p:spPr>
          <a:xfrm>
            <a:off x="1374975" y="3649675"/>
            <a:ext cx="257100" cy="675000"/>
          </a:xfrm>
          <a:prstGeom prst="upArrow">
            <a:avLst>
              <a:gd fmla="val 50000" name="adj1"/>
              <a:gd fmla="val 50000" name="adj2"/>
            </a:avLst>
          </a:prstGeom>
          <a:solidFill>
            <a:srgbClr val="FF971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6" name="Shape 1886"/>
        <p:cNvGrpSpPr/>
        <p:nvPr/>
      </p:nvGrpSpPr>
      <p:grpSpPr>
        <a:xfrm>
          <a:off x="0" y="0"/>
          <a:ext cx="0" cy="0"/>
          <a:chOff x="0" y="0"/>
          <a:chExt cx="0" cy="0"/>
        </a:xfrm>
      </p:grpSpPr>
      <p:sp>
        <p:nvSpPr>
          <p:cNvPr id="1887" name="Google Shape;1887;p202"/>
          <p:cNvSpPr txBox="1"/>
          <p:nvPr>
            <p:ph type="ctrTitle"/>
          </p:nvPr>
        </p:nvSpPr>
        <p:spPr>
          <a:xfrm>
            <a:off x="685800" y="1126142"/>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Electronic Lab Notebooks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1" name="Shape 1891"/>
        <p:cNvGrpSpPr/>
        <p:nvPr/>
      </p:nvGrpSpPr>
      <p:grpSpPr>
        <a:xfrm>
          <a:off x="0" y="0"/>
          <a:ext cx="0" cy="0"/>
          <a:chOff x="0" y="0"/>
          <a:chExt cx="0" cy="0"/>
        </a:xfrm>
      </p:grpSpPr>
      <p:sp>
        <p:nvSpPr>
          <p:cNvPr id="1892" name="Google Shape;1892;p203"/>
          <p:cNvSpPr txBox="1"/>
          <p:nvPr>
            <p:ph type="ctrTitle"/>
          </p:nvPr>
        </p:nvSpPr>
        <p:spPr>
          <a:xfrm>
            <a:off x="685800" y="1126142"/>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Have you used electronic notebooks?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6" name="Shape 1896"/>
        <p:cNvGrpSpPr/>
        <p:nvPr/>
      </p:nvGrpSpPr>
      <p:grpSpPr>
        <a:xfrm>
          <a:off x="0" y="0"/>
          <a:ext cx="0" cy="0"/>
          <a:chOff x="0" y="0"/>
          <a:chExt cx="0" cy="0"/>
        </a:xfrm>
      </p:grpSpPr>
      <p:sp>
        <p:nvSpPr>
          <p:cNvPr id="1897" name="Google Shape;1897;p204"/>
          <p:cNvSpPr txBox="1"/>
          <p:nvPr>
            <p:ph type="title"/>
          </p:nvPr>
        </p:nvSpPr>
        <p:spPr>
          <a:xfrm>
            <a:off x="338200" y="53600"/>
            <a:ext cx="8478900" cy="127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Paper Lab-notebooks - in use since the 15th Century!</a:t>
            </a:r>
            <a:endParaRPr sz="3600"/>
          </a:p>
        </p:txBody>
      </p:sp>
      <p:sp>
        <p:nvSpPr>
          <p:cNvPr id="1898" name="Google Shape;1898;p204"/>
          <p:cNvSpPr txBox="1"/>
          <p:nvPr>
            <p:ph idx="1" type="body"/>
          </p:nvPr>
        </p:nvSpPr>
        <p:spPr>
          <a:xfrm>
            <a:off x="338200" y="1366700"/>
            <a:ext cx="5432700" cy="1465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a:t>Good record keeping is important for:</a:t>
            </a:r>
            <a:endParaRPr sz="2400"/>
          </a:p>
          <a:p>
            <a:pPr indent="-342900" lvl="0" marL="457200" rtl="0" algn="l">
              <a:spcBef>
                <a:spcPts val="600"/>
              </a:spcBef>
              <a:spcAft>
                <a:spcPts val="0"/>
              </a:spcAft>
              <a:buSzPts val="1800"/>
              <a:buChar char="●"/>
            </a:pPr>
            <a:r>
              <a:rPr lang="en" sz="1800"/>
              <a:t>Dissemination of ideas, findings,</a:t>
            </a:r>
            <a:endParaRPr sz="1800"/>
          </a:p>
          <a:p>
            <a:pPr indent="-342900" lvl="0" marL="457200" rtl="0" algn="l">
              <a:spcBef>
                <a:spcPts val="0"/>
              </a:spcBef>
              <a:spcAft>
                <a:spcPts val="0"/>
              </a:spcAft>
              <a:buSzPts val="1800"/>
              <a:buChar char="●"/>
            </a:pPr>
            <a:r>
              <a:rPr lang="en" sz="1800"/>
              <a:t>Legally binding records that protects intellectual property</a:t>
            </a:r>
            <a:endParaRPr sz="1800"/>
          </a:p>
        </p:txBody>
      </p:sp>
      <p:sp>
        <p:nvSpPr>
          <p:cNvPr id="1899" name="Google Shape;1899;p204"/>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900" name="Google Shape;1900;p204"/>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pic>
        <p:nvPicPr>
          <p:cNvPr id="1901" name="Google Shape;1901;p204"/>
          <p:cNvPicPr preferRelativeResize="0"/>
          <p:nvPr/>
        </p:nvPicPr>
        <p:blipFill>
          <a:blip r:embed="rId3">
            <a:alphaModFix/>
          </a:blip>
          <a:stretch>
            <a:fillRect/>
          </a:stretch>
        </p:blipFill>
        <p:spPr>
          <a:xfrm>
            <a:off x="6529568" y="829775"/>
            <a:ext cx="2198520" cy="3033275"/>
          </a:xfrm>
          <a:prstGeom prst="rect">
            <a:avLst/>
          </a:prstGeom>
          <a:noFill/>
          <a:ln>
            <a:noFill/>
          </a:ln>
        </p:spPr>
      </p:pic>
      <p:sp>
        <p:nvSpPr>
          <p:cNvPr id="1902" name="Google Shape;1902;p204"/>
          <p:cNvSpPr txBox="1"/>
          <p:nvPr/>
        </p:nvSpPr>
        <p:spPr>
          <a:xfrm>
            <a:off x="6529575" y="3953625"/>
            <a:ext cx="2542200" cy="213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solidFill>
                  <a:schemeClr val="dk1"/>
                </a:solidFill>
                <a:latin typeface="Lato"/>
                <a:ea typeface="Lato"/>
                <a:cs typeface="Lato"/>
                <a:sym typeface="Lato"/>
              </a:rPr>
              <a:t>Leonardo da Vinci’s </a:t>
            </a:r>
            <a:r>
              <a:rPr lang="en">
                <a:solidFill>
                  <a:schemeClr val="dk1"/>
                </a:solidFill>
                <a:latin typeface="Lato"/>
                <a:ea typeface="Lato"/>
                <a:cs typeface="Lato"/>
                <a:sym typeface="Lato"/>
              </a:rPr>
              <a:t>notebook</a:t>
            </a:r>
            <a:r>
              <a:rPr lang="en">
                <a:solidFill>
                  <a:schemeClr val="dk1"/>
                </a:solidFill>
                <a:latin typeface="Lato"/>
                <a:ea typeface="Lato"/>
                <a:cs typeface="Lato"/>
                <a:sym typeface="Lato"/>
              </a:rPr>
              <a:t>,</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Codex Arundel c. 1458-1518 </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British Library</a:t>
            </a:r>
            <a:endParaRPr>
              <a:latin typeface="Lato"/>
              <a:ea typeface="Lato"/>
              <a:cs typeface="Lato"/>
              <a:sym typeface="Lato"/>
            </a:endParaRPr>
          </a:p>
        </p:txBody>
      </p:sp>
      <p:grpSp>
        <p:nvGrpSpPr>
          <p:cNvPr id="1903" name="Google Shape;1903;p204"/>
          <p:cNvGrpSpPr/>
          <p:nvPr/>
        </p:nvGrpSpPr>
        <p:grpSpPr>
          <a:xfrm>
            <a:off x="374079" y="3055969"/>
            <a:ext cx="346104" cy="275486"/>
            <a:chOff x="3955900" y="2984500"/>
            <a:chExt cx="414000" cy="422525"/>
          </a:xfrm>
        </p:grpSpPr>
        <p:sp>
          <p:nvSpPr>
            <p:cNvPr id="1904" name="Google Shape;1904;p204"/>
            <p:cNvSpPr/>
            <p:nvPr/>
          </p:nvSpPr>
          <p:spPr>
            <a:xfrm>
              <a:off x="3955900" y="2984500"/>
              <a:ext cx="315700" cy="315675"/>
            </a:xfrm>
            <a:custGeom>
              <a:rect b="b" l="l" r="r" t="t"/>
              <a:pathLst>
                <a:path extrusionOk="0" h="12627" w="12628">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905" name="Google Shape;1905;p204"/>
            <p:cNvSpPr/>
            <p:nvPr/>
          </p:nvSpPr>
          <p:spPr>
            <a:xfrm>
              <a:off x="3992525" y="3021125"/>
              <a:ext cx="242425" cy="242425"/>
            </a:xfrm>
            <a:custGeom>
              <a:rect b="b" l="l" r="r" t="t"/>
              <a:pathLst>
                <a:path extrusionOk="0" h="9697" w="9697">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906" name="Google Shape;1906;p204"/>
            <p:cNvSpPr/>
            <p:nvPr/>
          </p:nvSpPr>
          <p:spPr>
            <a:xfrm>
              <a:off x="4215400" y="3253150"/>
              <a:ext cx="154500" cy="153875"/>
            </a:xfrm>
            <a:custGeom>
              <a:rect b="b" l="l" r="r" t="t"/>
              <a:pathLst>
                <a:path extrusionOk="0" h="6155" w="618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grpSp>
      <p:sp>
        <p:nvSpPr>
          <p:cNvPr id="1907" name="Google Shape;1907;p204"/>
          <p:cNvSpPr txBox="1"/>
          <p:nvPr/>
        </p:nvSpPr>
        <p:spPr>
          <a:xfrm>
            <a:off x="390375" y="3485015"/>
            <a:ext cx="313500" cy="381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chemeClr val="accent3"/>
                </a:solidFill>
                <a:latin typeface="Lato"/>
                <a:ea typeface="Lato"/>
                <a:cs typeface="Lato"/>
                <a:sym typeface="Lato"/>
              </a:rPr>
              <a:t>🔥</a:t>
            </a:r>
            <a:endParaRPr sz="2400">
              <a:solidFill>
                <a:schemeClr val="accent3"/>
              </a:solidFill>
              <a:latin typeface="Lato"/>
              <a:ea typeface="Lato"/>
              <a:cs typeface="Lato"/>
              <a:sym typeface="Lato"/>
            </a:endParaRPr>
          </a:p>
        </p:txBody>
      </p:sp>
      <p:grpSp>
        <p:nvGrpSpPr>
          <p:cNvPr id="1908" name="Google Shape;1908;p204"/>
          <p:cNvGrpSpPr/>
          <p:nvPr/>
        </p:nvGrpSpPr>
        <p:grpSpPr>
          <a:xfrm>
            <a:off x="374075" y="4019899"/>
            <a:ext cx="422300" cy="429957"/>
            <a:chOff x="1288475" y="4112575"/>
            <a:chExt cx="422300" cy="413500"/>
          </a:xfrm>
        </p:grpSpPr>
        <p:sp>
          <p:nvSpPr>
            <p:cNvPr id="1909" name="Google Shape;1909;p204"/>
            <p:cNvSpPr/>
            <p:nvPr/>
          </p:nvSpPr>
          <p:spPr>
            <a:xfrm>
              <a:off x="1288475" y="4261775"/>
              <a:ext cx="120600" cy="1125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04"/>
            <p:cNvSpPr/>
            <p:nvPr/>
          </p:nvSpPr>
          <p:spPr>
            <a:xfrm>
              <a:off x="1590175" y="4413575"/>
              <a:ext cx="120600" cy="1125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04"/>
            <p:cNvSpPr/>
            <p:nvPr/>
          </p:nvSpPr>
          <p:spPr>
            <a:xfrm>
              <a:off x="1590175" y="4112575"/>
              <a:ext cx="120600" cy="1125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12" name="Google Shape;1912;p204"/>
            <p:cNvCxnSpPr>
              <a:stCxn id="1909" idx="7"/>
              <a:endCxn id="1911" idx="2"/>
            </p:cNvCxnSpPr>
            <p:nvPr/>
          </p:nvCxnSpPr>
          <p:spPr>
            <a:xfrm flipH="1" rot="10800000">
              <a:off x="1391414" y="4169050"/>
              <a:ext cx="198900" cy="109200"/>
            </a:xfrm>
            <a:prstGeom prst="straightConnector1">
              <a:avLst/>
            </a:prstGeom>
            <a:noFill/>
            <a:ln cap="flat" cmpd="sng" w="9525">
              <a:solidFill>
                <a:schemeClr val="dk2"/>
              </a:solidFill>
              <a:prstDash val="solid"/>
              <a:round/>
              <a:headEnd len="med" w="med" type="none"/>
              <a:tailEnd len="med" w="med" type="none"/>
            </a:ln>
          </p:spPr>
        </p:cxnSp>
        <p:cxnSp>
          <p:nvCxnSpPr>
            <p:cNvPr id="1913" name="Google Shape;1913;p204"/>
            <p:cNvCxnSpPr>
              <a:stCxn id="1909" idx="5"/>
              <a:endCxn id="1910" idx="3"/>
            </p:cNvCxnSpPr>
            <p:nvPr/>
          </p:nvCxnSpPr>
          <p:spPr>
            <a:xfrm>
              <a:off x="1391414" y="4357800"/>
              <a:ext cx="216300" cy="151800"/>
            </a:xfrm>
            <a:prstGeom prst="straightConnector1">
              <a:avLst/>
            </a:prstGeom>
            <a:noFill/>
            <a:ln cap="flat" cmpd="sng" w="9525">
              <a:solidFill>
                <a:schemeClr val="dk2"/>
              </a:solidFill>
              <a:prstDash val="solid"/>
              <a:round/>
              <a:headEnd len="med" w="med" type="none"/>
              <a:tailEnd len="med" w="med" type="none"/>
            </a:ln>
          </p:spPr>
        </p:cxnSp>
      </p:grpSp>
      <p:sp>
        <p:nvSpPr>
          <p:cNvPr id="1914" name="Google Shape;1914;p204"/>
          <p:cNvSpPr txBox="1"/>
          <p:nvPr/>
        </p:nvSpPr>
        <p:spPr>
          <a:xfrm>
            <a:off x="1007050" y="2984375"/>
            <a:ext cx="3876900" cy="14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Not searchable!</a:t>
            </a:r>
            <a:endParaRPr sz="1800">
              <a:latin typeface="Lato"/>
              <a:ea typeface="Lato"/>
              <a:cs typeface="Lato"/>
              <a:sym typeface="Lato"/>
            </a:endParaRPr>
          </a:p>
          <a:p>
            <a:pPr indent="0" lvl="0" marL="0" rtl="0" algn="l">
              <a:spcBef>
                <a:spcPts val="0"/>
              </a:spcBef>
              <a:spcAft>
                <a:spcPts val="0"/>
              </a:spcAft>
              <a:buNone/>
            </a:pPr>
            <a:r>
              <a:t/>
            </a:r>
            <a:endParaRPr sz="6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Can be easily damaged, misplaced</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Not easy to back up</a:t>
            </a:r>
            <a:endParaRPr sz="1800">
              <a:latin typeface="Lato"/>
              <a:ea typeface="Lato"/>
              <a:cs typeface="Lato"/>
              <a:sym typeface="Lato"/>
            </a:endParaRPr>
          </a:p>
          <a:p>
            <a:pPr indent="0" lvl="0" marL="0" rtl="0" algn="l">
              <a:spcBef>
                <a:spcPts val="0"/>
              </a:spcBef>
              <a:spcAft>
                <a:spcPts val="0"/>
              </a:spcAft>
              <a:buNone/>
            </a:pPr>
            <a:r>
              <a:t/>
            </a:r>
            <a:endParaRPr sz="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Hard to share with collaborators</a:t>
            </a:r>
            <a:endParaRPr sz="1800">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3" name="Shape 1493"/>
        <p:cNvGrpSpPr/>
        <p:nvPr/>
      </p:nvGrpSpPr>
      <p:grpSpPr>
        <a:xfrm>
          <a:off x="0" y="0"/>
          <a:ext cx="0" cy="0"/>
          <a:chOff x="0" y="0"/>
          <a:chExt cx="0" cy="0"/>
        </a:xfrm>
      </p:grpSpPr>
      <p:sp>
        <p:nvSpPr>
          <p:cNvPr id="1494" name="Google Shape;1494;p160"/>
          <p:cNvSpPr txBox="1"/>
          <p:nvPr/>
        </p:nvSpPr>
        <p:spPr>
          <a:xfrm>
            <a:off x="830725" y="230975"/>
            <a:ext cx="7338900" cy="8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dk2"/>
                </a:solidFill>
                <a:latin typeface="Lato"/>
                <a:ea typeface="Lato"/>
                <a:cs typeface="Lato"/>
                <a:sym typeface="Lato"/>
              </a:rPr>
              <a:t>Have you ever had problems reproducing your own or someone else’s research?</a:t>
            </a:r>
            <a:endParaRPr sz="2400">
              <a:latin typeface="Lato"/>
              <a:ea typeface="Lato"/>
              <a:cs typeface="Lato"/>
              <a:sym typeface="Lato"/>
            </a:endParaRPr>
          </a:p>
        </p:txBody>
      </p:sp>
      <p:sp>
        <p:nvSpPr>
          <p:cNvPr id="1495" name="Google Shape;1495;p160"/>
          <p:cNvSpPr txBox="1"/>
          <p:nvPr/>
        </p:nvSpPr>
        <p:spPr>
          <a:xfrm>
            <a:off x="1095875" y="1297800"/>
            <a:ext cx="7338900" cy="85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400">
                <a:solidFill>
                  <a:schemeClr val="dk1"/>
                </a:solidFill>
                <a:latin typeface="Lato"/>
                <a:ea typeface="Lato"/>
                <a:cs typeface="Lato"/>
                <a:sym typeface="Lato"/>
              </a:rPr>
              <a:t>#1 Yes, my own research.</a:t>
            </a:r>
            <a:endParaRPr sz="24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2400">
                <a:solidFill>
                  <a:schemeClr val="dk2"/>
                </a:solidFill>
                <a:latin typeface="Lato"/>
                <a:ea typeface="Lato"/>
                <a:cs typeface="Lato"/>
                <a:sym typeface="Lato"/>
              </a:rPr>
              <a:t>#2 Yes, someone else’s research.</a:t>
            </a:r>
            <a:endParaRPr sz="2400">
              <a:solidFill>
                <a:schemeClr val="dk2"/>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2400">
                <a:solidFill>
                  <a:schemeClr val="dk1"/>
                </a:solidFill>
                <a:latin typeface="Lato"/>
                <a:ea typeface="Lato"/>
                <a:cs typeface="Lato"/>
                <a:sym typeface="Lato"/>
              </a:rPr>
              <a:t>#3 Yes, both.</a:t>
            </a:r>
            <a:endParaRPr sz="24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2400">
                <a:solidFill>
                  <a:schemeClr val="dk2"/>
                </a:solidFill>
                <a:latin typeface="Lato"/>
                <a:ea typeface="Lato"/>
                <a:cs typeface="Lato"/>
                <a:sym typeface="Lato"/>
              </a:rPr>
              <a:t>#4 No, I have never had problems reproducing published results.</a:t>
            </a:r>
            <a:endParaRPr sz="2400">
              <a:solidFill>
                <a:schemeClr val="dk2"/>
              </a:solidFill>
              <a:latin typeface="Lato"/>
              <a:ea typeface="Lato"/>
              <a:cs typeface="Lato"/>
              <a:sym typeface="Lato"/>
            </a:endParaRPr>
          </a:p>
          <a:p>
            <a:pPr indent="0" lvl="0" marL="0" rtl="0" algn="l">
              <a:spcBef>
                <a:spcPts val="0"/>
              </a:spcBef>
              <a:spcAft>
                <a:spcPts val="0"/>
              </a:spcAft>
              <a:buNone/>
            </a:pPr>
            <a:r>
              <a:t/>
            </a:r>
            <a:endParaRPr sz="2400">
              <a:latin typeface="Lato"/>
              <a:ea typeface="Lato"/>
              <a:cs typeface="Lato"/>
              <a:sym typeface="La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8" name="Shape 1918"/>
        <p:cNvGrpSpPr/>
        <p:nvPr/>
      </p:nvGrpSpPr>
      <p:grpSpPr>
        <a:xfrm>
          <a:off x="0" y="0"/>
          <a:ext cx="0" cy="0"/>
          <a:chOff x="0" y="0"/>
          <a:chExt cx="0" cy="0"/>
        </a:xfrm>
      </p:grpSpPr>
      <p:sp>
        <p:nvSpPr>
          <p:cNvPr id="1919" name="Google Shape;1919;p205"/>
          <p:cNvSpPr txBox="1"/>
          <p:nvPr>
            <p:ph type="title"/>
          </p:nvPr>
        </p:nvSpPr>
        <p:spPr>
          <a:xfrm>
            <a:off x="217650" y="-22600"/>
            <a:ext cx="86556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Cost considerations - Available Products</a:t>
            </a:r>
            <a:endParaRPr sz="3600"/>
          </a:p>
        </p:txBody>
      </p:sp>
      <p:sp>
        <p:nvSpPr>
          <p:cNvPr id="1920" name="Google Shape;1920;p205"/>
          <p:cNvSpPr txBox="1"/>
          <p:nvPr>
            <p:ph idx="1" type="body"/>
          </p:nvPr>
        </p:nvSpPr>
        <p:spPr>
          <a:xfrm>
            <a:off x="893700" y="1197875"/>
            <a:ext cx="7505400" cy="3140100"/>
          </a:xfrm>
          <a:prstGeom prst="rect">
            <a:avLst/>
          </a:prstGeom>
        </p:spPr>
        <p:txBody>
          <a:bodyPr anchorCtr="0" anchor="t" bIns="91425" lIns="91425" spcFirstLastPara="1" rIns="91425" wrap="square" tIns="91425">
            <a:noAutofit/>
          </a:bodyPr>
          <a:lstStyle/>
          <a:p>
            <a:pPr indent="-406400" lvl="0" marL="457200" rtl="0" algn="l">
              <a:lnSpc>
                <a:spcPct val="150000"/>
              </a:lnSpc>
              <a:spcBef>
                <a:spcPts val="600"/>
              </a:spcBef>
              <a:spcAft>
                <a:spcPts val="0"/>
              </a:spcAft>
              <a:buSzPts val="2800"/>
              <a:buChar char="●"/>
            </a:pPr>
            <a:r>
              <a:rPr lang="en"/>
              <a:t>Paid for - Bio-Itech, LabArchives, LabGuru</a:t>
            </a:r>
            <a:endParaRPr/>
          </a:p>
          <a:p>
            <a:pPr indent="-406400" lvl="0" marL="457200" rtl="0" algn="l">
              <a:lnSpc>
                <a:spcPct val="150000"/>
              </a:lnSpc>
              <a:spcBef>
                <a:spcPts val="0"/>
              </a:spcBef>
              <a:spcAft>
                <a:spcPts val="0"/>
              </a:spcAft>
              <a:buSzPts val="2800"/>
              <a:buChar char="●"/>
            </a:pPr>
            <a:r>
              <a:rPr lang="en"/>
              <a:t>Paid (with free version) - SciNote, Benchling</a:t>
            </a:r>
            <a:endParaRPr/>
          </a:p>
          <a:p>
            <a:pPr indent="-406400" lvl="0" marL="457200" rtl="0" algn="l">
              <a:lnSpc>
                <a:spcPct val="150000"/>
              </a:lnSpc>
              <a:spcBef>
                <a:spcPts val="0"/>
              </a:spcBef>
              <a:spcAft>
                <a:spcPts val="0"/>
              </a:spcAft>
              <a:buSzPts val="2800"/>
              <a:buChar char="●"/>
            </a:pPr>
            <a:r>
              <a:rPr lang="en"/>
              <a:t>Open source - Open wet ware, ELOG</a:t>
            </a:r>
            <a:endParaRPr/>
          </a:p>
          <a:p>
            <a:pPr indent="-406400" lvl="0" marL="457200" rtl="0" algn="l">
              <a:lnSpc>
                <a:spcPct val="150000"/>
              </a:lnSpc>
              <a:spcBef>
                <a:spcPts val="0"/>
              </a:spcBef>
              <a:spcAft>
                <a:spcPts val="0"/>
              </a:spcAft>
              <a:buSzPts val="2800"/>
              <a:buChar char="●"/>
            </a:pPr>
            <a:r>
              <a:rPr lang="en"/>
              <a:t>Free - Open Science Framework (OSF.io), LocalWiki</a:t>
            </a:r>
            <a:endParaRPr/>
          </a:p>
        </p:txBody>
      </p:sp>
      <p:sp>
        <p:nvSpPr>
          <p:cNvPr id="1921" name="Google Shape;1921;p205"/>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922" name="Google Shape;1922;p205"/>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1923" name="Google Shape;1923;p205"/>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1924" name="Google Shape;1924;p205"/>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
        <p:nvSpPr>
          <p:cNvPr id="1925" name="Google Shape;1925;p205"/>
          <p:cNvSpPr txBox="1"/>
          <p:nvPr/>
        </p:nvSpPr>
        <p:spPr>
          <a:xfrm>
            <a:off x="5122475" y="4314225"/>
            <a:ext cx="3949200" cy="3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t>Kanza, </a:t>
            </a:r>
            <a:r>
              <a:rPr lang="en" sz="1800" u="sng">
                <a:solidFill>
                  <a:schemeClr val="hlink"/>
                </a:solidFill>
                <a:hlinkClick r:id="rId3"/>
              </a:rPr>
              <a:t>10.1186/s13321-017-0221-3</a:t>
            </a:r>
            <a:endParaRPr sz="18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9" name="Shape 1929"/>
        <p:cNvGrpSpPr/>
        <p:nvPr/>
      </p:nvGrpSpPr>
      <p:grpSpPr>
        <a:xfrm>
          <a:off x="0" y="0"/>
          <a:ext cx="0" cy="0"/>
          <a:chOff x="0" y="0"/>
          <a:chExt cx="0" cy="0"/>
        </a:xfrm>
      </p:grpSpPr>
      <p:sp>
        <p:nvSpPr>
          <p:cNvPr id="1930" name="Google Shape;1930;p206"/>
          <p:cNvSpPr txBox="1"/>
          <p:nvPr>
            <p:ph idx="4294967295" type="body"/>
          </p:nvPr>
        </p:nvSpPr>
        <p:spPr>
          <a:xfrm>
            <a:off x="3174949" y="1123950"/>
            <a:ext cx="2813400" cy="1305000"/>
          </a:xfrm>
          <a:prstGeom prst="rect">
            <a:avLst/>
          </a:prstGeom>
        </p:spPr>
        <p:txBody>
          <a:bodyPr anchorCtr="0" anchor="t" bIns="91425" lIns="91425" spcFirstLastPara="1" rIns="91425" wrap="square" tIns="91425">
            <a:noAutofit/>
          </a:bodyPr>
          <a:lstStyle/>
          <a:p>
            <a:pPr indent="457200" lvl="0" marL="457200" rtl="0" algn="l">
              <a:spcBef>
                <a:spcPts val="600"/>
              </a:spcBef>
              <a:spcAft>
                <a:spcPts val="0"/>
              </a:spcAft>
              <a:buNone/>
            </a:pPr>
            <a:r>
              <a:rPr b="1" lang="en" sz="2400"/>
              <a:t>Export</a:t>
            </a:r>
            <a:endParaRPr b="1" sz="1800"/>
          </a:p>
          <a:p>
            <a:pPr indent="0" lvl="0" marL="0" rtl="0" algn="l">
              <a:spcBef>
                <a:spcPts val="600"/>
              </a:spcBef>
              <a:spcAft>
                <a:spcPts val="0"/>
              </a:spcAft>
              <a:buNone/>
            </a:pPr>
            <a:r>
              <a:rPr lang="en" sz="1800"/>
              <a:t>Data can be exported as PDF (must backup regularly)</a:t>
            </a:r>
            <a:endParaRPr sz="1800"/>
          </a:p>
        </p:txBody>
      </p:sp>
      <p:sp>
        <p:nvSpPr>
          <p:cNvPr id="1931" name="Google Shape;1931;p206"/>
          <p:cNvSpPr txBox="1"/>
          <p:nvPr>
            <p:ph idx="1" type="body"/>
          </p:nvPr>
        </p:nvSpPr>
        <p:spPr>
          <a:xfrm>
            <a:off x="360300" y="1123950"/>
            <a:ext cx="2813400" cy="13050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b="1" lang="en" sz="2400"/>
              <a:t>Search</a:t>
            </a:r>
            <a:endParaRPr b="1" sz="1800"/>
          </a:p>
          <a:p>
            <a:pPr indent="0" lvl="0" marL="0" rtl="0" algn="l">
              <a:spcBef>
                <a:spcPts val="600"/>
              </a:spcBef>
              <a:spcAft>
                <a:spcPts val="0"/>
              </a:spcAft>
              <a:buNone/>
            </a:pPr>
            <a:r>
              <a:rPr lang="en" sz="1800"/>
              <a:t>Easily searchable both in online and offline searches</a:t>
            </a:r>
            <a:endParaRPr sz="1800"/>
          </a:p>
        </p:txBody>
      </p:sp>
      <p:sp>
        <p:nvSpPr>
          <p:cNvPr id="1932" name="Google Shape;1932;p206"/>
          <p:cNvSpPr txBox="1"/>
          <p:nvPr>
            <p:ph idx="4294967295" type="body"/>
          </p:nvPr>
        </p:nvSpPr>
        <p:spPr>
          <a:xfrm>
            <a:off x="6360026" y="1123950"/>
            <a:ext cx="2742000" cy="1305000"/>
          </a:xfrm>
          <a:prstGeom prst="rect">
            <a:avLst/>
          </a:prstGeom>
        </p:spPr>
        <p:txBody>
          <a:bodyPr anchorCtr="0" anchor="t" bIns="91425" lIns="91425" spcFirstLastPara="1" rIns="91425" wrap="square" tIns="91425">
            <a:noAutofit/>
          </a:bodyPr>
          <a:lstStyle/>
          <a:p>
            <a:pPr indent="457200" lvl="0" marL="457200" rtl="0" algn="l">
              <a:spcBef>
                <a:spcPts val="600"/>
              </a:spcBef>
              <a:spcAft>
                <a:spcPts val="0"/>
              </a:spcAft>
              <a:buNone/>
            </a:pPr>
            <a:r>
              <a:rPr b="1" lang="en" sz="2400"/>
              <a:t>Share</a:t>
            </a:r>
            <a:endParaRPr b="1" sz="2400"/>
          </a:p>
          <a:p>
            <a:pPr indent="0" lvl="0" marL="0" rtl="0" algn="l">
              <a:spcBef>
                <a:spcPts val="600"/>
              </a:spcBef>
              <a:spcAft>
                <a:spcPts val="0"/>
              </a:spcAft>
              <a:buNone/>
            </a:pPr>
            <a:r>
              <a:rPr lang="en" sz="1800"/>
              <a:t>Easily shareable with collaborators and broader community</a:t>
            </a:r>
            <a:endParaRPr sz="1800"/>
          </a:p>
          <a:p>
            <a:pPr indent="0" lvl="0" marL="0" rtl="0" algn="l">
              <a:spcBef>
                <a:spcPts val="600"/>
              </a:spcBef>
              <a:spcAft>
                <a:spcPts val="0"/>
              </a:spcAft>
              <a:buNone/>
            </a:pPr>
            <a:r>
              <a:t/>
            </a:r>
            <a:endParaRPr sz="1200"/>
          </a:p>
        </p:txBody>
      </p:sp>
      <p:sp>
        <p:nvSpPr>
          <p:cNvPr id="1933" name="Google Shape;1933;p206"/>
          <p:cNvSpPr/>
          <p:nvPr/>
        </p:nvSpPr>
        <p:spPr>
          <a:xfrm>
            <a:off x="6467282" y="2936025"/>
            <a:ext cx="692400" cy="51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06"/>
          <p:cNvSpPr txBox="1"/>
          <p:nvPr>
            <p:ph idx="4294967295" type="body"/>
          </p:nvPr>
        </p:nvSpPr>
        <p:spPr>
          <a:xfrm>
            <a:off x="3174950" y="2988438"/>
            <a:ext cx="3047100" cy="1305000"/>
          </a:xfrm>
          <a:prstGeom prst="rect">
            <a:avLst/>
          </a:prstGeom>
        </p:spPr>
        <p:txBody>
          <a:bodyPr anchorCtr="0" anchor="t" bIns="91425" lIns="91425" spcFirstLastPara="1" rIns="91425" wrap="square" tIns="91425">
            <a:noAutofit/>
          </a:bodyPr>
          <a:lstStyle/>
          <a:p>
            <a:pPr indent="457200" lvl="0" marL="457200" rtl="0" algn="l">
              <a:spcBef>
                <a:spcPts val="600"/>
              </a:spcBef>
              <a:spcAft>
                <a:spcPts val="0"/>
              </a:spcAft>
              <a:buNone/>
            </a:pPr>
            <a:r>
              <a:rPr b="1" lang="en" sz="2400"/>
              <a:t>Access</a:t>
            </a:r>
            <a:endParaRPr b="1" sz="2400"/>
          </a:p>
          <a:p>
            <a:pPr indent="0" lvl="0" marL="0" rtl="0" algn="l">
              <a:spcBef>
                <a:spcPts val="600"/>
              </a:spcBef>
              <a:spcAft>
                <a:spcPts val="0"/>
              </a:spcAft>
              <a:buNone/>
            </a:pPr>
            <a:r>
              <a:rPr lang="en" sz="1800"/>
              <a:t>Easily accessible globally (depend on connectivity)</a:t>
            </a:r>
            <a:endParaRPr sz="1800"/>
          </a:p>
        </p:txBody>
      </p:sp>
      <p:sp>
        <p:nvSpPr>
          <p:cNvPr id="1935" name="Google Shape;1935;p206"/>
          <p:cNvSpPr/>
          <p:nvPr/>
        </p:nvSpPr>
        <p:spPr>
          <a:xfrm>
            <a:off x="3303354" y="2942625"/>
            <a:ext cx="692400" cy="51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06"/>
          <p:cNvSpPr/>
          <p:nvPr/>
        </p:nvSpPr>
        <p:spPr>
          <a:xfrm>
            <a:off x="444225" y="2942625"/>
            <a:ext cx="692400" cy="51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06"/>
          <p:cNvSpPr/>
          <p:nvPr/>
        </p:nvSpPr>
        <p:spPr>
          <a:xfrm>
            <a:off x="6467282" y="1118050"/>
            <a:ext cx="692400" cy="51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06"/>
          <p:cNvSpPr/>
          <p:nvPr/>
        </p:nvSpPr>
        <p:spPr>
          <a:xfrm>
            <a:off x="3303354" y="1123950"/>
            <a:ext cx="692400" cy="51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06"/>
          <p:cNvSpPr/>
          <p:nvPr/>
        </p:nvSpPr>
        <p:spPr>
          <a:xfrm>
            <a:off x="444225" y="1123950"/>
            <a:ext cx="692400" cy="51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06"/>
          <p:cNvSpPr txBox="1"/>
          <p:nvPr>
            <p:ph type="title"/>
          </p:nvPr>
        </p:nvSpPr>
        <p:spPr>
          <a:xfrm>
            <a:off x="290000" y="-98800"/>
            <a:ext cx="8583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Why should you use an </a:t>
            </a:r>
            <a:r>
              <a:rPr lang="en" sz="3000" u="sng"/>
              <a:t>E</a:t>
            </a:r>
            <a:r>
              <a:rPr lang="en" sz="3000"/>
              <a:t>lectronic </a:t>
            </a:r>
            <a:r>
              <a:rPr lang="en" sz="3000" u="sng"/>
              <a:t>L</a:t>
            </a:r>
            <a:r>
              <a:rPr lang="en" sz="3000"/>
              <a:t>ab </a:t>
            </a:r>
            <a:r>
              <a:rPr lang="en" sz="3000" u="sng"/>
              <a:t>N</a:t>
            </a:r>
            <a:r>
              <a:rPr lang="en" sz="3000"/>
              <a:t>otebook?</a:t>
            </a:r>
            <a:endParaRPr sz="3000"/>
          </a:p>
        </p:txBody>
      </p:sp>
      <p:sp>
        <p:nvSpPr>
          <p:cNvPr id="1941" name="Google Shape;1941;p206"/>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942" name="Google Shape;1942;p206"/>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1943" name="Google Shape;1943;p206"/>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1944" name="Google Shape;1944;p206"/>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grpSp>
        <p:nvGrpSpPr>
          <p:cNvPr id="1945" name="Google Shape;1945;p206"/>
          <p:cNvGrpSpPr/>
          <p:nvPr/>
        </p:nvGrpSpPr>
        <p:grpSpPr>
          <a:xfrm>
            <a:off x="515575" y="1157143"/>
            <a:ext cx="549709" cy="452905"/>
            <a:chOff x="3955900" y="2984500"/>
            <a:chExt cx="414000" cy="422525"/>
          </a:xfrm>
        </p:grpSpPr>
        <p:sp>
          <p:nvSpPr>
            <p:cNvPr id="1946" name="Google Shape;1946;p206"/>
            <p:cNvSpPr/>
            <p:nvPr/>
          </p:nvSpPr>
          <p:spPr>
            <a:xfrm>
              <a:off x="3955900" y="2984500"/>
              <a:ext cx="315700" cy="315675"/>
            </a:xfrm>
            <a:custGeom>
              <a:rect b="b" l="l" r="r" t="t"/>
              <a:pathLst>
                <a:path extrusionOk="0" h="12627" w="12628">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947" name="Google Shape;1947;p206"/>
            <p:cNvSpPr/>
            <p:nvPr/>
          </p:nvSpPr>
          <p:spPr>
            <a:xfrm>
              <a:off x="3992525" y="3021125"/>
              <a:ext cx="242425" cy="242425"/>
            </a:xfrm>
            <a:custGeom>
              <a:rect b="b" l="l" r="r" t="t"/>
              <a:pathLst>
                <a:path extrusionOk="0" h="9697" w="9697">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948" name="Google Shape;1948;p206"/>
            <p:cNvSpPr/>
            <p:nvPr/>
          </p:nvSpPr>
          <p:spPr>
            <a:xfrm>
              <a:off x="4215400" y="3253150"/>
              <a:ext cx="154500" cy="153875"/>
            </a:xfrm>
            <a:custGeom>
              <a:rect b="b" l="l" r="r" t="t"/>
              <a:pathLst>
                <a:path extrusionOk="0" h="6155" w="618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grpSp>
      <p:grpSp>
        <p:nvGrpSpPr>
          <p:cNvPr id="1949" name="Google Shape;1949;p206"/>
          <p:cNvGrpSpPr/>
          <p:nvPr/>
        </p:nvGrpSpPr>
        <p:grpSpPr>
          <a:xfrm>
            <a:off x="6602313" y="1170950"/>
            <a:ext cx="422300" cy="413500"/>
            <a:chOff x="1288475" y="4112575"/>
            <a:chExt cx="422300" cy="413500"/>
          </a:xfrm>
        </p:grpSpPr>
        <p:sp>
          <p:nvSpPr>
            <p:cNvPr id="1950" name="Google Shape;1950;p206"/>
            <p:cNvSpPr/>
            <p:nvPr/>
          </p:nvSpPr>
          <p:spPr>
            <a:xfrm>
              <a:off x="1288475" y="4261775"/>
              <a:ext cx="120600" cy="112500"/>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06"/>
            <p:cNvSpPr/>
            <p:nvPr/>
          </p:nvSpPr>
          <p:spPr>
            <a:xfrm>
              <a:off x="1590175" y="4413575"/>
              <a:ext cx="120600" cy="112500"/>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06"/>
            <p:cNvSpPr/>
            <p:nvPr/>
          </p:nvSpPr>
          <p:spPr>
            <a:xfrm>
              <a:off x="1590175" y="4112575"/>
              <a:ext cx="120600" cy="112500"/>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53" name="Google Shape;1953;p206"/>
            <p:cNvCxnSpPr>
              <a:stCxn id="1950" idx="7"/>
              <a:endCxn id="1952" idx="2"/>
            </p:cNvCxnSpPr>
            <p:nvPr/>
          </p:nvCxnSpPr>
          <p:spPr>
            <a:xfrm flipH="1" rot="10800000">
              <a:off x="1391414" y="4168750"/>
              <a:ext cx="198900" cy="109500"/>
            </a:xfrm>
            <a:prstGeom prst="straightConnector1">
              <a:avLst/>
            </a:prstGeom>
            <a:noFill/>
            <a:ln cap="flat" cmpd="sng" w="9525">
              <a:solidFill>
                <a:srgbClr val="FFFFFF"/>
              </a:solidFill>
              <a:prstDash val="solid"/>
              <a:round/>
              <a:headEnd len="med" w="med" type="none"/>
              <a:tailEnd len="med" w="med" type="none"/>
            </a:ln>
          </p:spPr>
        </p:cxnSp>
        <p:cxnSp>
          <p:nvCxnSpPr>
            <p:cNvPr id="1954" name="Google Shape;1954;p206"/>
            <p:cNvCxnSpPr>
              <a:stCxn id="1950" idx="5"/>
              <a:endCxn id="1951" idx="3"/>
            </p:cNvCxnSpPr>
            <p:nvPr/>
          </p:nvCxnSpPr>
          <p:spPr>
            <a:xfrm>
              <a:off x="1391414" y="4357800"/>
              <a:ext cx="216300" cy="151800"/>
            </a:xfrm>
            <a:prstGeom prst="straightConnector1">
              <a:avLst/>
            </a:prstGeom>
            <a:noFill/>
            <a:ln cap="flat" cmpd="sng" w="9525">
              <a:solidFill>
                <a:srgbClr val="FFFFFF"/>
              </a:solidFill>
              <a:prstDash val="solid"/>
              <a:round/>
              <a:headEnd len="med" w="med" type="none"/>
              <a:tailEnd len="med" w="med" type="none"/>
            </a:ln>
          </p:spPr>
        </p:cxnSp>
      </p:grpSp>
      <p:grpSp>
        <p:nvGrpSpPr>
          <p:cNvPr id="1955" name="Google Shape;1955;p206"/>
          <p:cNvGrpSpPr/>
          <p:nvPr/>
        </p:nvGrpSpPr>
        <p:grpSpPr>
          <a:xfrm>
            <a:off x="522728" y="2980522"/>
            <a:ext cx="535372" cy="430316"/>
            <a:chOff x="1928175" y="312600"/>
            <a:chExt cx="425000" cy="373700"/>
          </a:xfrm>
        </p:grpSpPr>
        <p:sp>
          <p:nvSpPr>
            <p:cNvPr id="1956" name="Google Shape;1956;p206"/>
            <p:cNvSpPr/>
            <p:nvPr/>
          </p:nvSpPr>
          <p:spPr>
            <a:xfrm>
              <a:off x="1928175" y="312600"/>
              <a:ext cx="425000" cy="373700"/>
            </a:xfrm>
            <a:custGeom>
              <a:rect b="b" l="l" r="r" t="t"/>
              <a:pathLst>
                <a:path extrusionOk="0" h="14948" w="1700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957" name="Google Shape;1957;p206"/>
            <p:cNvSpPr/>
            <p:nvPr/>
          </p:nvSpPr>
          <p:spPr>
            <a:xfrm>
              <a:off x="1964825" y="349250"/>
              <a:ext cx="351700" cy="300425"/>
            </a:xfrm>
            <a:custGeom>
              <a:rect b="b" l="l" r="r" t="t"/>
              <a:pathLst>
                <a:path extrusionOk="0" h="12017" w="14068">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grpSp>
      <p:sp>
        <p:nvSpPr>
          <p:cNvPr id="1958" name="Google Shape;1958;p206"/>
          <p:cNvSpPr/>
          <p:nvPr/>
        </p:nvSpPr>
        <p:spPr>
          <a:xfrm>
            <a:off x="6664625" y="2982325"/>
            <a:ext cx="291379" cy="413511"/>
          </a:xfrm>
          <a:custGeom>
            <a:rect b="b" l="l" r="r" t="t"/>
            <a:pathLst>
              <a:path extrusionOk="0" h="20565" w="1187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959" name="Google Shape;1959;p206"/>
          <p:cNvSpPr/>
          <p:nvPr/>
        </p:nvSpPr>
        <p:spPr>
          <a:xfrm>
            <a:off x="3393100" y="2988925"/>
            <a:ext cx="512891" cy="413498"/>
          </a:xfrm>
          <a:custGeom>
            <a:rect b="b" l="l" r="r" t="t"/>
            <a:pathLst>
              <a:path extrusionOk="0" h="18757" w="18758">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960" name="Google Shape;1960;p206"/>
          <p:cNvSpPr txBox="1"/>
          <p:nvPr>
            <p:ph idx="1" type="body"/>
          </p:nvPr>
        </p:nvSpPr>
        <p:spPr>
          <a:xfrm>
            <a:off x="360300" y="2936025"/>
            <a:ext cx="2813400" cy="1305000"/>
          </a:xfrm>
          <a:prstGeom prst="rect">
            <a:avLst/>
          </a:prstGeom>
        </p:spPr>
        <p:txBody>
          <a:bodyPr anchorCtr="0" anchor="t" bIns="91425" lIns="91425" spcFirstLastPara="1" rIns="91425" wrap="square" tIns="91425">
            <a:noAutofit/>
          </a:bodyPr>
          <a:lstStyle/>
          <a:p>
            <a:pPr indent="457200" lvl="0" marL="457200" rtl="0" algn="l">
              <a:spcBef>
                <a:spcPts val="600"/>
              </a:spcBef>
              <a:spcAft>
                <a:spcPts val="0"/>
              </a:spcAft>
              <a:buNone/>
            </a:pPr>
            <a:r>
              <a:rPr b="1" lang="en" sz="2400"/>
              <a:t>Embed</a:t>
            </a:r>
            <a:endParaRPr b="1" sz="2400"/>
          </a:p>
          <a:p>
            <a:pPr indent="0" lvl="0" marL="0" rtl="0" algn="l">
              <a:spcBef>
                <a:spcPts val="600"/>
              </a:spcBef>
              <a:spcAft>
                <a:spcPts val="0"/>
              </a:spcAft>
              <a:buNone/>
            </a:pPr>
            <a:r>
              <a:rPr lang="en" sz="1800"/>
              <a:t>Can embed high res images, protocols, &amp; more</a:t>
            </a:r>
            <a:endParaRPr sz="1800"/>
          </a:p>
        </p:txBody>
      </p:sp>
      <p:sp>
        <p:nvSpPr>
          <p:cNvPr id="1961" name="Google Shape;1961;p206"/>
          <p:cNvSpPr txBox="1"/>
          <p:nvPr>
            <p:ph idx="4294967295" type="body"/>
          </p:nvPr>
        </p:nvSpPr>
        <p:spPr>
          <a:xfrm>
            <a:off x="6383220" y="2936025"/>
            <a:ext cx="2491200" cy="1305000"/>
          </a:xfrm>
          <a:prstGeom prst="rect">
            <a:avLst/>
          </a:prstGeom>
        </p:spPr>
        <p:txBody>
          <a:bodyPr anchorCtr="0" anchor="t" bIns="91425" lIns="91425" spcFirstLastPara="1" rIns="91425" wrap="square" tIns="91425">
            <a:noAutofit/>
          </a:bodyPr>
          <a:lstStyle/>
          <a:p>
            <a:pPr indent="457200" lvl="0" marL="457200" rtl="0" algn="l">
              <a:spcBef>
                <a:spcPts val="600"/>
              </a:spcBef>
              <a:spcAft>
                <a:spcPts val="0"/>
              </a:spcAft>
              <a:buNone/>
            </a:pPr>
            <a:r>
              <a:rPr b="1" lang="en" sz="2400"/>
              <a:t>Mobile</a:t>
            </a:r>
            <a:endParaRPr b="1" sz="2400"/>
          </a:p>
          <a:p>
            <a:pPr indent="0" lvl="0" marL="0" rtl="0" algn="l">
              <a:spcBef>
                <a:spcPts val="600"/>
              </a:spcBef>
              <a:spcAft>
                <a:spcPts val="0"/>
              </a:spcAft>
              <a:buNone/>
            </a:pPr>
            <a:r>
              <a:rPr lang="en" sz="1800"/>
              <a:t>Use the mobile app to quickly upload images </a:t>
            </a:r>
            <a:endParaRPr sz="1800"/>
          </a:p>
        </p:txBody>
      </p:sp>
      <p:grpSp>
        <p:nvGrpSpPr>
          <p:cNvPr id="1962" name="Google Shape;1962;p206"/>
          <p:cNvGrpSpPr/>
          <p:nvPr/>
        </p:nvGrpSpPr>
        <p:grpSpPr>
          <a:xfrm>
            <a:off x="3370173" y="1164986"/>
            <a:ext cx="512897" cy="425438"/>
            <a:chOff x="584925" y="922575"/>
            <a:chExt cx="415200" cy="502525"/>
          </a:xfrm>
        </p:grpSpPr>
        <p:sp>
          <p:nvSpPr>
            <p:cNvPr id="1963" name="Google Shape;1963;p206"/>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964" name="Google Shape;1964;p206"/>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965" name="Google Shape;1965;p206"/>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9" name="Shape 1969"/>
        <p:cNvGrpSpPr/>
        <p:nvPr/>
      </p:nvGrpSpPr>
      <p:grpSpPr>
        <a:xfrm>
          <a:off x="0" y="0"/>
          <a:ext cx="0" cy="0"/>
          <a:chOff x="0" y="0"/>
          <a:chExt cx="0" cy="0"/>
        </a:xfrm>
      </p:grpSpPr>
      <p:sp>
        <p:nvSpPr>
          <p:cNvPr id="1970" name="Google Shape;1970;p207"/>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971" name="Google Shape;1971;p207"/>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1972" name="Google Shape;1972;p207"/>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pic>
        <p:nvPicPr>
          <p:cNvPr id="1973" name="Google Shape;1973;p207"/>
          <p:cNvPicPr preferRelativeResize="0"/>
          <p:nvPr/>
        </p:nvPicPr>
        <p:blipFill>
          <a:blip r:embed="rId3">
            <a:alphaModFix/>
          </a:blip>
          <a:stretch>
            <a:fillRect/>
          </a:stretch>
        </p:blipFill>
        <p:spPr>
          <a:xfrm>
            <a:off x="1263647" y="1088200"/>
            <a:ext cx="5568227" cy="3289525"/>
          </a:xfrm>
          <a:prstGeom prst="rect">
            <a:avLst/>
          </a:prstGeom>
          <a:noFill/>
          <a:ln>
            <a:noFill/>
          </a:ln>
        </p:spPr>
      </p:pic>
      <p:sp>
        <p:nvSpPr>
          <p:cNvPr id="1974" name="Google Shape;1974;p207"/>
          <p:cNvSpPr txBox="1"/>
          <p:nvPr/>
        </p:nvSpPr>
        <p:spPr>
          <a:xfrm>
            <a:off x="6783650" y="3476125"/>
            <a:ext cx="2226600" cy="806400"/>
          </a:xfrm>
          <a:prstGeom prst="rect">
            <a:avLst/>
          </a:prstGeom>
          <a:solidFill>
            <a:schemeClr val="accent4"/>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2800">
                <a:solidFill>
                  <a:srgbClr val="FFFFFF"/>
                </a:solidFill>
                <a:latin typeface="Lato"/>
                <a:ea typeface="Lato"/>
                <a:cs typeface="Lato"/>
                <a:sym typeface="Lato"/>
              </a:rPr>
              <a:t> ELN Features </a:t>
            </a:r>
            <a:endParaRPr b="1" sz="2800">
              <a:solidFill>
                <a:srgbClr val="FFFFFF"/>
              </a:solidFill>
              <a:latin typeface="Lato"/>
              <a:ea typeface="Lato"/>
              <a:cs typeface="Lato"/>
              <a:sym typeface="Lato"/>
            </a:endParaRPr>
          </a:p>
          <a:p>
            <a:pPr indent="0" lvl="0" marL="0" rtl="0" algn="ctr">
              <a:spcBef>
                <a:spcPts val="0"/>
              </a:spcBef>
              <a:spcAft>
                <a:spcPts val="0"/>
              </a:spcAft>
              <a:buNone/>
            </a:pPr>
            <a:r>
              <a:rPr b="1" lang="en" sz="2800">
                <a:solidFill>
                  <a:srgbClr val="FFFFFF"/>
                </a:solidFill>
                <a:latin typeface="Lato"/>
                <a:ea typeface="Lato"/>
                <a:cs typeface="Lato"/>
                <a:sym typeface="Lato"/>
              </a:rPr>
              <a:t>Matrix</a:t>
            </a:r>
            <a:endParaRPr b="1" sz="2800">
              <a:solidFill>
                <a:srgbClr val="FFFFFF"/>
              </a:solidFill>
              <a:latin typeface="Lato"/>
              <a:ea typeface="Lato"/>
              <a:cs typeface="Lato"/>
              <a:sym typeface="Lato"/>
            </a:endParaRPr>
          </a:p>
        </p:txBody>
      </p:sp>
      <p:sp>
        <p:nvSpPr>
          <p:cNvPr id="1975" name="Google Shape;1975;p207"/>
          <p:cNvSpPr txBox="1"/>
          <p:nvPr/>
        </p:nvSpPr>
        <p:spPr>
          <a:xfrm rot="-5400000">
            <a:off x="-981700" y="2304350"/>
            <a:ext cx="3294900" cy="855900"/>
          </a:xfrm>
          <a:prstGeom prst="rect">
            <a:avLst/>
          </a:prstGeom>
          <a:solidFill>
            <a:schemeClr val="accent4"/>
          </a:solidFill>
          <a:ln>
            <a:noFill/>
          </a:ln>
        </p:spPr>
        <p:txBody>
          <a:bodyPr anchorCtr="0" anchor="ctr" bIns="0" lIns="91425" spcFirstLastPara="1" rIns="91425" wrap="square" tIns="0">
            <a:noAutofit/>
          </a:bodyPr>
          <a:lstStyle/>
          <a:p>
            <a:pPr indent="0" lvl="0" marL="0" rtl="0" algn="ctr">
              <a:spcBef>
                <a:spcPts val="0"/>
              </a:spcBef>
              <a:spcAft>
                <a:spcPts val="0"/>
              </a:spcAft>
              <a:buNone/>
            </a:pPr>
            <a:r>
              <a:rPr b="1" lang="en" sz="2800">
                <a:solidFill>
                  <a:srgbClr val="FFFFFF"/>
                </a:solidFill>
                <a:latin typeface="Lato"/>
                <a:ea typeface="Lato"/>
                <a:cs typeface="Lato"/>
                <a:sym typeface="Lato"/>
              </a:rPr>
              <a:t>Parameters</a:t>
            </a:r>
            <a:endParaRPr b="1" sz="2800">
              <a:solidFill>
                <a:srgbClr val="FFFFFF"/>
              </a:solidFill>
              <a:latin typeface="Lato"/>
              <a:ea typeface="Lato"/>
              <a:cs typeface="Lato"/>
              <a:sym typeface="Lato"/>
            </a:endParaRPr>
          </a:p>
          <a:p>
            <a:pPr indent="0" lvl="0" marL="0" rtl="0" algn="ctr">
              <a:spcBef>
                <a:spcPts val="0"/>
              </a:spcBef>
              <a:spcAft>
                <a:spcPts val="0"/>
              </a:spcAft>
              <a:buNone/>
            </a:pPr>
            <a:r>
              <a:rPr b="1" lang="en" sz="2800">
                <a:solidFill>
                  <a:srgbClr val="FFFFFF"/>
                </a:solidFill>
                <a:latin typeface="Lato"/>
                <a:ea typeface="Lato"/>
                <a:cs typeface="Lato"/>
                <a:sym typeface="Lato"/>
              </a:rPr>
              <a:t> to consider</a:t>
            </a:r>
            <a:endParaRPr b="1" sz="2800">
              <a:solidFill>
                <a:srgbClr val="FFFFFF"/>
              </a:solidFill>
              <a:latin typeface="Lato"/>
              <a:ea typeface="Lato"/>
              <a:cs typeface="Lato"/>
              <a:sym typeface="Lato"/>
            </a:endParaRPr>
          </a:p>
        </p:txBody>
      </p:sp>
      <p:sp>
        <p:nvSpPr>
          <p:cNvPr id="1976" name="Google Shape;1976;p207"/>
          <p:cNvSpPr txBox="1"/>
          <p:nvPr/>
        </p:nvSpPr>
        <p:spPr>
          <a:xfrm rot="1904439">
            <a:off x="6627131" y="931406"/>
            <a:ext cx="2401938" cy="845188"/>
          </a:xfrm>
          <a:prstGeom prst="rect">
            <a:avLst/>
          </a:prstGeom>
          <a:solidFill>
            <a:schemeClr val="accent4"/>
          </a:solidFill>
          <a:ln>
            <a:noFill/>
          </a:ln>
        </p:spPr>
        <p:txBody>
          <a:bodyPr anchorCtr="0" anchor="ctr" bIns="0" lIns="91425" spcFirstLastPara="1" rIns="91425" wrap="square" tIns="0">
            <a:noAutofit/>
          </a:bodyPr>
          <a:lstStyle/>
          <a:p>
            <a:pPr indent="0" lvl="0" marL="0" rtl="0" algn="ctr">
              <a:spcBef>
                <a:spcPts val="0"/>
              </a:spcBef>
              <a:spcAft>
                <a:spcPts val="0"/>
              </a:spcAft>
              <a:buNone/>
            </a:pPr>
            <a:r>
              <a:rPr b="1" lang="en" sz="2800">
                <a:solidFill>
                  <a:srgbClr val="FFFFFF"/>
                </a:solidFill>
                <a:latin typeface="Lato"/>
                <a:ea typeface="Lato"/>
                <a:cs typeface="Lato"/>
                <a:sym typeface="Lato"/>
              </a:rPr>
              <a:t>Available lab notebooks</a:t>
            </a:r>
            <a:endParaRPr b="1" sz="2800">
              <a:solidFill>
                <a:srgbClr val="FFFFFF"/>
              </a:solidFill>
              <a:latin typeface="Lato"/>
              <a:ea typeface="Lato"/>
              <a:cs typeface="Lato"/>
              <a:sym typeface="Lato"/>
            </a:endParaRPr>
          </a:p>
        </p:txBody>
      </p:sp>
      <p:sp>
        <p:nvSpPr>
          <p:cNvPr id="1977" name="Google Shape;1977;p207"/>
          <p:cNvSpPr txBox="1"/>
          <p:nvPr/>
        </p:nvSpPr>
        <p:spPr>
          <a:xfrm>
            <a:off x="2088225" y="4301525"/>
            <a:ext cx="6983700" cy="246600"/>
          </a:xfrm>
          <a:prstGeom prst="rect">
            <a:avLst/>
          </a:prstGeom>
          <a:noFill/>
          <a:ln>
            <a:noFill/>
          </a:ln>
        </p:spPr>
        <p:txBody>
          <a:bodyPr anchorCtr="0" anchor="ctr" bIns="0" lIns="91425" spcFirstLastPara="1" rIns="91425" wrap="square" tIns="91425">
            <a:noAutofit/>
          </a:bodyPr>
          <a:lstStyle/>
          <a:p>
            <a:pPr indent="0" lvl="0" marL="0" rtl="0" algn="ctr">
              <a:spcBef>
                <a:spcPts val="0"/>
              </a:spcBef>
              <a:spcAft>
                <a:spcPts val="0"/>
              </a:spcAft>
              <a:buNone/>
            </a:pPr>
            <a:r>
              <a:rPr lang="en" sz="1800" u="sng">
                <a:solidFill>
                  <a:schemeClr val="accent3"/>
                </a:solidFill>
                <a:latin typeface="Lato"/>
                <a:ea typeface="Lato"/>
                <a:cs typeface="Lato"/>
                <a:sym typeface="Lato"/>
                <a:hlinkClick r:id="rId4"/>
              </a:rPr>
              <a:t>https://datamanagement.hms.harvard.edu/electronic-lab-notebooks</a:t>
            </a:r>
            <a:r>
              <a:rPr lang="en" sz="1800">
                <a:solidFill>
                  <a:schemeClr val="accent3"/>
                </a:solidFill>
                <a:latin typeface="Lato"/>
                <a:ea typeface="Lato"/>
                <a:cs typeface="Lato"/>
                <a:sym typeface="Lato"/>
              </a:rPr>
              <a:t> </a:t>
            </a:r>
            <a:endParaRPr sz="1800">
              <a:solidFill>
                <a:schemeClr val="accent3"/>
              </a:solidFill>
              <a:latin typeface="Lato"/>
              <a:ea typeface="Lato"/>
              <a:cs typeface="Lato"/>
              <a:sym typeface="Lato"/>
            </a:endParaRPr>
          </a:p>
        </p:txBody>
      </p:sp>
      <p:sp>
        <p:nvSpPr>
          <p:cNvPr id="1978" name="Google Shape;1978;p207"/>
          <p:cNvSpPr txBox="1"/>
          <p:nvPr>
            <p:ph type="title"/>
          </p:nvPr>
        </p:nvSpPr>
        <p:spPr>
          <a:xfrm>
            <a:off x="338200" y="206000"/>
            <a:ext cx="8478900" cy="806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One size does not fit all</a:t>
            </a:r>
            <a:endParaRPr/>
          </a:p>
        </p:txBody>
      </p:sp>
      <p:sp>
        <p:nvSpPr>
          <p:cNvPr id="1979" name="Google Shape;1979;p207"/>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3" name="Shape 1983"/>
        <p:cNvGrpSpPr/>
        <p:nvPr/>
      </p:nvGrpSpPr>
      <p:grpSpPr>
        <a:xfrm>
          <a:off x="0" y="0"/>
          <a:ext cx="0" cy="0"/>
          <a:chOff x="0" y="0"/>
          <a:chExt cx="0" cy="0"/>
        </a:xfrm>
      </p:grpSpPr>
      <p:sp>
        <p:nvSpPr>
          <p:cNvPr id="1984" name="Google Shape;1984;p208"/>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985" name="Google Shape;1985;p208"/>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1986" name="Google Shape;1986;p208"/>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1987" name="Google Shape;1987;p208"/>
          <p:cNvSpPr txBox="1"/>
          <p:nvPr>
            <p:ph type="title"/>
          </p:nvPr>
        </p:nvSpPr>
        <p:spPr>
          <a:xfrm>
            <a:off x="338200" y="206000"/>
            <a:ext cx="8478900" cy="806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Basic features of an Electronic Lab Notebook</a:t>
            </a:r>
            <a:endParaRPr sz="3000"/>
          </a:p>
        </p:txBody>
      </p:sp>
      <p:pic>
        <p:nvPicPr>
          <p:cNvPr id="1988" name="Google Shape;1988;p208"/>
          <p:cNvPicPr preferRelativeResize="0"/>
          <p:nvPr/>
        </p:nvPicPr>
        <p:blipFill rotWithShape="1">
          <a:blip r:embed="rId3">
            <a:alphaModFix/>
          </a:blip>
          <a:srcRect b="0" l="0" r="5338" t="0"/>
          <a:stretch/>
        </p:blipFill>
        <p:spPr>
          <a:xfrm>
            <a:off x="633525" y="884075"/>
            <a:ext cx="7876949" cy="3696450"/>
          </a:xfrm>
          <a:prstGeom prst="rect">
            <a:avLst/>
          </a:prstGeom>
          <a:noFill/>
          <a:ln>
            <a:noFill/>
          </a:ln>
        </p:spPr>
      </p:pic>
      <p:sp>
        <p:nvSpPr>
          <p:cNvPr id="1989" name="Google Shape;1989;p208"/>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3" name="Shape 1993"/>
        <p:cNvGrpSpPr/>
        <p:nvPr/>
      </p:nvGrpSpPr>
      <p:grpSpPr>
        <a:xfrm>
          <a:off x="0" y="0"/>
          <a:ext cx="0" cy="0"/>
          <a:chOff x="0" y="0"/>
          <a:chExt cx="0" cy="0"/>
        </a:xfrm>
      </p:grpSpPr>
      <p:sp>
        <p:nvSpPr>
          <p:cNvPr id="1994" name="Google Shape;1994;p209"/>
          <p:cNvSpPr txBox="1"/>
          <p:nvPr>
            <p:ph type="title"/>
          </p:nvPr>
        </p:nvSpPr>
        <p:spPr>
          <a:xfrm>
            <a:off x="312650" y="362800"/>
            <a:ext cx="86895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General tips on electronic record keeping</a:t>
            </a:r>
            <a:endParaRPr sz="3600"/>
          </a:p>
        </p:txBody>
      </p:sp>
      <p:sp>
        <p:nvSpPr>
          <p:cNvPr id="1995" name="Google Shape;1995;p209"/>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996" name="Google Shape;1996;p209"/>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1997" name="Google Shape;1997;p209"/>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1998" name="Google Shape;1998;p209"/>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
        <p:nvSpPr>
          <p:cNvPr id="1999" name="Google Shape;1999;p209"/>
          <p:cNvSpPr txBox="1"/>
          <p:nvPr>
            <p:ph idx="1" type="body"/>
          </p:nvPr>
        </p:nvSpPr>
        <p:spPr>
          <a:xfrm>
            <a:off x="549475" y="1277175"/>
            <a:ext cx="8284500" cy="3140100"/>
          </a:xfrm>
          <a:prstGeom prst="rect">
            <a:avLst/>
          </a:prstGeom>
        </p:spPr>
        <p:txBody>
          <a:bodyPr anchorCtr="0" anchor="t" bIns="91425" lIns="91425" spcFirstLastPara="1" rIns="91425" wrap="square" tIns="91425">
            <a:noAutofit/>
          </a:bodyPr>
          <a:lstStyle/>
          <a:p>
            <a:pPr indent="-406400" lvl="0" marL="457200" rtl="0" algn="l">
              <a:lnSpc>
                <a:spcPct val="115000"/>
              </a:lnSpc>
              <a:spcBef>
                <a:spcPts val="600"/>
              </a:spcBef>
              <a:spcAft>
                <a:spcPts val="0"/>
              </a:spcAft>
              <a:buSzPts val="2800"/>
              <a:buChar char="●"/>
            </a:pPr>
            <a:r>
              <a:rPr lang="en"/>
              <a:t>Back-up data regularly</a:t>
            </a:r>
            <a:endParaRPr/>
          </a:p>
          <a:p>
            <a:pPr indent="-406400" lvl="0" marL="457200" rtl="0" algn="l">
              <a:lnSpc>
                <a:spcPct val="115000"/>
              </a:lnSpc>
              <a:spcBef>
                <a:spcPts val="0"/>
              </a:spcBef>
              <a:spcAft>
                <a:spcPts val="0"/>
              </a:spcAft>
              <a:buSzPts val="2800"/>
              <a:buChar char="●"/>
            </a:pPr>
            <a:r>
              <a:rPr lang="en"/>
              <a:t>Maintain a physical observation notebook in parallel</a:t>
            </a:r>
            <a:endParaRPr/>
          </a:p>
          <a:p>
            <a:pPr indent="-406400" lvl="0" marL="457200" rtl="0" algn="l">
              <a:lnSpc>
                <a:spcPct val="115000"/>
              </a:lnSpc>
              <a:spcBef>
                <a:spcPts val="0"/>
              </a:spcBef>
              <a:spcAft>
                <a:spcPts val="0"/>
              </a:spcAft>
              <a:buSzPts val="2800"/>
              <a:buChar char="●"/>
            </a:pPr>
            <a:r>
              <a:rPr lang="en"/>
              <a:t>Mobile apps provide added portability</a:t>
            </a:r>
            <a:endParaRPr/>
          </a:p>
          <a:p>
            <a:pPr indent="-406400" lvl="0" marL="457200" rtl="0" algn="l">
              <a:lnSpc>
                <a:spcPct val="115000"/>
              </a:lnSpc>
              <a:spcBef>
                <a:spcPts val="0"/>
              </a:spcBef>
              <a:spcAft>
                <a:spcPts val="0"/>
              </a:spcAft>
              <a:buSzPts val="2800"/>
              <a:buChar char="●"/>
            </a:pPr>
            <a:r>
              <a:rPr lang="en"/>
              <a:t>If using free ELNs, check privacy and data ownership policies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3" name="Shape 2003"/>
        <p:cNvGrpSpPr/>
        <p:nvPr/>
      </p:nvGrpSpPr>
      <p:grpSpPr>
        <a:xfrm>
          <a:off x="0" y="0"/>
          <a:ext cx="0" cy="0"/>
          <a:chOff x="0" y="0"/>
          <a:chExt cx="0" cy="0"/>
        </a:xfrm>
      </p:grpSpPr>
      <p:sp>
        <p:nvSpPr>
          <p:cNvPr id="2004" name="Google Shape;2004;p210"/>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Bioinformatics Tools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8" name="Shape 2008"/>
        <p:cNvGrpSpPr/>
        <p:nvPr/>
      </p:nvGrpSpPr>
      <p:grpSpPr>
        <a:xfrm>
          <a:off x="0" y="0"/>
          <a:ext cx="0" cy="0"/>
          <a:chOff x="0" y="0"/>
          <a:chExt cx="0" cy="0"/>
        </a:xfrm>
      </p:grpSpPr>
      <p:sp>
        <p:nvSpPr>
          <p:cNvPr id="2009" name="Google Shape;2009;p211"/>
          <p:cNvSpPr txBox="1"/>
          <p:nvPr>
            <p:ph type="title"/>
          </p:nvPr>
        </p:nvSpPr>
        <p:spPr>
          <a:xfrm>
            <a:off x="240650" y="362800"/>
            <a:ext cx="8631300" cy="700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What version of the program, data, etc…?</a:t>
            </a:r>
            <a:endParaRPr sz="3600"/>
          </a:p>
        </p:txBody>
      </p:sp>
      <p:sp>
        <p:nvSpPr>
          <p:cNvPr id="2010" name="Google Shape;2010;p211"/>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2011" name="Google Shape;2011;p211"/>
          <p:cNvPicPr preferRelativeResize="0"/>
          <p:nvPr/>
        </p:nvPicPr>
        <p:blipFill>
          <a:blip r:embed="rId3">
            <a:alphaModFix/>
          </a:blip>
          <a:stretch>
            <a:fillRect/>
          </a:stretch>
        </p:blipFill>
        <p:spPr>
          <a:xfrm>
            <a:off x="2499271" y="1299027"/>
            <a:ext cx="4145446" cy="1705250"/>
          </a:xfrm>
          <a:prstGeom prst="rect">
            <a:avLst/>
          </a:prstGeom>
          <a:noFill/>
          <a:ln>
            <a:noFill/>
          </a:ln>
        </p:spPr>
      </p:pic>
      <p:sp>
        <p:nvSpPr>
          <p:cNvPr id="2012" name="Google Shape;2012;p211"/>
          <p:cNvSpPr txBox="1"/>
          <p:nvPr/>
        </p:nvSpPr>
        <p:spPr>
          <a:xfrm>
            <a:off x="2416200" y="3224513"/>
            <a:ext cx="4311600" cy="5436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lang="en" sz="3000">
                <a:solidFill>
                  <a:schemeClr val="dk1"/>
                </a:solidFill>
              </a:rPr>
              <a:t>Why did I do this?</a:t>
            </a:r>
            <a:endParaRPr sz="3000">
              <a:solidFill>
                <a:schemeClr val="dk1"/>
              </a:solidFill>
            </a:endParaRPr>
          </a:p>
        </p:txBody>
      </p:sp>
      <p:sp>
        <p:nvSpPr>
          <p:cNvPr id="2013" name="Google Shape;2013;p211"/>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014" name="Google Shape;2014;p211"/>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015" name="Google Shape;2015;p211"/>
          <p:cNvSpPr txBox="1"/>
          <p:nvPr/>
        </p:nvSpPr>
        <p:spPr>
          <a:xfrm>
            <a:off x="403850" y="3988350"/>
            <a:ext cx="8468100" cy="5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Lato"/>
                <a:ea typeface="Lato"/>
                <a:cs typeface="Lato"/>
                <a:sym typeface="Lato"/>
                <a:hlinkClick r:id="rId4"/>
              </a:rPr>
              <a:t>https://carpentries.org</a:t>
            </a:r>
            <a:r>
              <a:rPr lang="en" sz="1800">
                <a:latin typeface="Lato"/>
                <a:ea typeface="Lato"/>
                <a:cs typeface="Lato"/>
                <a:sym typeface="Lato"/>
              </a:rPr>
              <a:t>                                  </a:t>
            </a:r>
            <a:r>
              <a:rPr lang="en" sz="1800" u="sng">
                <a:solidFill>
                  <a:schemeClr val="accent3"/>
                </a:solidFill>
                <a:hlinkClick r:id="rId5"/>
              </a:rPr>
              <a:t>‘Bioinformatic data skills’</a:t>
            </a:r>
            <a:r>
              <a:rPr lang="en" sz="1800">
                <a:solidFill>
                  <a:schemeClr val="dk1"/>
                </a:solidFill>
              </a:rPr>
              <a:t> Vincent Buffalo</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None/>
            </a:pPr>
            <a:r>
              <a:t/>
            </a:r>
            <a:endParaRPr>
              <a:latin typeface="Lato"/>
              <a:ea typeface="Lato"/>
              <a:cs typeface="Lato"/>
              <a:sym typeface="Lato"/>
            </a:endParaRPr>
          </a:p>
        </p:txBody>
      </p:sp>
      <p:sp>
        <p:nvSpPr>
          <p:cNvPr id="2016" name="Google Shape;2016;p211"/>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0" name="Shape 2020"/>
        <p:cNvGrpSpPr/>
        <p:nvPr/>
      </p:nvGrpSpPr>
      <p:grpSpPr>
        <a:xfrm>
          <a:off x="0" y="0"/>
          <a:ext cx="0" cy="0"/>
          <a:chOff x="0" y="0"/>
          <a:chExt cx="0" cy="0"/>
        </a:xfrm>
      </p:grpSpPr>
      <p:sp>
        <p:nvSpPr>
          <p:cNvPr id="2021" name="Google Shape;2021;p212"/>
          <p:cNvSpPr txBox="1"/>
          <p:nvPr>
            <p:ph type="title"/>
          </p:nvPr>
        </p:nvSpPr>
        <p:spPr>
          <a:xfrm>
            <a:off x="374800" y="206000"/>
            <a:ext cx="8394900" cy="1504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version of the program, data, etc… did I use?</a:t>
            </a:r>
            <a:endParaRPr/>
          </a:p>
        </p:txBody>
      </p:sp>
      <p:sp>
        <p:nvSpPr>
          <p:cNvPr id="2022" name="Google Shape;2022;p212"/>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023" name="Google Shape;2023;p212"/>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024" name="Google Shape;2024;p212"/>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pic>
        <p:nvPicPr>
          <p:cNvPr id="2025" name="Google Shape;2025;p212"/>
          <p:cNvPicPr preferRelativeResize="0"/>
          <p:nvPr/>
        </p:nvPicPr>
        <p:blipFill>
          <a:blip r:embed="rId3">
            <a:alphaModFix/>
          </a:blip>
          <a:stretch>
            <a:fillRect/>
          </a:stretch>
        </p:blipFill>
        <p:spPr>
          <a:xfrm>
            <a:off x="374800" y="1793300"/>
            <a:ext cx="3129000" cy="2568786"/>
          </a:xfrm>
          <a:prstGeom prst="rect">
            <a:avLst/>
          </a:prstGeom>
          <a:noFill/>
          <a:ln>
            <a:noFill/>
          </a:ln>
        </p:spPr>
      </p:pic>
      <p:pic>
        <p:nvPicPr>
          <p:cNvPr id="2026" name="Google Shape;2026;p212"/>
          <p:cNvPicPr preferRelativeResize="0"/>
          <p:nvPr/>
        </p:nvPicPr>
        <p:blipFill>
          <a:blip r:embed="rId4">
            <a:alphaModFix/>
          </a:blip>
          <a:stretch>
            <a:fillRect/>
          </a:stretch>
        </p:blipFill>
        <p:spPr>
          <a:xfrm>
            <a:off x="4752100" y="2223250"/>
            <a:ext cx="3848100" cy="1582933"/>
          </a:xfrm>
          <a:prstGeom prst="rect">
            <a:avLst/>
          </a:prstGeom>
          <a:noFill/>
          <a:ln>
            <a:noFill/>
          </a:ln>
        </p:spPr>
      </p:pic>
      <p:sp>
        <p:nvSpPr>
          <p:cNvPr id="2027" name="Google Shape;2027;p212"/>
          <p:cNvSpPr txBox="1"/>
          <p:nvPr/>
        </p:nvSpPr>
        <p:spPr>
          <a:xfrm>
            <a:off x="193525" y="1674275"/>
            <a:ext cx="3342000" cy="68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lang="en" sz="1800">
                <a:latin typeface="Lato"/>
                <a:ea typeface="Lato"/>
                <a:cs typeface="Lato"/>
                <a:sym typeface="Lato"/>
              </a:rPr>
              <a:t>Dependency dilemma (files require other files)</a:t>
            </a:r>
            <a:endParaRPr sz="1800">
              <a:latin typeface="Lato"/>
              <a:ea typeface="Lato"/>
              <a:cs typeface="Lato"/>
              <a:sym typeface="Lato"/>
            </a:endParaRPr>
          </a:p>
        </p:txBody>
      </p:sp>
      <p:sp>
        <p:nvSpPr>
          <p:cNvPr id="2028" name="Google Shape;2028;p212"/>
          <p:cNvSpPr txBox="1"/>
          <p:nvPr/>
        </p:nvSpPr>
        <p:spPr>
          <a:xfrm>
            <a:off x="5176150" y="1577625"/>
            <a:ext cx="3000000" cy="6897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lang="en" sz="2400">
                <a:solidFill>
                  <a:schemeClr val="dk1"/>
                </a:solidFill>
                <a:latin typeface="Lato"/>
                <a:ea typeface="Lato"/>
                <a:cs typeface="Lato"/>
                <a:sym typeface="Lato"/>
              </a:rPr>
              <a:t>Why did I do this?</a:t>
            </a:r>
            <a:endParaRPr sz="24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100">
              <a:solidFill>
                <a:schemeClr val="dk1"/>
              </a:solidFill>
            </a:endParaRPr>
          </a:p>
        </p:txBody>
      </p:sp>
      <p:sp>
        <p:nvSpPr>
          <p:cNvPr id="2029" name="Google Shape;2029;p212"/>
          <p:cNvSpPr txBox="1"/>
          <p:nvPr/>
        </p:nvSpPr>
        <p:spPr>
          <a:xfrm>
            <a:off x="403850" y="4140750"/>
            <a:ext cx="8468100" cy="5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Lato"/>
                <a:ea typeface="Lato"/>
                <a:cs typeface="Lato"/>
                <a:sym typeface="Lato"/>
                <a:hlinkClick r:id="rId5"/>
              </a:rPr>
              <a:t>https://carpentries.org</a:t>
            </a:r>
            <a:r>
              <a:rPr lang="en" sz="1800">
                <a:latin typeface="Lato"/>
                <a:ea typeface="Lato"/>
                <a:cs typeface="Lato"/>
                <a:sym typeface="Lato"/>
              </a:rPr>
              <a:t>                                  </a:t>
            </a:r>
            <a:r>
              <a:rPr lang="en" sz="1800" u="sng">
                <a:solidFill>
                  <a:schemeClr val="accent3"/>
                </a:solidFill>
                <a:hlinkClick r:id="rId6"/>
              </a:rPr>
              <a:t>‘Bioinformatic data skills’</a:t>
            </a:r>
            <a:r>
              <a:rPr lang="en" sz="1800">
                <a:solidFill>
                  <a:schemeClr val="dk1"/>
                </a:solidFill>
              </a:rPr>
              <a:t> Vincent Buffalo</a:t>
            </a:r>
            <a:endParaRPr sz="18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a:latin typeface="Lato"/>
              <a:ea typeface="Lato"/>
              <a:cs typeface="Lato"/>
              <a:sym typeface="Lato"/>
            </a:endParaRPr>
          </a:p>
        </p:txBody>
      </p:sp>
      <p:sp>
        <p:nvSpPr>
          <p:cNvPr id="2030" name="Google Shape;2030;p212"/>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4" name="Shape 2034"/>
        <p:cNvGrpSpPr/>
        <p:nvPr/>
      </p:nvGrpSpPr>
      <p:grpSpPr>
        <a:xfrm>
          <a:off x="0" y="0"/>
          <a:ext cx="0" cy="0"/>
          <a:chOff x="0" y="0"/>
          <a:chExt cx="0" cy="0"/>
        </a:xfrm>
      </p:grpSpPr>
      <p:sp>
        <p:nvSpPr>
          <p:cNvPr id="2035" name="Google Shape;2035;p213"/>
          <p:cNvSpPr txBox="1"/>
          <p:nvPr>
            <p:ph type="title"/>
          </p:nvPr>
        </p:nvSpPr>
        <p:spPr>
          <a:xfrm>
            <a:off x="893700" y="362800"/>
            <a:ext cx="7587000" cy="88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Notebooks</a:t>
            </a:r>
            <a:endParaRPr/>
          </a:p>
        </p:txBody>
      </p:sp>
      <p:sp>
        <p:nvSpPr>
          <p:cNvPr id="2036" name="Google Shape;2036;p213"/>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037" name="Google Shape;2037;p213"/>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038" name="Google Shape;2038;p213"/>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039" name="Google Shape;2039;p213"/>
          <p:cNvSpPr txBox="1"/>
          <p:nvPr>
            <p:ph idx="1" type="body"/>
          </p:nvPr>
        </p:nvSpPr>
        <p:spPr>
          <a:xfrm>
            <a:off x="896100" y="1197875"/>
            <a:ext cx="5641800" cy="3303600"/>
          </a:xfrm>
          <a:prstGeom prst="rect">
            <a:avLst/>
          </a:prstGeom>
        </p:spPr>
        <p:txBody>
          <a:bodyPr anchorCtr="0" anchor="t" bIns="91425" lIns="91425" spcFirstLastPara="1" rIns="91425" wrap="square" tIns="91425">
            <a:noAutofit/>
          </a:bodyPr>
          <a:lstStyle/>
          <a:p>
            <a:pPr indent="-406400" lvl="0" marL="457200" rtl="0" algn="l">
              <a:spcBef>
                <a:spcPts val="600"/>
              </a:spcBef>
              <a:spcAft>
                <a:spcPts val="0"/>
              </a:spcAft>
              <a:buSzPts val="2800"/>
              <a:buChar char="●"/>
            </a:pPr>
            <a:r>
              <a:rPr lang="en"/>
              <a:t>Keep track of analysis</a:t>
            </a:r>
            <a:endParaRPr/>
          </a:p>
          <a:p>
            <a:pPr indent="-406400" lvl="0" marL="457200" rtl="0" algn="l">
              <a:spcBef>
                <a:spcPts val="0"/>
              </a:spcBef>
              <a:spcAft>
                <a:spcPts val="0"/>
              </a:spcAft>
              <a:buSzPts val="2800"/>
              <a:buChar char="●"/>
            </a:pPr>
            <a:r>
              <a:rPr lang="en"/>
              <a:t>Interactive coding</a:t>
            </a:r>
            <a:endParaRPr/>
          </a:p>
          <a:p>
            <a:pPr indent="-406400" lvl="0" marL="457200" rtl="0" algn="l">
              <a:spcBef>
                <a:spcPts val="0"/>
              </a:spcBef>
              <a:spcAft>
                <a:spcPts val="0"/>
              </a:spcAft>
              <a:buSzPts val="2800"/>
              <a:buChar char="●"/>
            </a:pPr>
            <a:r>
              <a:rPr lang="en"/>
              <a:t>Interactive data exploration</a:t>
            </a:r>
            <a:endParaRPr/>
          </a:p>
          <a:p>
            <a:pPr indent="-406400" lvl="0" marL="457200" rtl="0" algn="l">
              <a:spcBef>
                <a:spcPts val="0"/>
              </a:spcBef>
              <a:spcAft>
                <a:spcPts val="0"/>
              </a:spcAft>
              <a:buSzPts val="2800"/>
              <a:buChar char="●"/>
            </a:pPr>
            <a:r>
              <a:rPr lang="en"/>
              <a:t>Embedded </a:t>
            </a:r>
            <a:r>
              <a:rPr lang="en"/>
              <a:t>visualization</a:t>
            </a:r>
            <a:endParaRPr/>
          </a:p>
          <a:p>
            <a:pPr indent="-406400" lvl="0" marL="457200" rtl="0" algn="l">
              <a:spcBef>
                <a:spcPts val="0"/>
              </a:spcBef>
              <a:spcAft>
                <a:spcPts val="0"/>
              </a:spcAft>
              <a:buSzPts val="2800"/>
              <a:buChar char="●"/>
            </a:pPr>
            <a:r>
              <a:rPr lang="en"/>
              <a:t>Easy access to docstrings</a:t>
            </a:r>
            <a:endParaRPr/>
          </a:p>
          <a:p>
            <a:pPr indent="-406400" lvl="0" marL="457200" rtl="0" algn="l">
              <a:spcBef>
                <a:spcPts val="0"/>
              </a:spcBef>
              <a:spcAft>
                <a:spcPts val="0"/>
              </a:spcAft>
              <a:buSzPts val="2800"/>
              <a:buChar char="●"/>
            </a:pPr>
            <a:r>
              <a:rPr lang="en"/>
              <a:t>Mix of code and documentation</a:t>
            </a:r>
            <a:endParaRPr/>
          </a:p>
        </p:txBody>
      </p:sp>
      <p:pic>
        <p:nvPicPr>
          <p:cNvPr id="2040" name="Google Shape;2040;p213"/>
          <p:cNvPicPr preferRelativeResize="0"/>
          <p:nvPr/>
        </p:nvPicPr>
        <p:blipFill>
          <a:blip r:embed="rId3">
            <a:alphaModFix/>
          </a:blip>
          <a:stretch>
            <a:fillRect/>
          </a:stretch>
        </p:blipFill>
        <p:spPr>
          <a:xfrm>
            <a:off x="5929775" y="362800"/>
            <a:ext cx="3143250" cy="1495426"/>
          </a:xfrm>
          <a:prstGeom prst="rect">
            <a:avLst/>
          </a:prstGeom>
          <a:noFill/>
          <a:ln>
            <a:noFill/>
          </a:ln>
        </p:spPr>
      </p:pic>
      <p:pic>
        <p:nvPicPr>
          <p:cNvPr id="2041" name="Google Shape;2041;p213"/>
          <p:cNvPicPr preferRelativeResize="0"/>
          <p:nvPr/>
        </p:nvPicPr>
        <p:blipFill>
          <a:blip r:embed="rId4">
            <a:alphaModFix/>
          </a:blip>
          <a:stretch>
            <a:fillRect/>
          </a:stretch>
        </p:blipFill>
        <p:spPr>
          <a:xfrm>
            <a:off x="6350750" y="2348676"/>
            <a:ext cx="2301300" cy="811114"/>
          </a:xfrm>
          <a:prstGeom prst="rect">
            <a:avLst/>
          </a:prstGeom>
          <a:noFill/>
          <a:ln>
            <a:noFill/>
          </a:ln>
        </p:spPr>
      </p:pic>
      <p:sp>
        <p:nvSpPr>
          <p:cNvPr id="2042" name="Google Shape;2042;p213"/>
          <p:cNvSpPr txBox="1"/>
          <p:nvPr/>
        </p:nvSpPr>
        <p:spPr>
          <a:xfrm>
            <a:off x="6407600" y="1796825"/>
            <a:ext cx="2187600" cy="444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u="sng">
                <a:solidFill>
                  <a:schemeClr val="hlink"/>
                </a:solidFill>
                <a:latin typeface="Lato"/>
                <a:ea typeface="Lato"/>
                <a:cs typeface="Lato"/>
                <a:sym typeface="Lato"/>
                <a:hlinkClick r:id="rId5"/>
              </a:rPr>
              <a:t>https://jupyter.org/</a:t>
            </a: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100">
              <a:solidFill>
                <a:schemeClr val="dk1"/>
              </a:solidFill>
            </a:endParaRPr>
          </a:p>
        </p:txBody>
      </p:sp>
      <p:sp>
        <p:nvSpPr>
          <p:cNvPr id="2043" name="Google Shape;2043;p213"/>
          <p:cNvSpPr txBox="1"/>
          <p:nvPr/>
        </p:nvSpPr>
        <p:spPr>
          <a:xfrm>
            <a:off x="6232050" y="3133275"/>
            <a:ext cx="2730300" cy="444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u="sng">
                <a:solidFill>
                  <a:schemeClr val="hlink"/>
                </a:solidFill>
                <a:latin typeface="Lato"/>
                <a:ea typeface="Lato"/>
                <a:cs typeface="Lato"/>
                <a:sym typeface="Lato"/>
                <a:hlinkClick r:id="rId6"/>
              </a:rPr>
              <a:t>https://www.rstudio.com</a:t>
            </a: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100">
              <a:solidFill>
                <a:schemeClr val="dk1"/>
              </a:solidFill>
            </a:endParaRPr>
          </a:p>
        </p:txBody>
      </p:sp>
      <p:sp>
        <p:nvSpPr>
          <p:cNvPr id="2044" name="Google Shape;2044;p213"/>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8" name="Shape 2048"/>
        <p:cNvGrpSpPr/>
        <p:nvPr/>
      </p:nvGrpSpPr>
      <p:grpSpPr>
        <a:xfrm>
          <a:off x="0" y="0"/>
          <a:ext cx="0" cy="0"/>
          <a:chOff x="0" y="0"/>
          <a:chExt cx="0" cy="0"/>
        </a:xfrm>
      </p:grpSpPr>
      <p:sp>
        <p:nvSpPr>
          <p:cNvPr id="2049" name="Google Shape;2049;p214"/>
          <p:cNvSpPr txBox="1"/>
          <p:nvPr>
            <p:ph type="title"/>
          </p:nvPr>
        </p:nvSpPr>
        <p:spPr>
          <a:xfrm>
            <a:off x="893700" y="362800"/>
            <a:ext cx="7587000" cy="88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Notebooks</a:t>
            </a:r>
            <a:endParaRPr/>
          </a:p>
        </p:txBody>
      </p:sp>
      <p:sp>
        <p:nvSpPr>
          <p:cNvPr id="2050" name="Google Shape;2050;p214"/>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051" name="Google Shape;2051;p214"/>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052" name="Google Shape;2052;p214"/>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pic>
        <p:nvPicPr>
          <p:cNvPr id="2053" name="Google Shape;2053;p214"/>
          <p:cNvPicPr preferRelativeResize="0"/>
          <p:nvPr/>
        </p:nvPicPr>
        <p:blipFill rotWithShape="1">
          <a:blip r:embed="rId3">
            <a:alphaModFix/>
          </a:blip>
          <a:srcRect b="0" l="0" r="8105" t="0"/>
          <a:stretch/>
        </p:blipFill>
        <p:spPr>
          <a:xfrm>
            <a:off x="6153000" y="447075"/>
            <a:ext cx="2888399" cy="1495426"/>
          </a:xfrm>
          <a:prstGeom prst="rect">
            <a:avLst/>
          </a:prstGeom>
          <a:noFill/>
          <a:ln>
            <a:noFill/>
          </a:ln>
        </p:spPr>
      </p:pic>
      <p:pic>
        <p:nvPicPr>
          <p:cNvPr id="2054" name="Google Shape;2054;p214"/>
          <p:cNvPicPr preferRelativeResize="0"/>
          <p:nvPr/>
        </p:nvPicPr>
        <p:blipFill>
          <a:blip r:embed="rId4">
            <a:alphaModFix/>
          </a:blip>
          <a:stretch>
            <a:fillRect/>
          </a:stretch>
        </p:blipFill>
        <p:spPr>
          <a:xfrm>
            <a:off x="6350750" y="3339276"/>
            <a:ext cx="2301300" cy="811114"/>
          </a:xfrm>
          <a:prstGeom prst="rect">
            <a:avLst/>
          </a:prstGeom>
          <a:noFill/>
          <a:ln>
            <a:noFill/>
          </a:ln>
        </p:spPr>
      </p:pic>
      <p:sp>
        <p:nvSpPr>
          <p:cNvPr id="2055" name="Google Shape;2055;p214"/>
          <p:cNvSpPr txBox="1"/>
          <p:nvPr/>
        </p:nvSpPr>
        <p:spPr>
          <a:xfrm>
            <a:off x="6879950" y="1847100"/>
            <a:ext cx="2187600" cy="444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u="sng">
                <a:solidFill>
                  <a:schemeClr val="hlink"/>
                </a:solidFill>
                <a:latin typeface="Lato"/>
                <a:ea typeface="Lato"/>
                <a:cs typeface="Lato"/>
                <a:sym typeface="Lato"/>
                <a:hlinkClick r:id="rId5"/>
              </a:rPr>
              <a:t>https://jupyter.org/</a:t>
            </a: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100">
              <a:solidFill>
                <a:schemeClr val="dk1"/>
              </a:solidFill>
            </a:endParaRPr>
          </a:p>
        </p:txBody>
      </p:sp>
      <p:sp>
        <p:nvSpPr>
          <p:cNvPr id="2056" name="Google Shape;2056;p214"/>
          <p:cNvSpPr txBox="1"/>
          <p:nvPr/>
        </p:nvSpPr>
        <p:spPr>
          <a:xfrm>
            <a:off x="6232050" y="4123875"/>
            <a:ext cx="2730300" cy="444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u="sng">
                <a:solidFill>
                  <a:schemeClr val="hlink"/>
                </a:solidFill>
                <a:latin typeface="Lato"/>
                <a:ea typeface="Lato"/>
                <a:cs typeface="Lato"/>
                <a:sym typeface="Lato"/>
                <a:hlinkClick r:id="rId6"/>
              </a:rPr>
              <a:t>https://www.rstudio.com</a:t>
            </a: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100">
              <a:solidFill>
                <a:schemeClr val="dk1"/>
              </a:solidFill>
            </a:endParaRPr>
          </a:p>
        </p:txBody>
      </p:sp>
      <p:sp>
        <p:nvSpPr>
          <p:cNvPr id="2057" name="Google Shape;2057;p214"/>
          <p:cNvSpPr txBox="1"/>
          <p:nvPr>
            <p:ph idx="1" type="body"/>
          </p:nvPr>
        </p:nvSpPr>
        <p:spPr>
          <a:xfrm>
            <a:off x="650175" y="1254850"/>
            <a:ext cx="6941400" cy="33036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600"/>
              </a:spcBef>
              <a:spcAft>
                <a:spcPts val="0"/>
              </a:spcAft>
              <a:buSzPts val="2400"/>
              <a:buChar char="●"/>
            </a:pPr>
            <a:r>
              <a:rPr lang="en" sz="2400"/>
              <a:t>Easily shared</a:t>
            </a:r>
            <a:endParaRPr sz="2400"/>
          </a:p>
          <a:p>
            <a:pPr indent="-381000" lvl="0" marL="457200" rtl="0" algn="l">
              <a:lnSpc>
                <a:spcPct val="150000"/>
              </a:lnSpc>
              <a:spcBef>
                <a:spcPts val="0"/>
              </a:spcBef>
              <a:spcAft>
                <a:spcPts val="0"/>
              </a:spcAft>
              <a:buSzPts val="2400"/>
              <a:buChar char="●"/>
            </a:pPr>
            <a:r>
              <a:rPr lang="en" sz="2400"/>
              <a:t>Widgets available (customization)</a:t>
            </a:r>
            <a:endParaRPr sz="2400"/>
          </a:p>
          <a:p>
            <a:pPr indent="-381000" lvl="0" marL="457200" rtl="0" algn="l">
              <a:lnSpc>
                <a:spcPct val="150000"/>
              </a:lnSpc>
              <a:spcBef>
                <a:spcPts val="0"/>
              </a:spcBef>
              <a:spcAft>
                <a:spcPts val="0"/>
              </a:spcAft>
              <a:buSzPts val="2400"/>
              <a:buChar char="●"/>
            </a:pPr>
            <a:r>
              <a:rPr lang="en" sz="2400">
                <a:solidFill>
                  <a:schemeClr val="dk1"/>
                </a:solidFill>
              </a:rPr>
              <a:t>Compatible with &gt;40 programming languages</a:t>
            </a:r>
            <a:endParaRPr sz="2400">
              <a:solidFill>
                <a:schemeClr val="dk1"/>
              </a:solidFill>
            </a:endParaRPr>
          </a:p>
          <a:p>
            <a:pPr indent="-381000" lvl="0" marL="457200" rtl="0" algn="l">
              <a:lnSpc>
                <a:spcPct val="150000"/>
              </a:lnSpc>
              <a:spcBef>
                <a:spcPts val="0"/>
              </a:spcBef>
              <a:spcAft>
                <a:spcPts val="0"/>
              </a:spcAft>
              <a:buSzPts val="2400"/>
              <a:buChar char="●"/>
            </a:pPr>
            <a:r>
              <a:rPr lang="en" sz="2400"/>
              <a:t>Interactive plots</a:t>
            </a:r>
            <a:endParaRPr sz="2400"/>
          </a:p>
          <a:p>
            <a:pPr indent="-381000" lvl="0" marL="457200" rtl="0" algn="l">
              <a:lnSpc>
                <a:spcPct val="150000"/>
              </a:lnSpc>
              <a:spcBef>
                <a:spcPts val="0"/>
              </a:spcBef>
              <a:spcAft>
                <a:spcPts val="0"/>
              </a:spcAft>
              <a:buSzPts val="2400"/>
              <a:buChar char="●"/>
            </a:pPr>
            <a:r>
              <a:rPr lang="en" sz="2400"/>
              <a:t>Can run remotely on server</a:t>
            </a:r>
            <a:endParaRPr sz="2400"/>
          </a:p>
          <a:p>
            <a:pPr indent="0" lvl="0" marL="0" rtl="0" algn="l">
              <a:lnSpc>
                <a:spcPct val="150000"/>
              </a:lnSpc>
              <a:spcBef>
                <a:spcPts val="600"/>
              </a:spcBef>
              <a:spcAft>
                <a:spcPts val="0"/>
              </a:spcAft>
              <a:buNone/>
            </a:pPr>
            <a:r>
              <a:t/>
            </a:r>
            <a:endParaRPr sz="2400"/>
          </a:p>
        </p:txBody>
      </p:sp>
      <p:sp>
        <p:nvSpPr>
          <p:cNvPr id="2058" name="Google Shape;2058;p214"/>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9" name="Shape 1499"/>
        <p:cNvGrpSpPr/>
        <p:nvPr/>
      </p:nvGrpSpPr>
      <p:grpSpPr>
        <a:xfrm>
          <a:off x="0" y="0"/>
          <a:ext cx="0" cy="0"/>
          <a:chOff x="0" y="0"/>
          <a:chExt cx="0" cy="0"/>
        </a:xfrm>
      </p:grpSpPr>
      <p:sp>
        <p:nvSpPr>
          <p:cNvPr id="1500" name="Google Shape;1500;p161"/>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sp>
        <p:nvSpPr>
          <p:cNvPr id="1501" name="Google Shape;1501;p161"/>
          <p:cNvSpPr txBox="1"/>
          <p:nvPr>
            <p:ph type="title"/>
          </p:nvPr>
        </p:nvSpPr>
        <p:spPr>
          <a:xfrm>
            <a:off x="778488" y="939375"/>
            <a:ext cx="75870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Have you ever had problems reproducing your own or someone else’s research?</a:t>
            </a:r>
            <a:endParaRPr sz="3600"/>
          </a:p>
        </p:txBody>
      </p:sp>
      <p:pic>
        <p:nvPicPr>
          <p:cNvPr id="1502" name="Google Shape;1502;p161"/>
          <p:cNvPicPr preferRelativeResize="0"/>
          <p:nvPr/>
        </p:nvPicPr>
        <p:blipFill rotWithShape="1">
          <a:blip r:embed="rId3">
            <a:alphaModFix/>
          </a:blip>
          <a:srcRect b="29258" l="0" r="0" t="0"/>
          <a:stretch/>
        </p:blipFill>
        <p:spPr>
          <a:xfrm>
            <a:off x="847513" y="1724250"/>
            <a:ext cx="7448978" cy="29640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2" name="Shape 2062"/>
        <p:cNvGrpSpPr/>
        <p:nvPr/>
      </p:nvGrpSpPr>
      <p:grpSpPr>
        <a:xfrm>
          <a:off x="0" y="0"/>
          <a:ext cx="0" cy="0"/>
          <a:chOff x="0" y="0"/>
          <a:chExt cx="0" cy="0"/>
        </a:xfrm>
      </p:grpSpPr>
      <p:sp>
        <p:nvSpPr>
          <p:cNvPr id="2063" name="Google Shape;2063;p215"/>
          <p:cNvSpPr txBox="1"/>
          <p:nvPr>
            <p:ph type="title"/>
          </p:nvPr>
        </p:nvSpPr>
        <p:spPr>
          <a:xfrm>
            <a:off x="86200" y="83125"/>
            <a:ext cx="758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Notebooks - Example</a:t>
            </a:r>
            <a:endParaRPr sz="3600"/>
          </a:p>
        </p:txBody>
      </p:sp>
      <p:sp>
        <p:nvSpPr>
          <p:cNvPr id="2064" name="Google Shape;2064;p215"/>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pic>
        <p:nvPicPr>
          <p:cNvPr id="2065" name="Google Shape;2065;p215"/>
          <p:cNvPicPr preferRelativeResize="0"/>
          <p:nvPr/>
        </p:nvPicPr>
        <p:blipFill>
          <a:blip r:embed="rId3">
            <a:alphaModFix/>
          </a:blip>
          <a:stretch>
            <a:fillRect/>
          </a:stretch>
        </p:blipFill>
        <p:spPr>
          <a:xfrm>
            <a:off x="242549" y="848600"/>
            <a:ext cx="6544799" cy="3650650"/>
          </a:xfrm>
          <a:prstGeom prst="rect">
            <a:avLst/>
          </a:prstGeom>
          <a:noFill/>
          <a:ln>
            <a:noFill/>
          </a:ln>
        </p:spPr>
      </p:pic>
      <p:sp>
        <p:nvSpPr>
          <p:cNvPr id="2066" name="Google Shape;2066;p215"/>
          <p:cNvSpPr txBox="1"/>
          <p:nvPr/>
        </p:nvSpPr>
        <p:spPr>
          <a:xfrm>
            <a:off x="5343000" y="4499250"/>
            <a:ext cx="3716700" cy="5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ato"/>
                <a:ea typeface="Lato"/>
                <a:cs typeface="Lato"/>
                <a:sym typeface="Lato"/>
              </a:rPr>
              <a:t>Rule et al. 2018</a:t>
            </a:r>
            <a:r>
              <a:rPr lang="en" sz="1800">
                <a:solidFill>
                  <a:schemeClr val="dk1"/>
                </a:solidFill>
                <a:latin typeface="Lato"/>
                <a:ea typeface="Lato"/>
                <a:cs typeface="Lato"/>
                <a:sym typeface="Lato"/>
              </a:rPr>
              <a:t> (</a:t>
            </a:r>
            <a:r>
              <a:rPr lang="en" sz="1800">
                <a:solidFill>
                  <a:schemeClr val="dk1"/>
                </a:solidFill>
                <a:latin typeface="Lato"/>
                <a:ea typeface="Lato"/>
                <a:cs typeface="Lato"/>
                <a:sym typeface="Lato"/>
              </a:rPr>
              <a:t>https://arxiv.org/abs/1810.08055</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0" name="Shape 2070"/>
        <p:cNvGrpSpPr/>
        <p:nvPr/>
      </p:nvGrpSpPr>
      <p:grpSpPr>
        <a:xfrm>
          <a:off x="0" y="0"/>
          <a:ext cx="0" cy="0"/>
          <a:chOff x="0" y="0"/>
          <a:chExt cx="0" cy="0"/>
        </a:xfrm>
      </p:grpSpPr>
      <p:sp>
        <p:nvSpPr>
          <p:cNvPr id="2071" name="Google Shape;2071;p216"/>
          <p:cNvSpPr txBox="1"/>
          <p:nvPr>
            <p:ph type="title"/>
          </p:nvPr>
        </p:nvSpPr>
        <p:spPr>
          <a:xfrm>
            <a:off x="81900" y="362800"/>
            <a:ext cx="8991000" cy="837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How to install all these software packages?</a:t>
            </a:r>
            <a:endParaRPr sz="3600"/>
          </a:p>
        </p:txBody>
      </p:sp>
      <p:sp>
        <p:nvSpPr>
          <p:cNvPr id="2072" name="Google Shape;2072;p216"/>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073" name="Google Shape;2073;p216"/>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074" name="Google Shape;2074;p216"/>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pic>
        <p:nvPicPr>
          <p:cNvPr id="2075" name="Google Shape;2075;p216"/>
          <p:cNvPicPr preferRelativeResize="0"/>
          <p:nvPr/>
        </p:nvPicPr>
        <p:blipFill>
          <a:blip r:embed="rId3">
            <a:alphaModFix/>
          </a:blip>
          <a:stretch>
            <a:fillRect/>
          </a:stretch>
        </p:blipFill>
        <p:spPr>
          <a:xfrm>
            <a:off x="611850" y="1873975"/>
            <a:ext cx="2724149" cy="2305050"/>
          </a:xfrm>
          <a:prstGeom prst="rect">
            <a:avLst/>
          </a:prstGeom>
          <a:noFill/>
          <a:ln>
            <a:noFill/>
          </a:ln>
        </p:spPr>
      </p:pic>
      <p:pic>
        <p:nvPicPr>
          <p:cNvPr id="2076" name="Google Shape;2076;p216"/>
          <p:cNvPicPr preferRelativeResize="0"/>
          <p:nvPr/>
        </p:nvPicPr>
        <p:blipFill>
          <a:blip r:embed="rId4">
            <a:alphaModFix/>
          </a:blip>
          <a:stretch>
            <a:fillRect/>
          </a:stretch>
        </p:blipFill>
        <p:spPr>
          <a:xfrm>
            <a:off x="5556475" y="1912075"/>
            <a:ext cx="2390775" cy="2228850"/>
          </a:xfrm>
          <a:prstGeom prst="rect">
            <a:avLst/>
          </a:prstGeom>
          <a:noFill/>
          <a:ln>
            <a:noFill/>
          </a:ln>
        </p:spPr>
      </p:pic>
      <p:sp>
        <p:nvSpPr>
          <p:cNvPr id="2077" name="Google Shape;2077;p216"/>
          <p:cNvSpPr txBox="1"/>
          <p:nvPr/>
        </p:nvSpPr>
        <p:spPr>
          <a:xfrm>
            <a:off x="5251863" y="1377975"/>
            <a:ext cx="3000000" cy="519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2400">
              <a:latin typeface="Lato"/>
              <a:ea typeface="Lato"/>
              <a:cs typeface="Lato"/>
              <a:sym typeface="Lato"/>
            </a:endParaRPr>
          </a:p>
          <a:p>
            <a:pPr indent="0" lvl="0" marL="0" rtl="0" algn="ctr">
              <a:lnSpc>
                <a:spcPct val="120000"/>
              </a:lnSpc>
              <a:spcBef>
                <a:spcPts val="0"/>
              </a:spcBef>
              <a:spcAft>
                <a:spcPts val="0"/>
              </a:spcAft>
              <a:buNone/>
            </a:pPr>
            <a:r>
              <a:rPr lang="en" sz="2400">
                <a:latin typeface="Lato"/>
                <a:ea typeface="Lato"/>
                <a:cs typeface="Lato"/>
                <a:sym typeface="Lato"/>
              </a:rPr>
              <a:t>Version conflict</a:t>
            </a:r>
            <a:endParaRPr sz="2400">
              <a:latin typeface="Lato"/>
              <a:ea typeface="Lato"/>
              <a:cs typeface="Lato"/>
              <a:sym typeface="Lato"/>
            </a:endParaRPr>
          </a:p>
          <a:p>
            <a:pPr indent="0" lvl="0" marL="0" rtl="0" algn="l">
              <a:lnSpc>
                <a:spcPct val="115000"/>
              </a:lnSpc>
              <a:spcBef>
                <a:spcPts val="0"/>
              </a:spcBef>
              <a:spcAft>
                <a:spcPts val="0"/>
              </a:spcAft>
              <a:buNone/>
            </a:pPr>
            <a:r>
              <a:t/>
            </a:r>
            <a:endParaRPr sz="2400">
              <a:latin typeface="Lato"/>
              <a:ea typeface="Lato"/>
              <a:cs typeface="Lato"/>
              <a:sym typeface="Lato"/>
            </a:endParaRPr>
          </a:p>
        </p:txBody>
      </p:sp>
      <p:sp>
        <p:nvSpPr>
          <p:cNvPr id="2078" name="Google Shape;2078;p216"/>
          <p:cNvSpPr txBox="1"/>
          <p:nvPr/>
        </p:nvSpPr>
        <p:spPr>
          <a:xfrm>
            <a:off x="409275" y="1781525"/>
            <a:ext cx="3318900" cy="691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lang="en" sz="2400">
                <a:solidFill>
                  <a:schemeClr val="dk1"/>
                </a:solidFill>
                <a:latin typeface="Lato"/>
                <a:ea typeface="Lato"/>
                <a:cs typeface="Lato"/>
                <a:sym typeface="Lato"/>
              </a:rPr>
              <a:t>Dependency dilemma</a:t>
            </a:r>
            <a:endParaRPr sz="2400">
              <a:latin typeface="Lato"/>
              <a:ea typeface="Lato"/>
              <a:cs typeface="Lato"/>
              <a:sym typeface="Lato"/>
            </a:endParaRPr>
          </a:p>
        </p:txBody>
      </p:sp>
      <p:sp>
        <p:nvSpPr>
          <p:cNvPr id="2079" name="Google Shape;2079;p216"/>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3" name="Shape 2083"/>
        <p:cNvGrpSpPr/>
        <p:nvPr/>
      </p:nvGrpSpPr>
      <p:grpSpPr>
        <a:xfrm>
          <a:off x="0" y="0"/>
          <a:ext cx="0" cy="0"/>
          <a:chOff x="0" y="0"/>
          <a:chExt cx="0" cy="0"/>
        </a:xfrm>
      </p:grpSpPr>
      <p:sp>
        <p:nvSpPr>
          <p:cNvPr id="2084" name="Google Shape;2084;p217"/>
          <p:cNvSpPr/>
          <p:nvPr/>
        </p:nvSpPr>
        <p:spPr>
          <a:xfrm>
            <a:off x="91575" y="373500"/>
            <a:ext cx="2209200" cy="4250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17"/>
          <p:cNvSpPr txBox="1"/>
          <p:nvPr>
            <p:ph type="title"/>
          </p:nvPr>
        </p:nvSpPr>
        <p:spPr>
          <a:xfrm>
            <a:off x="2300700" y="282200"/>
            <a:ext cx="4531800" cy="857400"/>
          </a:xfrm>
          <a:prstGeom prst="rect">
            <a:avLst/>
          </a:prstGeom>
          <a:solidFill>
            <a:schemeClr val="accent4"/>
          </a:solidFill>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Version Control</a:t>
            </a:r>
            <a:endParaRPr>
              <a:solidFill>
                <a:srgbClr val="FFFFFF"/>
              </a:solidFill>
            </a:endParaRPr>
          </a:p>
        </p:txBody>
      </p:sp>
      <p:sp>
        <p:nvSpPr>
          <p:cNvPr id="2086" name="Google Shape;2086;p217"/>
          <p:cNvSpPr txBox="1"/>
          <p:nvPr>
            <p:ph idx="1" type="body"/>
          </p:nvPr>
        </p:nvSpPr>
        <p:spPr>
          <a:xfrm>
            <a:off x="2300700" y="1139600"/>
            <a:ext cx="4531800" cy="39354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FFFFFF"/>
              </a:buClr>
              <a:buSzPts val="2200"/>
              <a:buFont typeface="Lato"/>
              <a:buChar char="●"/>
            </a:pPr>
            <a:r>
              <a:rPr i="1" lang="en" sz="2200">
                <a:solidFill>
                  <a:srgbClr val="FFFFFF"/>
                </a:solidFill>
              </a:rPr>
              <a:t>M</a:t>
            </a:r>
            <a:r>
              <a:rPr lang="en" sz="2200">
                <a:solidFill>
                  <a:srgbClr val="FFFFFF"/>
                </a:solidFill>
              </a:rPr>
              <a:t>anages formal </a:t>
            </a:r>
            <a:r>
              <a:rPr i="1" lang="en" sz="2200">
                <a:solidFill>
                  <a:srgbClr val="FFFFFF"/>
                </a:solidFill>
              </a:rPr>
              <a:t>versioning </a:t>
            </a:r>
            <a:r>
              <a:rPr lang="en" sz="2200">
                <a:solidFill>
                  <a:srgbClr val="FFFFFF"/>
                </a:solidFill>
              </a:rPr>
              <a:t>and </a:t>
            </a:r>
            <a:r>
              <a:rPr i="1" lang="en" sz="2200">
                <a:solidFill>
                  <a:srgbClr val="FFFFFF"/>
                </a:solidFill>
              </a:rPr>
              <a:t>diffs</a:t>
            </a:r>
            <a:r>
              <a:rPr lang="en" sz="2200">
                <a:solidFill>
                  <a:srgbClr val="FFFFFF"/>
                </a:solidFill>
              </a:rPr>
              <a:t> of documents</a:t>
            </a:r>
            <a:endParaRPr sz="2200">
              <a:solidFill>
                <a:srgbClr val="FFFFFF"/>
              </a:solidFill>
            </a:endParaRPr>
          </a:p>
          <a:p>
            <a:pPr indent="-368300" lvl="0" marL="457200" rtl="0" algn="l">
              <a:lnSpc>
                <a:spcPct val="115000"/>
              </a:lnSpc>
              <a:spcBef>
                <a:spcPts val="0"/>
              </a:spcBef>
              <a:spcAft>
                <a:spcPts val="0"/>
              </a:spcAft>
              <a:buClr>
                <a:srgbClr val="FFFFFF"/>
              </a:buClr>
              <a:buSzPts val="2200"/>
              <a:buFont typeface="Lato"/>
              <a:buChar char="●"/>
            </a:pPr>
            <a:r>
              <a:rPr lang="en" sz="2200">
                <a:solidFill>
                  <a:srgbClr val="FFFFFF"/>
                </a:solidFill>
              </a:rPr>
              <a:t>Documents version history</a:t>
            </a:r>
            <a:endParaRPr sz="2200">
              <a:solidFill>
                <a:srgbClr val="FFFFFF"/>
              </a:solidFill>
            </a:endParaRPr>
          </a:p>
          <a:p>
            <a:pPr indent="-368300" lvl="0" marL="457200" rtl="0" algn="l">
              <a:lnSpc>
                <a:spcPct val="115000"/>
              </a:lnSpc>
              <a:spcBef>
                <a:spcPts val="0"/>
              </a:spcBef>
              <a:spcAft>
                <a:spcPts val="0"/>
              </a:spcAft>
              <a:buClr>
                <a:srgbClr val="FFFFFF"/>
              </a:buClr>
              <a:buSzPts val="2200"/>
              <a:buFont typeface="Lato"/>
              <a:buChar char="●"/>
            </a:pPr>
            <a:r>
              <a:rPr lang="en" sz="2200">
                <a:solidFill>
                  <a:srgbClr val="FFFFFF"/>
                </a:solidFill>
              </a:rPr>
              <a:t>Illustrates changes between versions (diffs)</a:t>
            </a:r>
            <a:endParaRPr sz="2200">
              <a:solidFill>
                <a:srgbClr val="FFFFFF"/>
              </a:solidFill>
            </a:endParaRPr>
          </a:p>
          <a:p>
            <a:pPr indent="-368300" lvl="0" marL="457200" rtl="0" algn="l">
              <a:lnSpc>
                <a:spcPct val="115000"/>
              </a:lnSpc>
              <a:spcBef>
                <a:spcPts val="0"/>
              </a:spcBef>
              <a:spcAft>
                <a:spcPts val="0"/>
              </a:spcAft>
              <a:buClr>
                <a:srgbClr val="FFFFFF"/>
              </a:buClr>
              <a:buSzPts val="2200"/>
              <a:buFont typeface="Lato"/>
              <a:buChar char="●"/>
            </a:pPr>
            <a:r>
              <a:rPr i="1" lang="en" sz="2200">
                <a:solidFill>
                  <a:srgbClr val="FFFFFF"/>
                </a:solidFill>
              </a:rPr>
              <a:t>Github</a:t>
            </a:r>
            <a:r>
              <a:rPr lang="en" sz="2200">
                <a:solidFill>
                  <a:srgbClr val="FFFFFF"/>
                </a:solidFill>
              </a:rPr>
              <a:t> lets you share code easily</a:t>
            </a:r>
            <a:endParaRPr sz="2200">
              <a:solidFill>
                <a:srgbClr val="FFFFFF"/>
              </a:solidFill>
            </a:endParaRPr>
          </a:p>
          <a:p>
            <a:pPr indent="-368300" lvl="0" marL="457200" rtl="0" algn="l">
              <a:lnSpc>
                <a:spcPct val="115000"/>
              </a:lnSpc>
              <a:spcBef>
                <a:spcPts val="0"/>
              </a:spcBef>
              <a:spcAft>
                <a:spcPts val="0"/>
              </a:spcAft>
              <a:buClr>
                <a:srgbClr val="FFFFFF"/>
              </a:buClr>
              <a:buSzPts val="2200"/>
              <a:buFont typeface="Lato"/>
              <a:buChar char="●"/>
            </a:pPr>
            <a:r>
              <a:rPr i="1" lang="en" sz="2200">
                <a:solidFill>
                  <a:srgbClr val="FFFFFF"/>
                </a:solidFill>
              </a:rPr>
              <a:t>Github </a:t>
            </a:r>
            <a:r>
              <a:rPr lang="en" sz="2200">
                <a:solidFill>
                  <a:srgbClr val="FFFFFF"/>
                </a:solidFill>
              </a:rPr>
              <a:t>lets you collaborate on your code more easily</a:t>
            </a:r>
            <a:endParaRPr sz="2200">
              <a:solidFill>
                <a:srgbClr val="FFFFFF"/>
              </a:solidFill>
            </a:endParaRPr>
          </a:p>
          <a:p>
            <a:pPr indent="0" lvl="0" marL="0" rtl="0" algn="l">
              <a:lnSpc>
                <a:spcPct val="115000"/>
              </a:lnSpc>
              <a:spcBef>
                <a:spcPts val="0"/>
              </a:spcBef>
              <a:spcAft>
                <a:spcPts val="0"/>
              </a:spcAft>
              <a:buNone/>
            </a:pPr>
            <a:r>
              <a:t/>
            </a:r>
            <a:endParaRPr sz="2400">
              <a:solidFill>
                <a:srgbClr val="FFFFFF"/>
              </a:solidFill>
            </a:endParaRPr>
          </a:p>
          <a:p>
            <a:pPr indent="0" lvl="0" marL="0" rtl="0" algn="l">
              <a:spcBef>
                <a:spcPts val="600"/>
              </a:spcBef>
              <a:spcAft>
                <a:spcPts val="0"/>
              </a:spcAft>
              <a:buNone/>
            </a:pPr>
            <a:r>
              <a:rPr lang="en" sz="2400">
                <a:solidFill>
                  <a:srgbClr val="FFFFFF"/>
                </a:solidFill>
              </a:rPr>
              <a:t>`</a:t>
            </a:r>
            <a:endParaRPr sz="2400">
              <a:solidFill>
                <a:srgbClr val="FFFFFF"/>
              </a:solidFill>
            </a:endParaRPr>
          </a:p>
        </p:txBody>
      </p:sp>
      <p:sp>
        <p:nvSpPr>
          <p:cNvPr id="2087" name="Google Shape;2087;p217"/>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pic>
        <p:nvPicPr>
          <p:cNvPr id="2088" name="Google Shape;2088;p217"/>
          <p:cNvPicPr preferRelativeResize="0"/>
          <p:nvPr/>
        </p:nvPicPr>
        <p:blipFill>
          <a:blip r:embed="rId3">
            <a:alphaModFix/>
          </a:blip>
          <a:stretch>
            <a:fillRect/>
          </a:stretch>
        </p:blipFill>
        <p:spPr>
          <a:xfrm>
            <a:off x="6891600" y="1025938"/>
            <a:ext cx="2134450" cy="1195292"/>
          </a:xfrm>
          <a:prstGeom prst="rect">
            <a:avLst/>
          </a:prstGeom>
          <a:noFill/>
          <a:ln>
            <a:noFill/>
          </a:ln>
        </p:spPr>
      </p:pic>
      <p:pic>
        <p:nvPicPr>
          <p:cNvPr id="2089" name="Google Shape;2089;p217"/>
          <p:cNvPicPr preferRelativeResize="0"/>
          <p:nvPr/>
        </p:nvPicPr>
        <p:blipFill>
          <a:blip r:embed="rId4">
            <a:alphaModFix/>
          </a:blip>
          <a:stretch>
            <a:fillRect/>
          </a:stretch>
        </p:blipFill>
        <p:spPr>
          <a:xfrm>
            <a:off x="327450" y="1237825"/>
            <a:ext cx="1838325" cy="771525"/>
          </a:xfrm>
          <a:prstGeom prst="rect">
            <a:avLst/>
          </a:prstGeom>
          <a:noFill/>
          <a:ln>
            <a:noFill/>
          </a:ln>
        </p:spPr>
      </p:pic>
      <p:sp>
        <p:nvSpPr>
          <p:cNvPr id="2090" name="Google Shape;2090;p217"/>
          <p:cNvSpPr txBox="1"/>
          <p:nvPr/>
        </p:nvSpPr>
        <p:spPr>
          <a:xfrm>
            <a:off x="6891575" y="2334475"/>
            <a:ext cx="2134500" cy="7716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lang="en" sz="1800"/>
              <a:t>Git-based repository with </a:t>
            </a:r>
            <a:endParaRPr sz="1800"/>
          </a:p>
          <a:p>
            <a:pPr indent="0" lvl="0" marL="0" rtl="0" algn="ctr">
              <a:lnSpc>
                <a:spcPct val="120000"/>
              </a:lnSpc>
              <a:spcBef>
                <a:spcPts val="0"/>
              </a:spcBef>
              <a:spcAft>
                <a:spcPts val="0"/>
              </a:spcAft>
              <a:buNone/>
            </a:pPr>
            <a:r>
              <a:rPr lang="en" sz="1800"/>
              <a:t>a social media component.</a:t>
            </a:r>
            <a:endParaRPr sz="1800"/>
          </a:p>
        </p:txBody>
      </p:sp>
      <p:sp>
        <p:nvSpPr>
          <p:cNvPr id="2091" name="Google Shape;2091;p217"/>
          <p:cNvSpPr txBox="1"/>
          <p:nvPr/>
        </p:nvSpPr>
        <p:spPr>
          <a:xfrm>
            <a:off x="0" y="1949900"/>
            <a:ext cx="2300700" cy="20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ctr">
              <a:lnSpc>
                <a:spcPct val="120000"/>
              </a:lnSpc>
              <a:spcBef>
                <a:spcPts val="0"/>
              </a:spcBef>
              <a:spcAft>
                <a:spcPts val="0"/>
              </a:spcAft>
              <a:buNone/>
            </a:pPr>
            <a:r>
              <a:rPr lang="en" sz="1800">
                <a:solidFill>
                  <a:schemeClr val="dk1"/>
                </a:solidFill>
                <a:latin typeface="Lato"/>
                <a:ea typeface="Lato"/>
                <a:cs typeface="Lato"/>
                <a:sym typeface="Lato"/>
              </a:rPr>
              <a:t>Version-control</a:t>
            </a:r>
            <a:endParaRPr sz="1800">
              <a:solidFill>
                <a:schemeClr val="dk1"/>
              </a:solidFill>
              <a:latin typeface="Lato"/>
              <a:ea typeface="Lato"/>
              <a:cs typeface="Lato"/>
              <a:sym typeface="Lato"/>
            </a:endParaRPr>
          </a:p>
          <a:p>
            <a:pPr indent="0" lvl="0" marL="0" rtl="0" algn="ctr">
              <a:lnSpc>
                <a:spcPct val="120000"/>
              </a:lnSpc>
              <a:spcBef>
                <a:spcPts val="0"/>
              </a:spcBef>
              <a:spcAft>
                <a:spcPts val="0"/>
              </a:spcAft>
              <a:buNone/>
            </a:pPr>
            <a:r>
              <a:rPr lang="en" sz="1800">
                <a:solidFill>
                  <a:schemeClr val="dk1"/>
                </a:solidFill>
                <a:latin typeface="Lato"/>
                <a:ea typeface="Lato"/>
                <a:cs typeface="Lato"/>
                <a:sym typeface="Lato"/>
              </a:rPr>
              <a:t>system that </a:t>
            </a:r>
            <a:endParaRPr sz="1800">
              <a:solidFill>
                <a:schemeClr val="dk1"/>
              </a:solidFill>
              <a:latin typeface="Lato"/>
              <a:ea typeface="Lato"/>
              <a:cs typeface="Lato"/>
              <a:sym typeface="Lato"/>
            </a:endParaRPr>
          </a:p>
          <a:p>
            <a:pPr indent="0" lvl="0" marL="0" rtl="0" algn="ctr">
              <a:lnSpc>
                <a:spcPct val="120000"/>
              </a:lnSpc>
              <a:spcBef>
                <a:spcPts val="0"/>
              </a:spcBef>
              <a:spcAft>
                <a:spcPts val="0"/>
              </a:spcAft>
              <a:buNone/>
            </a:pPr>
            <a:r>
              <a:rPr lang="en" sz="1800">
                <a:solidFill>
                  <a:schemeClr val="dk1"/>
                </a:solidFill>
                <a:latin typeface="Lato"/>
                <a:ea typeface="Lato"/>
                <a:cs typeface="Lato"/>
                <a:sym typeface="Lato"/>
              </a:rPr>
              <a:t>uses </a:t>
            </a:r>
            <a:r>
              <a:rPr i="1" lang="en" sz="1800">
                <a:solidFill>
                  <a:schemeClr val="dk1"/>
                </a:solidFill>
                <a:latin typeface="Lato"/>
                <a:ea typeface="Lato"/>
                <a:cs typeface="Lato"/>
                <a:sym typeface="Lato"/>
              </a:rPr>
              <a:t>forks</a:t>
            </a:r>
            <a:r>
              <a:rPr lang="en" sz="1800">
                <a:solidFill>
                  <a:schemeClr val="dk1"/>
                </a:solidFill>
                <a:latin typeface="Lato"/>
                <a:ea typeface="Lato"/>
                <a:cs typeface="Lato"/>
                <a:sym typeface="Lato"/>
              </a:rPr>
              <a:t> and </a:t>
            </a:r>
            <a:r>
              <a:rPr i="1" lang="en" sz="1800">
                <a:solidFill>
                  <a:schemeClr val="dk1"/>
                </a:solidFill>
                <a:latin typeface="Lato"/>
                <a:ea typeface="Lato"/>
                <a:cs typeface="Lato"/>
                <a:sym typeface="Lato"/>
              </a:rPr>
              <a:t>pull requests</a:t>
            </a:r>
            <a:r>
              <a:rPr lang="en" sz="1800">
                <a:solidFill>
                  <a:schemeClr val="dk1"/>
                </a:solidFill>
                <a:latin typeface="Lato"/>
                <a:ea typeface="Lato"/>
                <a:cs typeface="Lato"/>
                <a:sym typeface="Lato"/>
              </a:rPr>
              <a:t>.</a:t>
            </a:r>
            <a:endParaRPr sz="1800">
              <a:latin typeface="Lato"/>
              <a:ea typeface="Lato"/>
              <a:cs typeface="Lato"/>
              <a:sym typeface="La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5" name="Shape 2095"/>
        <p:cNvGrpSpPr/>
        <p:nvPr/>
      </p:nvGrpSpPr>
      <p:grpSpPr>
        <a:xfrm>
          <a:off x="0" y="0"/>
          <a:ext cx="0" cy="0"/>
          <a:chOff x="0" y="0"/>
          <a:chExt cx="0" cy="0"/>
        </a:xfrm>
      </p:grpSpPr>
      <p:sp>
        <p:nvSpPr>
          <p:cNvPr id="2096" name="Google Shape;2096;p218"/>
          <p:cNvSpPr txBox="1"/>
          <p:nvPr>
            <p:ph type="title"/>
          </p:nvPr>
        </p:nvSpPr>
        <p:spPr>
          <a:xfrm>
            <a:off x="204875" y="362800"/>
            <a:ext cx="8712300" cy="76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Package, dependency &amp; environment managers</a:t>
            </a:r>
            <a:endParaRPr sz="3000"/>
          </a:p>
        </p:txBody>
      </p:sp>
      <p:sp>
        <p:nvSpPr>
          <p:cNvPr id="2097" name="Google Shape;2097;p218"/>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sp>
        <p:nvSpPr>
          <p:cNvPr id="2098" name="Google Shape;2098;p218"/>
          <p:cNvSpPr txBox="1"/>
          <p:nvPr>
            <p:ph idx="1" type="body"/>
          </p:nvPr>
        </p:nvSpPr>
        <p:spPr>
          <a:xfrm>
            <a:off x="2776625" y="1320725"/>
            <a:ext cx="6291000" cy="23919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600"/>
              </a:spcBef>
              <a:spcAft>
                <a:spcPts val="0"/>
              </a:spcAft>
              <a:buSzPts val="2400"/>
              <a:buChar char="●"/>
            </a:pPr>
            <a:r>
              <a:rPr lang="en" sz="2400"/>
              <a:t>Handles installs &amp; dependencies</a:t>
            </a:r>
            <a:endParaRPr sz="2400"/>
          </a:p>
          <a:p>
            <a:pPr indent="-381000" lvl="0" marL="457200" rtl="0" algn="l">
              <a:lnSpc>
                <a:spcPct val="115000"/>
              </a:lnSpc>
              <a:spcBef>
                <a:spcPts val="0"/>
              </a:spcBef>
              <a:spcAft>
                <a:spcPts val="0"/>
              </a:spcAft>
              <a:buSzPts val="2400"/>
              <a:buChar char="●"/>
            </a:pPr>
            <a:r>
              <a:rPr lang="en" sz="2400"/>
              <a:t>Allows multiple independent environments</a:t>
            </a:r>
            <a:endParaRPr sz="2400"/>
          </a:p>
          <a:p>
            <a:pPr indent="-381000" lvl="0" marL="457200" rtl="0" algn="l">
              <a:lnSpc>
                <a:spcPct val="115000"/>
              </a:lnSpc>
              <a:spcBef>
                <a:spcPts val="0"/>
              </a:spcBef>
              <a:spcAft>
                <a:spcPts val="0"/>
              </a:spcAft>
              <a:buSzPts val="2400"/>
              <a:buChar char="●"/>
            </a:pPr>
            <a:r>
              <a:rPr lang="en" sz="2400"/>
              <a:t>Easily configurable</a:t>
            </a:r>
            <a:endParaRPr sz="2400"/>
          </a:p>
          <a:p>
            <a:pPr indent="-381000" lvl="0" marL="457200" rtl="0" algn="l">
              <a:lnSpc>
                <a:spcPct val="115000"/>
              </a:lnSpc>
              <a:spcBef>
                <a:spcPts val="0"/>
              </a:spcBef>
              <a:spcAft>
                <a:spcPts val="0"/>
              </a:spcAft>
              <a:buSzPts val="2400"/>
              <a:buChar char="●"/>
            </a:pPr>
            <a:r>
              <a:rPr lang="en" sz="2400"/>
              <a:t>Runs on all three major operating systems</a:t>
            </a:r>
            <a:endParaRPr sz="2400"/>
          </a:p>
          <a:p>
            <a:pPr indent="-381000" lvl="0" marL="457200" rtl="0" algn="l">
              <a:lnSpc>
                <a:spcPct val="115000"/>
              </a:lnSpc>
              <a:spcBef>
                <a:spcPts val="0"/>
              </a:spcBef>
              <a:spcAft>
                <a:spcPts val="0"/>
              </a:spcAft>
              <a:buSzPts val="2400"/>
              <a:buChar char="●"/>
            </a:pPr>
            <a:r>
              <a:rPr lang="en" sz="2400"/>
              <a:t>Open Source</a:t>
            </a:r>
            <a:endParaRPr sz="2400"/>
          </a:p>
        </p:txBody>
      </p:sp>
      <p:pic>
        <p:nvPicPr>
          <p:cNvPr id="2099" name="Google Shape;2099;p218"/>
          <p:cNvPicPr preferRelativeResize="0"/>
          <p:nvPr/>
        </p:nvPicPr>
        <p:blipFill>
          <a:blip r:embed="rId3">
            <a:alphaModFix/>
          </a:blip>
          <a:stretch>
            <a:fillRect/>
          </a:stretch>
        </p:blipFill>
        <p:spPr>
          <a:xfrm>
            <a:off x="572679" y="4074975"/>
            <a:ext cx="2522296" cy="519300"/>
          </a:xfrm>
          <a:prstGeom prst="rect">
            <a:avLst/>
          </a:prstGeom>
          <a:noFill/>
          <a:ln>
            <a:noFill/>
          </a:ln>
        </p:spPr>
      </p:pic>
      <p:pic>
        <p:nvPicPr>
          <p:cNvPr id="2100" name="Google Shape;2100;p218"/>
          <p:cNvPicPr preferRelativeResize="0"/>
          <p:nvPr/>
        </p:nvPicPr>
        <p:blipFill>
          <a:blip r:embed="rId4">
            <a:alphaModFix/>
          </a:blip>
          <a:stretch>
            <a:fillRect/>
          </a:stretch>
        </p:blipFill>
        <p:spPr>
          <a:xfrm>
            <a:off x="5135475" y="4043539"/>
            <a:ext cx="3603624" cy="582175"/>
          </a:xfrm>
          <a:prstGeom prst="rect">
            <a:avLst/>
          </a:prstGeom>
          <a:noFill/>
          <a:ln>
            <a:noFill/>
          </a:ln>
        </p:spPr>
      </p:pic>
      <p:grpSp>
        <p:nvGrpSpPr>
          <p:cNvPr id="2101" name="Google Shape;2101;p218"/>
          <p:cNvGrpSpPr/>
          <p:nvPr/>
        </p:nvGrpSpPr>
        <p:grpSpPr>
          <a:xfrm>
            <a:off x="558100" y="1809875"/>
            <a:ext cx="2155500" cy="1621500"/>
            <a:chOff x="7106425" y="1150700"/>
            <a:chExt cx="2155500" cy="1621500"/>
          </a:xfrm>
        </p:grpSpPr>
        <p:sp>
          <p:nvSpPr>
            <p:cNvPr id="2102" name="Google Shape;2102;p218"/>
            <p:cNvSpPr txBox="1"/>
            <p:nvPr/>
          </p:nvSpPr>
          <p:spPr>
            <a:xfrm>
              <a:off x="7106425" y="1150700"/>
              <a:ext cx="2155500" cy="1621500"/>
            </a:xfrm>
            <a:prstGeom prst="rect">
              <a:avLst/>
            </a:prstGeom>
            <a:solidFill>
              <a:schemeClr val="accent4"/>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Lato"/>
                  <a:ea typeface="Lato"/>
                  <a:cs typeface="Lato"/>
                  <a:sym typeface="Lato"/>
                </a:rPr>
                <a:t>You can package your own work &amp; contribute</a:t>
              </a:r>
              <a:endParaRPr b="1" sz="1800">
                <a:solidFill>
                  <a:srgbClr val="FFFFFF"/>
                </a:solidFill>
                <a:latin typeface="Lato"/>
                <a:ea typeface="Lato"/>
                <a:cs typeface="Lato"/>
                <a:sym typeface="Lato"/>
              </a:endParaRPr>
            </a:p>
          </p:txBody>
        </p:sp>
        <p:grpSp>
          <p:nvGrpSpPr>
            <p:cNvPr id="2103" name="Google Shape;2103;p218"/>
            <p:cNvGrpSpPr/>
            <p:nvPr/>
          </p:nvGrpSpPr>
          <p:grpSpPr>
            <a:xfrm>
              <a:off x="7620951" y="1319886"/>
              <a:ext cx="669247" cy="474813"/>
              <a:chOff x="1958100" y="5134689"/>
              <a:chExt cx="365150" cy="465275"/>
            </a:xfrm>
          </p:grpSpPr>
          <p:sp>
            <p:nvSpPr>
              <p:cNvPr id="2104" name="Google Shape;2104;p218"/>
              <p:cNvSpPr/>
              <p:nvPr/>
            </p:nvSpPr>
            <p:spPr>
              <a:xfrm>
                <a:off x="1958100" y="5134689"/>
                <a:ext cx="365150" cy="465275"/>
              </a:xfrm>
              <a:custGeom>
                <a:rect b="b" l="l" r="r" t="t"/>
                <a:pathLst>
                  <a:path extrusionOk="0" h="18611" w="14606">
                    <a:moveTo>
                      <a:pt x="4152" y="1734"/>
                    </a:moveTo>
                    <a:lnTo>
                      <a:pt x="4274" y="1759"/>
                    </a:lnTo>
                    <a:lnTo>
                      <a:pt x="4397" y="1783"/>
                    </a:lnTo>
                    <a:lnTo>
                      <a:pt x="4543" y="1808"/>
                    </a:lnTo>
                    <a:lnTo>
                      <a:pt x="4812" y="1930"/>
                    </a:lnTo>
                    <a:lnTo>
                      <a:pt x="5105" y="2125"/>
                    </a:lnTo>
                    <a:lnTo>
                      <a:pt x="5398" y="2394"/>
                    </a:lnTo>
                    <a:lnTo>
                      <a:pt x="5496" y="2516"/>
                    </a:lnTo>
                    <a:lnTo>
                      <a:pt x="5593" y="2638"/>
                    </a:lnTo>
                    <a:lnTo>
                      <a:pt x="5789" y="2956"/>
                    </a:lnTo>
                    <a:lnTo>
                      <a:pt x="5935" y="3322"/>
                    </a:lnTo>
                    <a:lnTo>
                      <a:pt x="6057" y="3688"/>
                    </a:lnTo>
                    <a:lnTo>
                      <a:pt x="6155" y="4079"/>
                    </a:lnTo>
                    <a:lnTo>
                      <a:pt x="6204" y="4470"/>
                    </a:lnTo>
                    <a:lnTo>
                      <a:pt x="6277" y="4836"/>
                    </a:lnTo>
                    <a:lnTo>
                      <a:pt x="6302" y="5154"/>
                    </a:lnTo>
                    <a:lnTo>
                      <a:pt x="5984" y="5129"/>
                    </a:lnTo>
                    <a:lnTo>
                      <a:pt x="5618" y="5080"/>
                    </a:lnTo>
                    <a:lnTo>
                      <a:pt x="5227" y="5007"/>
                    </a:lnTo>
                    <a:lnTo>
                      <a:pt x="4836" y="4909"/>
                    </a:lnTo>
                    <a:lnTo>
                      <a:pt x="4470" y="4787"/>
                    </a:lnTo>
                    <a:lnTo>
                      <a:pt x="4104" y="4641"/>
                    </a:lnTo>
                    <a:lnTo>
                      <a:pt x="3786" y="4445"/>
                    </a:lnTo>
                    <a:lnTo>
                      <a:pt x="3664" y="4348"/>
                    </a:lnTo>
                    <a:lnTo>
                      <a:pt x="3542" y="4250"/>
                    </a:lnTo>
                    <a:lnTo>
                      <a:pt x="3273" y="3957"/>
                    </a:lnTo>
                    <a:lnTo>
                      <a:pt x="3078" y="3664"/>
                    </a:lnTo>
                    <a:lnTo>
                      <a:pt x="2956" y="3395"/>
                    </a:lnTo>
                    <a:lnTo>
                      <a:pt x="2931" y="3273"/>
                    </a:lnTo>
                    <a:lnTo>
                      <a:pt x="2907" y="3127"/>
                    </a:lnTo>
                    <a:lnTo>
                      <a:pt x="2882" y="3004"/>
                    </a:lnTo>
                    <a:lnTo>
                      <a:pt x="2907" y="2858"/>
                    </a:lnTo>
                    <a:lnTo>
                      <a:pt x="2931" y="2736"/>
                    </a:lnTo>
                    <a:lnTo>
                      <a:pt x="2956" y="2614"/>
                    </a:lnTo>
                    <a:lnTo>
                      <a:pt x="3004" y="2492"/>
                    </a:lnTo>
                    <a:lnTo>
                      <a:pt x="3078" y="2369"/>
                    </a:lnTo>
                    <a:lnTo>
                      <a:pt x="3273" y="2125"/>
                    </a:lnTo>
                    <a:lnTo>
                      <a:pt x="3517" y="1930"/>
                    </a:lnTo>
                    <a:lnTo>
                      <a:pt x="3639" y="1857"/>
                    </a:lnTo>
                    <a:lnTo>
                      <a:pt x="3762" y="1808"/>
                    </a:lnTo>
                    <a:lnTo>
                      <a:pt x="3884" y="1783"/>
                    </a:lnTo>
                    <a:lnTo>
                      <a:pt x="4006" y="1759"/>
                    </a:lnTo>
                    <a:lnTo>
                      <a:pt x="4152" y="1734"/>
                    </a:lnTo>
                    <a:close/>
                    <a:moveTo>
                      <a:pt x="10454" y="1734"/>
                    </a:moveTo>
                    <a:lnTo>
                      <a:pt x="10600" y="1759"/>
                    </a:lnTo>
                    <a:lnTo>
                      <a:pt x="10722" y="1783"/>
                    </a:lnTo>
                    <a:lnTo>
                      <a:pt x="10844" y="1808"/>
                    </a:lnTo>
                    <a:lnTo>
                      <a:pt x="10966" y="1857"/>
                    </a:lnTo>
                    <a:lnTo>
                      <a:pt x="11089" y="1930"/>
                    </a:lnTo>
                    <a:lnTo>
                      <a:pt x="11333" y="2125"/>
                    </a:lnTo>
                    <a:lnTo>
                      <a:pt x="11528" y="2369"/>
                    </a:lnTo>
                    <a:lnTo>
                      <a:pt x="11601" y="2492"/>
                    </a:lnTo>
                    <a:lnTo>
                      <a:pt x="11650" y="2614"/>
                    </a:lnTo>
                    <a:lnTo>
                      <a:pt x="11675" y="2736"/>
                    </a:lnTo>
                    <a:lnTo>
                      <a:pt x="11699" y="2858"/>
                    </a:lnTo>
                    <a:lnTo>
                      <a:pt x="11724" y="3004"/>
                    </a:lnTo>
                    <a:lnTo>
                      <a:pt x="11699" y="3127"/>
                    </a:lnTo>
                    <a:lnTo>
                      <a:pt x="11675" y="3273"/>
                    </a:lnTo>
                    <a:lnTo>
                      <a:pt x="11650" y="3395"/>
                    </a:lnTo>
                    <a:lnTo>
                      <a:pt x="11528" y="3664"/>
                    </a:lnTo>
                    <a:lnTo>
                      <a:pt x="11333" y="3957"/>
                    </a:lnTo>
                    <a:lnTo>
                      <a:pt x="11064" y="4250"/>
                    </a:lnTo>
                    <a:lnTo>
                      <a:pt x="10942" y="4348"/>
                    </a:lnTo>
                    <a:lnTo>
                      <a:pt x="10820" y="4445"/>
                    </a:lnTo>
                    <a:lnTo>
                      <a:pt x="10502" y="4641"/>
                    </a:lnTo>
                    <a:lnTo>
                      <a:pt x="10136" y="4787"/>
                    </a:lnTo>
                    <a:lnTo>
                      <a:pt x="9770" y="4909"/>
                    </a:lnTo>
                    <a:lnTo>
                      <a:pt x="9379" y="5007"/>
                    </a:lnTo>
                    <a:lnTo>
                      <a:pt x="8988" y="5080"/>
                    </a:lnTo>
                    <a:lnTo>
                      <a:pt x="8622" y="5129"/>
                    </a:lnTo>
                    <a:lnTo>
                      <a:pt x="8304" y="5154"/>
                    </a:lnTo>
                    <a:lnTo>
                      <a:pt x="8329" y="4836"/>
                    </a:lnTo>
                    <a:lnTo>
                      <a:pt x="8402" y="4470"/>
                    </a:lnTo>
                    <a:lnTo>
                      <a:pt x="8451" y="4079"/>
                    </a:lnTo>
                    <a:lnTo>
                      <a:pt x="8549" y="3688"/>
                    </a:lnTo>
                    <a:lnTo>
                      <a:pt x="8671" y="3322"/>
                    </a:lnTo>
                    <a:lnTo>
                      <a:pt x="8817" y="2956"/>
                    </a:lnTo>
                    <a:lnTo>
                      <a:pt x="9013" y="2638"/>
                    </a:lnTo>
                    <a:lnTo>
                      <a:pt x="9110" y="2516"/>
                    </a:lnTo>
                    <a:lnTo>
                      <a:pt x="9208" y="2394"/>
                    </a:lnTo>
                    <a:lnTo>
                      <a:pt x="9501" y="2125"/>
                    </a:lnTo>
                    <a:lnTo>
                      <a:pt x="9794" y="1930"/>
                    </a:lnTo>
                    <a:lnTo>
                      <a:pt x="10063" y="1808"/>
                    </a:lnTo>
                    <a:lnTo>
                      <a:pt x="10209" y="1783"/>
                    </a:lnTo>
                    <a:lnTo>
                      <a:pt x="10331" y="1759"/>
                    </a:lnTo>
                    <a:lnTo>
                      <a:pt x="10454" y="1734"/>
                    </a:lnTo>
                    <a:close/>
                    <a:moveTo>
                      <a:pt x="3639" y="0"/>
                    </a:moveTo>
                    <a:lnTo>
                      <a:pt x="3395" y="25"/>
                    </a:lnTo>
                    <a:lnTo>
                      <a:pt x="3151" y="74"/>
                    </a:lnTo>
                    <a:lnTo>
                      <a:pt x="2907" y="147"/>
                    </a:lnTo>
                    <a:lnTo>
                      <a:pt x="2687" y="220"/>
                    </a:lnTo>
                    <a:lnTo>
                      <a:pt x="2467" y="342"/>
                    </a:lnTo>
                    <a:lnTo>
                      <a:pt x="2272" y="464"/>
                    </a:lnTo>
                    <a:lnTo>
                      <a:pt x="2101" y="611"/>
                    </a:lnTo>
                    <a:lnTo>
                      <a:pt x="1930" y="782"/>
                    </a:lnTo>
                    <a:lnTo>
                      <a:pt x="1759" y="953"/>
                    </a:lnTo>
                    <a:lnTo>
                      <a:pt x="1612" y="1124"/>
                    </a:lnTo>
                    <a:lnTo>
                      <a:pt x="1490" y="1344"/>
                    </a:lnTo>
                    <a:lnTo>
                      <a:pt x="1368" y="1539"/>
                    </a:lnTo>
                    <a:lnTo>
                      <a:pt x="1295" y="1759"/>
                    </a:lnTo>
                    <a:lnTo>
                      <a:pt x="1222" y="2003"/>
                    </a:lnTo>
                    <a:lnTo>
                      <a:pt x="1173" y="2247"/>
                    </a:lnTo>
                    <a:lnTo>
                      <a:pt x="1148" y="2492"/>
                    </a:lnTo>
                    <a:lnTo>
                      <a:pt x="1173" y="2760"/>
                    </a:lnTo>
                    <a:lnTo>
                      <a:pt x="1197" y="3029"/>
                    </a:lnTo>
                    <a:lnTo>
                      <a:pt x="1295" y="3298"/>
                    </a:lnTo>
                    <a:lnTo>
                      <a:pt x="1393" y="3566"/>
                    </a:lnTo>
                    <a:lnTo>
                      <a:pt x="1539" y="3859"/>
                    </a:lnTo>
                    <a:lnTo>
                      <a:pt x="1734" y="4152"/>
                    </a:lnTo>
                    <a:lnTo>
                      <a:pt x="1954" y="4445"/>
                    </a:lnTo>
                    <a:lnTo>
                      <a:pt x="2223" y="4739"/>
                    </a:lnTo>
                    <a:lnTo>
                      <a:pt x="2394" y="4885"/>
                    </a:lnTo>
                    <a:lnTo>
                      <a:pt x="2565" y="5007"/>
                    </a:lnTo>
                    <a:lnTo>
                      <a:pt x="2931" y="5251"/>
                    </a:lnTo>
                    <a:lnTo>
                      <a:pt x="3346" y="5471"/>
                    </a:lnTo>
                    <a:lnTo>
                      <a:pt x="3762" y="5642"/>
                    </a:lnTo>
                    <a:lnTo>
                      <a:pt x="391" y="5642"/>
                    </a:lnTo>
                    <a:lnTo>
                      <a:pt x="318" y="5667"/>
                    </a:lnTo>
                    <a:lnTo>
                      <a:pt x="220" y="5715"/>
                    </a:lnTo>
                    <a:lnTo>
                      <a:pt x="147" y="5789"/>
                    </a:lnTo>
                    <a:lnTo>
                      <a:pt x="98" y="5838"/>
                    </a:lnTo>
                    <a:lnTo>
                      <a:pt x="49" y="5935"/>
                    </a:lnTo>
                    <a:lnTo>
                      <a:pt x="25" y="6033"/>
                    </a:lnTo>
                    <a:lnTo>
                      <a:pt x="0" y="6131"/>
                    </a:lnTo>
                    <a:lnTo>
                      <a:pt x="0" y="9599"/>
                    </a:lnTo>
                    <a:lnTo>
                      <a:pt x="5325" y="9599"/>
                    </a:lnTo>
                    <a:lnTo>
                      <a:pt x="5325" y="6009"/>
                    </a:lnTo>
                    <a:lnTo>
                      <a:pt x="5813" y="6082"/>
                    </a:lnTo>
                    <a:lnTo>
                      <a:pt x="5813" y="18611"/>
                    </a:lnTo>
                    <a:lnTo>
                      <a:pt x="8793" y="18611"/>
                    </a:lnTo>
                    <a:lnTo>
                      <a:pt x="8793" y="6082"/>
                    </a:lnTo>
                    <a:lnTo>
                      <a:pt x="9281" y="6009"/>
                    </a:lnTo>
                    <a:lnTo>
                      <a:pt x="9281" y="9599"/>
                    </a:lnTo>
                    <a:lnTo>
                      <a:pt x="14605" y="9599"/>
                    </a:lnTo>
                    <a:lnTo>
                      <a:pt x="14605" y="6131"/>
                    </a:lnTo>
                    <a:lnTo>
                      <a:pt x="14581" y="6033"/>
                    </a:lnTo>
                    <a:lnTo>
                      <a:pt x="14557" y="5935"/>
                    </a:lnTo>
                    <a:lnTo>
                      <a:pt x="14508" y="5838"/>
                    </a:lnTo>
                    <a:lnTo>
                      <a:pt x="14459" y="5789"/>
                    </a:lnTo>
                    <a:lnTo>
                      <a:pt x="14386" y="5715"/>
                    </a:lnTo>
                    <a:lnTo>
                      <a:pt x="14288" y="5667"/>
                    </a:lnTo>
                    <a:lnTo>
                      <a:pt x="14215" y="5642"/>
                    </a:lnTo>
                    <a:lnTo>
                      <a:pt x="10844" y="5642"/>
                    </a:lnTo>
                    <a:lnTo>
                      <a:pt x="11259" y="5471"/>
                    </a:lnTo>
                    <a:lnTo>
                      <a:pt x="11675" y="5251"/>
                    </a:lnTo>
                    <a:lnTo>
                      <a:pt x="12041" y="5007"/>
                    </a:lnTo>
                    <a:lnTo>
                      <a:pt x="12212" y="4885"/>
                    </a:lnTo>
                    <a:lnTo>
                      <a:pt x="12383" y="4739"/>
                    </a:lnTo>
                    <a:lnTo>
                      <a:pt x="12652" y="4445"/>
                    </a:lnTo>
                    <a:lnTo>
                      <a:pt x="12871" y="4152"/>
                    </a:lnTo>
                    <a:lnTo>
                      <a:pt x="13067" y="3859"/>
                    </a:lnTo>
                    <a:lnTo>
                      <a:pt x="13213" y="3566"/>
                    </a:lnTo>
                    <a:lnTo>
                      <a:pt x="13311" y="3298"/>
                    </a:lnTo>
                    <a:lnTo>
                      <a:pt x="13409" y="3029"/>
                    </a:lnTo>
                    <a:lnTo>
                      <a:pt x="13433" y="2760"/>
                    </a:lnTo>
                    <a:lnTo>
                      <a:pt x="13458" y="2492"/>
                    </a:lnTo>
                    <a:lnTo>
                      <a:pt x="13433" y="2247"/>
                    </a:lnTo>
                    <a:lnTo>
                      <a:pt x="13384" y="2003"/>
                    </a:lnTo>
                    <a:lnTo>
                      <a:pt x="13311" y="1759"/>
                    </a:lnTo>
                    <a:lnTo>
                      <a:pt x="13238" y="1539"/>
                    </a:lnTo>
                    <a:lnTo>
                      <a:pt x="13116" y="1344"/>
                    </a:lnTo>
                    <a:lnTo>
                      <a:pt x="12994" y="1124"/>
                    </a:lnTo>
                    <a:lnTo>
                      <a:pt x="12847" y="953"/>
                    </a:lnTo>
                    <a:lnTo>
                      <a:pt x="12676" y="782"/>
                    </a:lnTo>
                    <a:lnTo>
                      <a:pt x="12505" y="611"/>
                    </a:lnTo>
                    <a:lnTo>
                      <a:pt x="12334" y="464"/>
                    </a:lnTo>
                    <a:lnTo>
                      <a:pt x="12139" y="342"/>
                    </a:lnTo>
                    <a:lnTo>
                      <a:pt x="11919" y="220"/>
                    </a:lnTo>
                    <a:lnTo>
                      <a:pt x="11699" y="147"/>
                    </a:lnTo>
                    <a:lnTo>
                      <a:pt x="11455" y="74"/>
                    </a:lnTo>
                    <a:lnTo>
                      <a:pt x="11211" y="25"/>
                    </a:lnTo>
                    <a:lnTo>
                      <a:pt x="10966" y="0"/>
                    </a:lnTo>
                    <a:lnTo>
                      <a:pt x="10698" y="25"/>
                    </a:lnTo>
                    <a:lnTo>
                      <a:pt x="10429" y="49"/>
                    </a:lnTo>
                    <a:lnTo>
                      <a:pt x="10160" y="147"/>
                    </a:lnTo>
                    <a:lnTo>
                      <a:pt x="9892" y="245"/>
                    </a:lnTo>
                    <a:lnTo>
                      <a:pt x="9599" y="391"/>
                    </a:lnTo>
                    <a:lnTo>
                      <a:pt x="9306" y="587"/>
                    </a:lnTo>
                    <a:lnTo>
                      <a:pt x="9013" y="806"/>
                    </a:lnTo>
                    <a:lnTo>
                      <a:pt x="8719" y="1075"/>
                    </a:lnTo>
                    <a:lnTo>
                      <a:pt x="8475" y="1368"/>
                    </a:lnTo>
                    <a:lnTo>
                      <a:pt x="8280" y="1661"/>
                    </a:lnTo>
                    <a:lnTo>
                      <a:pt x="8084" y="2003"/>
                    </a:lnTo>
                    <a:lnTo>
                      <a:pt x="7914" y="2369"/>
                    </a:lnTo>
                    <a:lnTo>
                      <a:pt x="7791" y="2736"/>
                    </a:lnTo>
                    <a:lnTo>
                      <a:pt x="7669" y="3102"/>
                    </a:lnTo>
                    <a:lnTo>
                      <a:pt x="7572" y="3469"/>
                    </a:lnTo>
                    <a:lnTo>
                      <a:pt x="7498" y="3835"/>
                    </a:lnTo>
                    <a:lnTo>
                      <a:pt x="7401" y="4519"/>
                    </a:lnTo>
                    <a:lnTo>
                      <a:pt x="7327" y="5080"/>
                    </a:lnTo>
                    <a:lnTo>
                      <a:pt x="7303" y="5667"/>
                    </a:lnTo>
                    <a:lnTo>
                      <a:pt x="7279" y="5080"/>
                    </a:lnTo>
                    <a:lnTo>
                      <a:pt x="7205" y="4519"/>
                    </a:lnTo>
                    <a:lnTo>
                      <a:pt x="7108" y="3835"/>
                    </a:lnTo>
                    <a:lnTo>
                      <a:pt x="7034" y="3469"/>
                    </a:lnTo>
                    <a:lnTo>
                      <a:pt x="6937" y="3102"/>
                    </a:lnTo>
                    <a:lnTo>
                      <a:pt x="6814" y="2736"/>
                    </a:lnTo>
                    <a:lnTo>
                      <a:pt x="6692" y="2369"/>
                    </a:lnTo>
                    <a:lnTo>
                      <a:pt x="6521" y="2003"/>
                    </a:lnTo>
                    <a:lnTo>
                      <a:pt x="6326" y="1661"/>
                    </a:lnTo>
                    <a:lnTo>
                      <a:pt x="6131" y="1368"/>
                    </a:lnTo>
                    <a:lnTo>
                      <a:pt x="5886" y="1075"/>
                    </a:lnTo>
                    <a:lnTo>
                      <a:pt x="5593" y="806"/>
                    </a:lnTo>
                    <a:lnTo>
                      <a:pt x="5300" y="587"/>
                    </a:lnTo>
                    <a:lnTo>
                      <a:pt x="5007" y="391"/>
                    </a:lnTo>
                    <a:lnTo>
                      <a:pt x="4714" y="245"/>
                    </a:lnTo>
                    <a:lnTo>
                      <a:pt x="4445" y="147"/>
                    </a:lnTo>
                    <a:lnTo>
                      <a:pt x="4177" y="49"/>
                    </a:lnTo>
                    <a:lnTo>
                      <a:pt x="3908" y="25"/>
                    </a:lnTo>
                    <a:lnTo>
                      <a:pt x="363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2105" name="Google Shape;2105;p218"/>
              <p:cNvSpPr/>
              <p:nvPr/>
            </p:nvSpPr>
            <p:spPr>
              <a:xfrm>
                <a:off x="1977625" y="5386864"/>
                <a:ext cx="113600" cy="213100"/>
              </a:xfrm>
              <a:custGeom>
                <a:rect b="b" l="l" r="r" t="t"/>
                <a:pathLst>
                  <a:path extrusionOk="0" h="8524" w="4544">
                    <a:moveTo>
                      <a:pt x="1" y="0"/>
                    </a:moveTo>
                    <a:lnTo>
                      <a:pt x="1" y="8035"/>
                    </a:lnTo>
                    <a:lnTo>
                      <a:pt x="25" y="8133"/>
                    </a:lnTo>
                    <a:lnTo>
                      <a:pt x="50" y="8231"/>
                    </a:lnTo>
                    <a:lnTo>
                      <a:pt x="99" y="8304"/>
                    </a:lnTo>
                    <a:lnTo>
                      <a:pt x="148" y="8377"/>
                    </a:lnTo>
                    <a:lnTo>
                      <a:pt x="221" y="8426"/>
                    </a:lnTo>
                    <a:lnTo>
                      <a:pt x="318" y="8475"/>
                    </a:lnTo>
                    <a:lnTo>
                      <a:pt x="392" y="8499"/>
                    </a:lnTo>
                    <a:lnTo>
                      <a:pt x="489" y="8524"/>
                    </a:lnTo>
                    <a:lnTo>
                      <a:pt x="4544" y="8524"/>
                    </a:lnTo>
                    <a:lnTo>
                      <a:pt x="454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2106" name="Google Shape;2106;p218"/>
              <p:cNvSpPr/>
              <p:nvPr/>
            </p:nvSpPr>
            <p:spPr>
              <a:xfrm>
                <a:off x="2190125" y="5386864"/>
                <a:ext cx="113575" cy="213100"/>
              </a:xfrm>
              <a:custGeom>
                <a:rect b="b" l="l" r="r" t="t"/>
                <a:pathLst>
                  <a:path extrusionOk="0" h="8524" w="4543">
                    <a:moveTo>
                      <a:pt x="0" y="0"/>
                    </a:moveTo>
                    <a:lnTo>
                      <a:pt x="0" y="8524"/>
                    </a:lnTo>
                    <a:lnTo>
                      <a:pt x="4054" y="8524"/>
                    </a:lnTo>
                    <a:lnTo>
                      <a:pt x="4152" y="8499"/>
                    </a:lnTo>
                    <a:lnTo>
                      <a:pt x="4225" y="8475"/>
                    </a:lnTo>
                    <a:lnTo>
                      <a:pt x="4323" y="8426"/>
                    </a:lnTo>
                    <a:lnTo>
                      <a:pt x="4396" y="8377"/>
                    </a:lnTo>
                    <a:lnTo>
                      <a:pt x="4445" y="8304"/>
                    </a:lnTo>
                    <a:lnTo>
                      <a:pt x="4494" y="8231"/>
                    </a:lnTo>
                    <a:lnTo>
                      <a:pt x="4518" y="8133"/>
                    </a:lnTo>
                    <a:lnTo>
                      <a:pt x="4543" y="8035"/>
                    </a:lnTo>
                    <a:lnTo>
                      <a:pt x="454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grpSp>
      </p:grpSp>
      <p:sp>
        <p:nvSpPr>
          <p:cNvPr id="2107" name="Google Shape;2107;p218"/>
          <p:cNvSpPr txBox="1"/>
          <p:nvPr/>
        </p:nvSpPr>
        <p:spPr>
          <a:xfrm>
            <a:off x="441000" y="4553625"/>
            <a:ext cx="8476200" cy="424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u="sng">
                <a:solidFill>
                  <a:schemeClr val="hlink"/>
                </a:solidFill>
                <a:latin typeface="Lato"/>
                <a:ea typeface="Lato"/>
                <a:cs typeface="Lato"/>
                <a:sym typeface="Lato"/>
                <a:hlinkClick r:id="rId5"/>
              </a:rPr>
              <a:t>https://conda.io/</a:t>
            </a:r>
            <a:r>
              <a:rPr lang="en" sz="1800">
                <a:solidFill>
                  <a:schemeClr val="dk1"/>
                </a:solidFill>
                <a:latin typeface="Lato"/>
                <a:ea typeface="Lato"/>
                <a:cs typeface="Lato"/>
                <a:sym typeface="Lato"/>
              </a:rPr>
              <a:t>									</a:t>
            </a:r>
            <a:r>
              <a:rPr lang="en" sz="1800" u="sng">
                <a:solidFill>
                  <a:schemeClr val="hlink"/>
                </a:solidFill>
                <a:latin typeface="Lato"/>
                <a:ea typeface="Lato"/>
                <a:cs typeface="Lato"/>
                <a:sym typeface="Lato"/>
                <a:hlinkClick r:id="rId6"/>
              </a:rPr>
              <a:t>https://bioconda.github.io/</a:t>
            </a: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800">
              <a:solidFill>
                <a:schemeClr val="dk1"/>
              </a:solidFill>
              <a:latin typeface="Lato"/>
              <a:ea typeface="Lato"/>
              <a:cs typeface="Lato"/>
              <a:sym typeface="Lato"/>
            </a:endParaRPr>
          </a:p>
        </p:txBody>
      </p:sp>
      <p:sp>
        <p:nvSpPr>
          <p:cNvPr id="2108" name="Google Shape;2108;p218"/>
          <p:cNvSpPr txBox="1"/>
          <p:nvPr/>
        </p:nvSpPr>
        <p:spPr>
          <a:xfrm>
            <a:off x="1247175" y="4897100"/>
            <a:ext cx="6525600" cy="7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2" name="Shape 2112"/>
        <p:cNvGrpSpPr/>
        <p:nvPr/>
      </p:nvGrpSpPr>
      <p:grpSpPr>
        <a:xfrm>
          <a:off x="0" y="0"/>
          <a:ext cx="0" cy="0"/>
          <a:chOff x="0" y="0"/>
          <a:chExt cx="0" cy="0"/>
        </a:xfrm>
      </p:grpSpPr>
      <p:sp>
        <p:nvSpPr>
          <p:cNvPr id="2113" name="Google Shape;2113;p219"/>
          <p:cNvSpPr txBox="1"/>
          <p:nvPr>
            <p:ph type="title"/>
          </p:nvPr>
        </p:nvSpPr>
        <p:spPr>
          <a:xfrm>
            <a:off x="885600" y="309325"/>
            <a:ext cx="758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It’s really that simple...</a:t>
            </a:r>
            <a:endParaRPr/>
          </a:p>
        </p:txBody>
      </p:sp>
      <p:sp>
        <p:nvSpPr>
          <p:cNvPr id="2114" name="Google Shape;2114;p219"/>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115" name="Google Shape;2115;p219"/>
          <p:cNvSpPr txBox="1"/>
          <p:nvPr>
            <p:ph idx="2"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116" name="Google Shape;2116;p219"/>
          <p:cNvSpPr txBox="1"/>
          <p:nvPr>
            <p:ph idx="3"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pic>
        <p:nvPicPr>
          <p:cNvPr id="2117" name="Google Shape;2117;p219"/>
          <p:cNvPicPr preferRelativeResize="0"/>
          <p:nvPr/>
        </p:nvPicPr>
        <p:blipFill>
          <a:blip r:embed="rId3">
            <a:alphaModFix/>
          </a:blip>
          <a:stretch>
            <a:fillRect/>
          </a:stretch>
        </p:blipFill>
        <p:spPr>
          <a:xfrm>
            <a:off x="152400" y="1815875"/>
            <a:ext cx="8839200" cy="1854493"/>
          </a:xfrm>
          <a:prstGeom prst="rect">
            <a:avLst/>
          </a:prstGeom>
          <a:noFill/>
          <a:ln>
            <a:noFill/>
          </a:ln>
        </p:spPr>
      </p:pic>
      <p:pic>
        <p:nvPicPr>
          <p:cNvPr id="2118" name="Google Shape;2118;p219"/>
          <p:cNvPicPr preferRelativeResize="0"/>
          <p:nvPr/>
        </p:nvPicPr>
        <p:blipFill>
          <a:blip r:embed="rId4">
            <a:alphaModFix/>
          </a:blip>
          <a:stretch>
            <a:fillRect/>
          </a:stretch>
        </p:blipFill>
        <p:spPr>
          <a:xfrm>
            <a:off x="4978675" y="1215800"/>
            <a:ext cx="3714751" cy="600075"/>
          </a:xfrm>
          <a:prstGeom prst="rect">
            <a:avLst/>
          </a:prstGeom>
          <a:noFill/>
          <a:ln>
            <a:noFill/>
          </a:ln>
        </p:spPr>
      </p:pic>
      <p:sp>
        <p:nvSpPr>
          <p:cNvPr id="2119" name="Google Shape;2119;p219"/>
          <p:cNvSpPr txBox="1"/>
          <p:nvPr/>
        </p:nvSpPr>
        <p:spPr>
          <a:xfrm>
            <a:off x="441000" y="4172625"/>
            <a:ext cx="8476200" cy="424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u="sng">
                <a:solidFill>
                  <a:schemeClr val="hlink"/>
                </a:solidFill>
                <a:latin typeface="Lato"/>
                <a:ea typeface="Lato"/>
                <a:cs typeface="Lato"/>
                <a:sym typeface="Lato"/>
                <a:hlinkClick r:id="rId5"/>
              </a:rPr>
              <a:t>https://conda.io/</a:t>
            </a:r>
            <a:r>
              <a:rPr lang="en" sz="1800">
                <a:solidFill>
                  <a:schemeClr val="dk1"/>
                </a:solidFill>
                <a:latin typeface="Lato"/>
                <a:ea typeface="Lato"/>
                <a:cs typeface="Lato"/>
                <a:sym typeface="Lato"/>
              </a:rPr>
              <a:t>									</a:t>
            </a:r>
            <a:r>
              <a:rPr lang="en" sz="1800" u="sng">
                <a:solidFill>
                  <a:schemeClr val="hlink"/>
                </a:solidFill>
                <a:latin typeface="Lato"/>
                <a:ea typeface="Lato"/>
                <a:cs typeface="Lato"/>
                <a:sym typeface="Lato"/>
                <a:hlinkClick r:id="rId6"/>
              </a:rPr>
              <a:t>https://bioconda.github.io/</a:t>
            </a: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800">
              <a:solidFill>
                <a:schemeClr val="dk1"/>
              </a:solidFill>
              <a:latin typeface="Lato"/>
              <a:ea typeface="Lato"/>
              <a:cs typeface="Lato"/>
              <a:sym typeface="Lato"/>
            </a:endParaRPr>
          </a:p>
        </p:txBody>
      </p:sp>
      <p:sp>
        <p:nvSpPr>
          <p:cNvPr id="2120" name="Google Shape;2120;p219"/>
          <p:cNvSpPr txBox="1"/>
          <p:nvPr/>
        </p:nvSpPr>
        <p:spPr>
          <a:xfrm>
            <a:off x="3614975" y="3579475"/>
            <a:ext cx="3415500" cy="424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a:solidFill>
                  <a:schemeClr val="dk1"/>
                </a:solidFill>
                <a:latin typeface="Lato"/>
                <a:ea typeface="Lato"/>
                <a:cs typeface="Lato"/>
                <a:sym typeface="Lato"/>
              </a:rPr>
              <a:t>...most of the time</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800">
              <a:solidFill>
                <a:schemeClr val="dk1"/>
              </a:solidFill>
              <a:latin typeface="Lato"/>
              <a:ea typeface="Lato"/>
              <a:cs typeface="Lato"/>
              <a:sym typeface="Lato"/>
            </a:endParaRPr>
          </a:p>
        </p:txBody>
      </p:sp>
      <p:sp>
        <p:nvSpPr>
          <p:cNvPr id="2121" name="Google Shape;2121;p219"/>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5" name="Shape 2125"/>
        <p:cNvGrpSpPr/>
        <p:nvPr/>
      </p:nvGrpSpPr>
      <p:grpSpPr>
        <a:xfrm>
          <a:off x="0" y="0"/>
          <a:ext cx="0" cy="0"/>
          <a:chOff x="0" y="0"/>
          <a:chExt cx="0" cy="0"/>
        </a:xfrm>
      </p:grpSpPr>
      <p:sp>
        <p:nvSpPr>
          <p:cNvPr id="2126" name="Google Shape;2126;p220"/>
          <p:cNvSpPr txBox="1"/>
          <p:nvPr>
            <p:ph type="title"/>
          </p:nvPr>
        </p:nvSpPr>
        <p:spPr>
          <a:xfrm>
            <a:off x="555150" y="362800"/>
            <a:ext cx="8247900" cy="87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Containers</a:t>
            </a:r>
            <a:endParaRPr sz="3600"/>
          </a:p>
        </p:txBody>
      </p:sp>
      <p:sp>
        <p:nvSpPr>
          <p:cNvPr id="2127" name="Google Shape;2127;p220"/>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sp>
        <p:nvSpPr>
          <p:cNvPr id="2128" name="Google Shape;2128;p220"/>
          <p:cNvSpPr txBox="1"/>
          <p:nvPr>
            <p:ph idx="1" type="body"/>
          </p:nvPr>
        </p:nvSpPr>
        <p:spPr>
          <a:xfrm>
            <a:off x="491200" y="1300075"/>
            <a:ext cx="6767700" cy="19902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
              <a:t>Docker runs images as containers that are:</a:t>
            </a:r>
            <a:endParaRPr/>
          </a:p>
          <a:p>
            <a:pPr indent="-381000" lvl="0" marL="457200" rtl="0" algn="l">
              <a:lnSpc>
                <a:spcPct val="115000"/>
              </a:lnSpc>
              <a:spcBef>
                <a:spcPts val="600"/>
              </a:spcBef>
              <a:spcAft>
                <a:spcPts val="0"/>
              </a:spcAft>
              <a:buSzPts val="2400"/>
              <a:buChar char="●"/>
            </a:pPr>
            <a:r>
              <a:rPr lang="en" sz="2400"/>
              <a:t>Self-contained with all code, programs, libraries included.</a:t>
            </a:r>
            <a:endParaRPr sz="2400"/>
          </a:p>
          <a:p>
            <a:pPr indent="-381000" lvl="0" marL="457200" rtl="0" algn="l">
              <a:lnSpc>
                <a:spcPct val="115000"/>
              </a:lnSpc>
              <a:spcBef>
                <a:spcPts val="0"/>
              </a:spcBef>
              <a:spcAft>
                <a:spcPts val="0"/>
              </a:spcAft>
              <a:buSzPts val="2400"/>
              <a:buChar char="●"/>
            </a:pPr>
            <a:r>
              <a:rPr lang="en" sz="2400"/>
              <a:t>No subsequent installation required</a:t>
            </a:r>
            <a:endParaRPr sz="2400"/>
          </a:p>
          <a:p>
            <a:pPr indent="-381000" lvl="0" marL="457200" rtl="0" algn="l">
              <a:lnSpc>
                <a:spcPct val="115000"/>
              </a:lnSpc>
              <a:spcBef>
                <a:spcPts val="0"/>
              </a:spcBef>
              <a:spcAft>
                <a:spcPts val="0"/>
              </a:spcAft>
              <a:buSzPts val="2400"/>
              <a:buChar char="●"/>
            </a:pPr>
            <a:r>
              <a:rPr lang="en" sz="2400"/>
              <a:t>Isolated</a:t>
            </a:r>
            <a:endParaRPr sz="2400"/>
          </a:p>
          <a:p>
            <a:pPr indent="-381000" lvl="0" marL="457200" rtl="0" algn="l">
              <a:lnSpc>
                <a:spcPct val="115000"/>
              </a:lnSpc>
              <a:spcBef>
                <a:spcPts val="0"/>
              </a:spcBef>
              <a:spcAft>
                <a:spcPts val="0"/>
              </a:spcAft>
              <a:buSzPts val="2400"/>
              <a:buChar char="●"/>
            </a:pPr>
            <a:r>
              <a:rPr lang="en" sz="2400"/>
              <a:t>Portable including dissemination</a:t>
            </a:r>
            <a:endParaRPr sz="2400"/>
          </a:p>
          <a:p>
            <a:pPr indent="-381000" lvl="0" marL="457200" rtl="0" algn="l">
              <a:lnSpc>
                <a:spcPct val="115000"/>
              </a:lnSpc>
              <a:spcBef>
                <a:spcPts val="0"/>
              </a:spcBef>
              <a:spcAft>
                <a:spcPts val="0"/>
              </a:spcAft>
              <a:buSzPts val="2400"/>
              <a:buChar char="●"/>
            </a:pPr>
            <a:r>
              <a:rPr lang="en" sz="2400"/>
              <a:t>Lightweight</a:t>
            </a:r>
            <a:endParaRPr sz="2400"/>
          </a:p>
        </p:txBody>
      </p:sp>
      <p:sp>
        <p:nvSpPr>
          <p:cNvPr id="2129" name="Google Shape;2129;p220"/>
          <p:cNvSpPr txBox="1"/>
          <p:nvPr/>
        </p:nvSpPr>
        <p:spPr>
          <a:xfrm>
            <a:off x="441000" y="4553625"/>
            <a:ext cx="8476200" cy="424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u="sng">
                <a:solidFill>
                  <a:schemeClr val="hlink"/>
                </a:solidFill>
                <a:latin typeface="Lato"/>
                <a:ea typeface="Lato"/>
                <a:cs typeface="Lato"/>
                <a:sym typeface="Lato"/>
                <a:hlinkClick r:id="rId3"/>
              </a:rPr>
              <a:t>https://docs.docker.com</a:t>
            </a: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2130" name="Google Shape;2130;p220"/>
          <p:cNvSpPr txBox="1"/>
          <p:nvPr/>
        </p:nvSpPr>
        <p:spPr>
          <a:xfrm>
            <a:off x="1247175" y="4897100"/>
            <a:ext cx="6525600" cy="7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pic>
        <p:nvPicPr>
          <p:cNvPr id="2131" name="Google Shape;2131;p220"/>
          <p:cNvPicPr preferRelativeResize="0"/>
          <p:nvPr/>
        </p:nvPicPr>
        <p:blipFill>
          <a:blip r:embed="rId4">
            <a:alphaModFix/>
          </a:blip>
          <a:stretch>
            <a:fillRect/>
          </a:stretch>
        </p:blipFill>
        <p:spPr>
          <a:xfrm>
            <a:off x="7487500" y="1841200"/>
            <a:ext cx="1285875" cy="1295400"/>
          </a:xfrm>
          <a:prstGeom prst="rect">
            <a:avLst/>
          </a:prstGeom>
          <a:noFill/>
          <a:ln>
            <a:noFill/>
          </a:ln>
        </p:spPr>
      </p:pic>
      <p:pic>
        <p:nvPicPr>
          <p:cNvPr id="2132" name="Google Shape;2132;p220"/>
          <p:cNvPicPr preferRelativeResize="0"/>
          <p:nvPr/>
        </p:nvPicPr>
        <p:blipFill>
          <a:blip r:embed="rId5">
            <a:alphaModFix/>
          </a:blip>
          <a:stretch>
            <a:fillRect/>
          </a:stretch>
        </p:blipFill>
        <p:spPr>
          <a:xfrm>
            <a:off x="7030300" y="3314713"/>
            <a:ext cx="1743075" cy="12954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6" name="Shape 2136"/>
        <p:cNvGrpSpPr/>
        <p:nvPr/>
      </p:nvGrpSpPr>
      <p:grpSpPr>
        <a:xfrm>
          <a:off x="0" y="0"/>
          <a:ext cx="0" cy="0"/>
          <a:chOff x="0" y="0"/>
          <a:chExt cx="0" cy="0"/>
        </a:xfrm>
      </p:grpSpPr>
      <p:sp>
        <p:nvSpPr>
          <p:cNvPr id="2137" name="Google Shape;2137;p221"/>
          <p:cNvSpPr txBox="1"/>
          <p:nvPr>
            <p:ph type="title"/>
          </p:nvPr>
        </p:nvSpPr>
        <p:spPr>
          <a:xfrm>
            <a:off x="893700" y="437250"/>
            <a:ext cx="7587000" cy="700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Containers</a:t>
            </a:r>
            <a:endParaRPr/>
          </a:p>
        </p:txBody>
      </p:sp>
      <p:sp>
        <p:nvSpPr>
          <p:cNvPr id="2138" name="Google Shape;2138;p221"/>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sp>
        <p:nvSpPr>
          <p:cNvPr id="2139" name="Google Shape;2139;p221"/>
          <p:cNvSpPr txBox="1"/>
          <p:nvPr/>
        </p:nvSpPr>
        <p:spPr>
          <a:xfrm>
            <a:off x="352150" y="4477425"/>
            <a:ext cx="8565000" cy="424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u="sng">
                <a:solidFill>
                  <a:schemeClr val="hlink"/>
                </a:solidFill>
                <a:highlight>
                  <a:srgbClr val="FFFFFF"/>
                </a:highlight>
                <a:latin typeface="Lato"/>
                <a:ea typeface="Lato"/>
                <a:cs typeface="Lato"/>
                <a:sym typeface="Lato"/>
                <a:hlinkClick r:id="rId3"/>
              </a:rPr>
              <a:t>https://tinyurl.com/jupyter-binder2-0</a:t>
            </a:r>
            <a:r>
              <a:rPr lang="en" sz="1800">
                <a:solidFill>
                  <a:schemeClr val="dk1"/>
                </a:solidFill>
                <a:highlight>
                  <a:srgbClr val="FFFFFF"/>
                </a:highlight>
                <a:latin typeface="Lato"/>
                <a:ea typeface="Lato"/>
                <a:cs typeface="Lato"/>
                <a:sym typeface="Lato"/>
              </a:rPr>
              <a:t> </a:t>
            </a:r>
            <a:r>
              <a:rPr lang="en" sz="1800">
                <a:solidFill>
                  <a:schemeClr val="dk1"/>
                </a:solidFill>
                <a:latin typeface="Lato"/>
                <a:ea typeface="Lato"/>
                <a:cs typeface="Lato"/>
                <a:sym typeface="Lato"/>
              </a:rPr>
              <a:t>                  </a:t>
            </a:r>
            <a:r>
              <a:rPr lang="en" sz="1800" u="sng">
                <a:solidFill>
                  <a:schemeClr val="hlink"/>
                </a:solidFill>
                <a:latin typeface="Lato"/>
                <a:ea typeface="Lato"/>
                <a:cs typeface="Lato"/>
                <a:sym typeface="Lato"/>
                <a:hlinkClick r:id="rId4"/>
              </a:rPr>
              <a:t>https://tinyurl.com/eLife-binder2-0</a:t>
            </a: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800">
              <a:solidFill>
                <a:schemeClr val="dk1"/>
              </a:solidFill>
              <a:latin typeface="Lato"/>
              <a:ea typeface="Lato"/>
              <a:cs typeface="Lato"/>
              <a:sym typeface="Lato"/>
            </a:endParaRPr>
          </a:p>
        </p:txBody>
      </p:sp>
      <p:sp>
        <p:nvSpPr>
          <p:cNvPr id="2140" name="Google Shape;2140;p221"/>
          <p:cNvSpPr txBox="1"/>
          <p:nvPr/>
        </p:nvSpPr>
        <p:spPr>
          <a:xfrm>
            <a:off x="639550" y="1961975"/>
            <a:ext cx="3415500" cy="2109300"/>
          </a:xfrm>
          <a:prstGeom prst="rect">
            <a:avLst/>
          </a:prstGeom>
          <a:noFill/>
          <a:ln>
            <a:noFill/>
          </a:ln>
        </p:spPr>
        <p:txBody>
          <a:bodyPr anchorCtr="0" anchor="t" bIns="91425" lIns="91425" spcFirstLastPara="1" rIns="91425" wrap="square" tIns="91425">
            <a:noAutofit/>
          </a:bodyPr>
          <a:lstStyle/>
          <a:p>
            <a:pPr indent="-342900" lvl="0" marL="457200" rtl="0" algn="l">
              <a:lnSpc>
                <a:spcPct val="120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Turns a GitHub repo with data and notebooks into a collection of interactive notebooks </a:t>
            </a:r>
            <a:endParaRPr sz="1800">
              <a:solidFill>
                <a:schemeClr val="dk1"/>
              </a:solidFill>
              <a:latin typeface="Lato"/>
              <a:ea typeface="Lato"/>
              <a:cs typeface="Lato"/>
              <a:sym typeface="Lato"/>
            </a:endParaRPr>
          </a:p>
          <a:p>
            <a:pPr indent="-342900" lvl="0" marL="457200" rtl="0" algn="l">
              <a:lnSpc>
                <a:spcPct val="120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run in the cloud </a:t>
            </a:r>
            <a:endParaRPr sz="1800">
              <a:solidFill>
                <a:schemeClr val="dk1"/>
              </a:solidFill>
              <a:latin typeface="Lato"/>
              <a:ea typeface="Lato"/>
              <a:cs typeface="Lato"/>
              <a:sym typeface="Lato"/>
            </a:endParaRPr>
          </a:p>
          <a:p>
            <a:pPr indent="-342900" lvl="0" marL="457200" rtl="0" algn="l">
              <a:lnSpc>
                <a:spcPct val="120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executable</a:t>
            </a:r>
            <a:endParaRPr sz="1800">
              <a:solidFill>
                <a:schemeClr val="dk1"/>
              </a:solidFill>
              <a:latin typeface="Lato"/>
              <a:ea typeface="Lato"/>
              <a:cs typeface="Lato"/>
              <a:sym typeface="Lato"/>
            </a:endParaRPr>
          </a:p>
        </p:txBody>
      </p:sp>
      <p:pic>
        <p:nvPicPr>
          <p:cNvPr id="2141" name="Google Shape;2141;p221"/>
          <p:cNvPicPr preferRelativeResize="0"/>
          <p:nvPr/>
        </p:nvPicPr>
        <p:blipFill>
          <a:blip r:embed="rId5">
            <a:alphaModFix/>
          </a:blip>
          <a:stretch>
            <a:fillRect/>
          </a:stretch>
        </p:blipFill>
        <p:spPr>
          <a:xfrm>
            <a:off x="3700462" y="2775875"/>
            <a:ext cx="1743075" cy="1295400"/>
          </a:xfrm>
          <a:prstGeom prst="rect">
            <a:avLst/>
          </a:prstGeom>
          <a:noFill/>
          <a:ln>
            <a:noFill/>
          </a:ln>
        </p:spPr>
      </p:pic>
      <p:pic>
        <p:nvPicPr>
          <p:cNvPr id="2142" name="Google Shape;2142;p221"/>
          <p:cNvPicPr preferRelativeResize="0"/>
          <p:nvPr/>
        </p:nvPicPr>
        <p:blipFill>
          <a:blip r:embed="rId6">
            <a:alphaModFix/>
          </a:blip>
          <a:stretch>
            <a:fillRect/>
          </a:stretch>
        </p:blipFill>
        <p:spPr>
          <a:xfrm>
            <a:off x="639550" y="1088375"/>
            <a:ext cx="2505075" cy="781050"/>
          </a:xfrm>
          <a:prstGeom prst="rect">
            <a:avLst/>
          </a:prstGeom>
          <a:noFill/>
          <a:ln>
            <a:noFill/>
          </a:ln>
        </p:spPr>
      </p:pic>
      <p:pic>
        <p:nvPicPr>
          <p:cNvPr id="2143" name="Google Shape;2143;p221"/>
          <p:cNvPicPr preferRelativeResize="0"/>
          <p:nvPr/>
        </p:nvPicPr>
        <p:blipFill>
          <a:blip r:embed="rId7">
            <a:alphaModFix/>
          </a:blip>
          <a:stretch>
            <a:fillRect/>
          </a:stretch>
        </p:blipFill>
        <p:spPr>
          <a:xfrm>
            <a:off x="5494550" y="1212200"/>
            <a:ext cx="3219450" cy="533400"/>
          </a:xfrm>
          <a:prstGeom prst="rect">
            <a:avLst/>
          </a:prstGeom>
          <a:noFill/>
          <a:ln>
            <a:noFill/>
          </a:ln>
        </p:spPr>
      </p:pic>
      <p:sp>
        <p:nvSpPr>
          <p:cNvPr id="2144" name="Google Shape;2144;p221"/>
          <p:cNvSpPr txBox="1"/>
          <p:nvPr/>
        </p:nvSpPr>
        <p:spPr>
          <a:xfrm>
            <a:off x="5396525" y="1869425"/>
            <a:ext cx="3415500" cy="2109300"/>
          </a:xfrm>
          <a:prstGeom prst="rect">
            <a:avLst/>
          </a:prstGeom>
          <a:noFill/>
          <a:ln>
            <a:noFill/>
          </a:ln>
        </p:spPr>
        <p:txBody>
          <a:bodyPr anchorCtr="0" anchor="t" bIns="91425" lIns="91425" spcFirstLastPara="1" rIns="91425" wrap="square" tIns="91425">
            <a:noAutofit/>
          </a:bodyPr>
          <a:lstStyle/>
          <a:p>
            <a:pPr indent="-342900" lvl="0" marL="457200" rtl="0" algn="l">
              <a:lnSpc>
                <a:spcPct val="120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Configuration, preservation, and reuse of executable code using containers for researchers</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800">
              <a:solidFill>
                <a:schemeClr val="dk1"/>
              </a:solidFill>
              <a:latin typeface="Lato"/>
              <a:ea typeface="Lato"/>
              <a:cs typeface="Lato"/>
              <a:sym typeface="La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8" name="Shape 2148"/>
        <p:cNvGrpSpPr/>
        <p:nvPr/>
      </p:nvGrpSpPr>
      <p:grpSpPr>
        <a:xfrm>
          <a:off x="0" y="0"/>
          <a:ext cx="0" cy="0"/>
          <a:chOff x="0" y="0"/>
          <a:chExt cx="0" cy="0"/>
        </a:xfrm>
      </p:grpSpPr>
      <p:sp>
        <p:nvSpPr>
          <p:cNvPr id="2149" name="Google Shape;2149;p222"/>
          <p:cNvSpPr txBox="1"/>
          <p:nvPr>
            <p:ph type="title"/>
          </p:nvPr>
        </p:nvSpPr>
        <p:spPr>
          <a:xfrm>
            <a:off x="893700" y="437250"/>
            <a:ext cx="7587000" cy="700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Containers</a:t>
            </a:r>
            <a:endParaRPr/>
          </a:p>
        </p:txBody>
      </p:sp>
      <p:sp>
        <p:nvSpPr>
          <p:cNvPr id="2150" name="Google Shape;2150;p222"/>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sp>
        <p:nvSpPr>
          <p:cNvPr id="2151" name="Google Shape;2151;p222"/>
          <p:cNvSpPr txBox="1"/>
          <p:nvPr/>
        </p:nvSpPr>
        <p:spPr>
          <a:xfrm>
            <a:off x="352150" y="4477425"/>
            <a:ext cx="8565000" cy="424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u="sng">
                <a:solidFill>
                  <a:schemeClr val="hlink"/>
                </a:solidFill>
                <a:highlight>
                  <a:srgbClr val="FFFFFF"/>
                </a:highlight>
                <a:latin typeface="Lato"/>
                <a:ea typeface="Lato"/>
                <a:cs typeface="Lato"/>
                <a:sym typeface="Lato"/>
                <a:hlinkClick r:id="rId3"/>
              </a:rPr>
              <a:t>https://docs.docker.com/</a:t>
            </a:r>
            <a:r>
              <a:rPr lang="en" sz="1800">
                <a:solidFill>
                  <a:schemeClr val="dk1"/>
                </a:solidFill>
                <a:highlight>
                  <a:srgbClr val="FFFFFF"/>
                </a:highlight>
                <a:latin typeface="Lato"/>
                <a:ea typeface="Lato"/>
                <a:cs typeface="Lato"/>
                <a:sym typeface="Lato"/>
              </a:rPr>
              <a:t>							        </a:t>
            </a:r>
            <a:r>
              <a:rPr lang="en" sz="1800" u="sng">
                <a:solidFill>
                  <a:schemeClr val="hlink"/>
                </a:solidFill>
                <a:highlight>
                  <a:srgbClr val="FFFFFF"/>
                </a:highlight>
                <a:latin typeface="Lato"/>
                <a:ea typeface="Lato"/>
                <a:cs typeface="Lato"/>
                <a:sym typeface="Lato"/>
                <a:hlinkClick r:id="rId4"/>
              </a:rPr>
              <a:t>http://biocontainers.pro</a:t>
            </a:r>
            <a:r>
              <a:rPr lang="en" sz="1800">
                <a:solidFill>
                  <a:schemeClr val="dk1"/>
                </a:solidFill>
                <a:highlight>
                  <a:srgbClr val="FFFFFF"/>
                </a:highlight>
                <a:latin typeface="Lato"/>
                <a:ea typeface="Lato"/>
                <a:cs typeface="Lato"/>
                <a:sym typeface="Lato"/>
              </a:rPr>
              <a:t> </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800">
              <a:solidFill>
                <a:schemeClr val="dk1"/>
              </a:solidFill>
              <a:latin typeface="Lato"/>
              <a:ea typeface="Lato"/>
              <a:cs typeface="Lato"/>
              <a:sym typeface="Lato"/>
            </a:endParaRPr>
          </a:p>
        </p:txBody>
      </p:sp>
      <p:pic>
        <p:nvPicPr>
          <p:cNvPr id="2152" name="Google Shape;2152;p222"/>
          <p:cNvPicPr preferRelativeResize="0"/>
          <p:nvPr/>
        </p:nvPicPr>
        <p:blipFill>
          <a:blip r:embed="rId5">
            <a:alphaModFix/>
          </a:blip>
          <a:stretch>
            <a:fillRect/>
          </a:stretch>
        </p:blipFill>
        <p:spPr>
          <a:xfrm>
            <a:off x="7174062" y="863250"/>
            <a:ext cx="1743075" cy="1295400"/>
          </a:xfrm>
          <a:prstGeom prst="rect">
            <a:avLst/>
          </a:prstGeom>
          <a:noFill/>
          <a:ln>
            <a:noFill/>
          </a:ln>
        </p:spPr>
      </p:pic>
      <p:pic>
        <p:nvPicPr>
          <p:cNvPr id="2153" name="Google Shape;2153;p222"/>
          <p:cNvPicPr preferRelativeResize="0"/>
          <p:nvPr/>
        </p:nvPicPr>
        <p:blipFill>
          <a:blip r:embed="rId6">
            <a:alphaModFix/>
          </a:blip>
          <a:stretch>
            <a:fillRect/>
          </a:stretch>
        </p:blipFill>
        <p:spPr>
          <a:xfrm>
            <a:off x="5499825" y="863250"/>
            <a:ext cx="1285875" cy="1295400"/>
          </a:xfrm>
          <a:prstGeom prst="rect">
            <a:avLst/>
          </a:prstGeom>
          <a:noFill/>
          <a:ln>
            <a:noFill/>
          </a:ln>
        </p:spPr>
      </p:pic>
      <p:pic>
        <p:nvPicPr>
          <p:cNvPr id="2154" name="Google Shape;2154;p222"/>
          <p:cNvPicPr preferRelativeResize="0"/>
          <p:nvPr/>
        </p:nvPicPr>
        <p:blipFill>
          <a:blip r:embed="rId7">
            <a:alphaModFix/>
          </a:blip>
          <a:stretch>
            <a:fillRect/>
          </a:stretch>
        </p:blipFill>
        <p:spPr>
          <a:xfrm>
            <a:off x="176213" y="2545650"/>
            <a:ext cx="8791574" cy="523875"/>
          </a:xfrm>
          <a:prstGeom prst="rect">
            <a:avLst/>
          </a:prstGeom>
          <a:noFill/>
          <a:ln>
            <a:noFill/>
          </a:ln>
        </p:spPr>
      </p:pic>
      <p:sp>
        <p:nvSpPr>
          <p:cNvPr id="2155" name="Google Shape;2155;p222"/>
          <p:cNvSpPr txBox="1"/>
          <p:nvPr/>
        </p:nvSpPr>
        <p:spPr>
          <a:xfrm>
            <a:off x="261500" y="2265013"/>
            <a:ext cx="1926000" cy="310200"/>
          </a:xfrm>
          <a:prstGeom prst="rect">
            <a:avLst/>
          </a:prstGeom>
          <a:noFill/>
          <a:ln>
            <a:noFill/>
          </a:ln>
        </p:spPr>
        <p:txBody>
          <a:bodyPr anchorCtr="0" anchor="ctr" bIns="91425" lIns="91425" spcFirstLastPara="1" rIns="91425" wrap="square" tIns="91425">
            <a:noAutofit/>
          </a:bodyPr>
          <a:lstStyle/>
          <a:p>
            <a:pPr indent="0" lvl="0" marL="0" rtl="0" algn="l">
              <a:lnSpc>
                <a:spcPct val="120000"/>
              </a:lnSpc>
              <a:spcBef>
                <a:spcPts val="0"/>
              </a:spcBef>
              <a:spcAft>
                <a:spcPts val="0"/>
              </a:spcAft>
              <a:buNone/>
            </a:pPr>
            <a:r>
              <a:rPr lang="en" sz="1800">
                <a:latin typeface="Lato"/>
                <a:ea typeface="Lato"/>
                <a:cs typeface="Lato"/>
                <a:sym typeface="Lato"/>
              </a:rPr>
              <a:t>Get local blast</a:t>
            </a:r>
            <a:endParaRPr sz="1800">
              <a:latin typeface="Lato"/>
              <a:ea typeface="Lato"/>
              <a:cs typeface="Lato"/>
              <a:sym typeface="Lato"/>
            </a:endParaRPr>
          </a:p>
        </p:txBody>
      </p:sp>
      <p:sp>
        <p:nvSpPr>
          <p:cNvPr id="2156" name="Google Shape;2156;p222"/>
          <p:cNvSpPr txBox="1"/>
          <p:nvPr/>
        </p:nvSpPr>
        <p:spPr>
          <a:xfrm>
            <a:off x="6180525" y="515200"/>
            <a:ext cx="2249400" cy="310200"/>
          </a:xfrm>
          <a:prstGeom prst="rect">
            <a:avLst/>
          </a:prstGeom>
          <a:noFill/>
          <a:ln>
            <a:noFill/>
          </a:ln>
        </p:spPr>
        <p:txBody>
          <a:bodyPr anchorCtr="0" anchor="ctr" bIns="91425" lIns="91425" spcFirstLastPara="1" rIns="91425" wrap="square" tIns="91425">
            <a:noAutofit/>
          </a:bodyPr>
          <a:lstStyle/>
          <a:p>
            <a:pPr indent="0" lvl="0" marL="0" rtl="0" algn="l">
              <a:lnSpc>
                <a:spcPct val="120000"/>
              </a:lnSpc>
              <a:spcBef>
                <a:spcPts val="0"/>
              </a:spcBef>
              <a:spcAft>
                <a:spcPts val="0"/>
              </a:spcAft>
              <a:buNone/>
            </a:pPr>
            <a:r>
              <a:rPr lang="en" sz="2400">
                <a:latin typeface="Lato"/>
                <a:ea typeface="Lato"/>
                <a:cs typeface="Lato"/>
                <a:sym typeface="Lato"/>
              </a:rPr>
              <a:t>Biocontainers</a:t>
            </a:r>
            <a:endParaRPr sz="2400">
              <a:latin typeface="Lato"/>
              <a:ea typeface="Lato"/>
              <a:cs typeface="Lato"/>
              <a:sym typeface="Lato"/>
            </a:endParaRPr>
          </a:p>
        </p:txBody>
      </p:sp>
      <p:sp>
        <p:nvSpPr>
          <p:cNvPr id="2157" name="Google Shape;2157;p222"/>
          <p:cNvSpPr txBox="1"/>
          <p:nvPr/>
        </p:nvSpPr>
        <p:spPr>
          <a:xfrm>
            <a:off x="7681150" y="2158650"/>
            <a:ext cx="1236000" cy="310200"/>
          </a:xfrm>
          <a:prstGeom prst="rect">
            <a:avLst/>
          </a:prstGeom>
          <a:noFill/>
          <a:ln>
            <a:noFill/>
          </a:ln>
        </p:spPr>
        <p:txBody>
          <a:bodyPr anchorCtr="0" anchor="ctr" bIns="91425" lIns="91425" spcFirstLastPara="1" rIns="91425" wrap="square" tIns="91425">
            <a:noAutofit/>
          </a:bodyPr>
          <a:lstStyle/>
          <a:p>
            <a:pPr indent="0" lvl="0" marL="0" rtl="0" algn="l">
              <a:lnSpc>
                <a:spcPct val="120000"/>
              </a:lnSpc>
              <a:spcBef>
                <a:spcPts val="0"/>
              </a:spcBef>
              <a:spcAft>
                <a:spcPts val="0"/>
              </a:spcAft>
              <a:buNone/>
            </a:pPr>
            <a:r>
              <a:rPr lang="en" sz="2400">
                <a:latin typeface="Lato"/>
                <a:ea typeface="Lato"/>
                <a:cs typeface="Lato"/>
                <a:sym typeface="Lato"/>
              </a:rPr>
              <a:t>Docker</a:t>
            </a:r>
            <a:endParaRPr sz="2400">
              <a:latin typeface="Lato"/>
              <a:ea typeface="Lato"/>
              <a:cs typeface="Lato"/>
              <a:sym typeface="Lato"/>
            </a:endParaRPr>
          </a:p>
        </p:txBody>
      </p:sp>
      <p:pic>
        <p:nvPicPr>
          <p:cNvPr id="2158" name="Google Shape;2158;p222"/>
          <p:cNvPicPr preferRelativeResize="0"/>
          <p:nvPr/>
        </p:nvPicPr>
        <p:blipFill>
          <a:blip r:embed="rId8">
            <a:alphaModFix/>
          </a:blip>
          <a:stretch>
            <a:fillRect/>
          </a:stretch>
        </p:blipFill>
        <p:spPr>
          <a:xfrm>
            <a:off x="228600" y="3414225"/>
            <a:ext cx="8572500" cy="552450"/>
          </a:xfrm>
          <a:prstGeom prst="rect">
            <a:avLst/>
          </a:prstGeom>
          <a:noFill/>
          <a:ln>
            <a:noFill/>
          </a:ln>
        </p:spPr>
      </p:pic>
      <p:sp>
        <p:nvSpPr>
          <p:cNvPr id="2159" name="Google Shape;2159;p222"/>
          <p:cNvSpPr txBox="1"/>
          <p:nvPr/>
        </p:nvSpPr>
        <p:spPr>
          <a:xfrm>
            <a:off x="261500" y="3176513"/>
            <a:ext cx="1926000" cy="310200"/>
          </a:xfrm>
          <a:prstGeom prst="rect">
            <a:avLst/>
          </a:prstGeom>
          <a:noFill/>
          <a:ln>
            <a:noFill/>
          </a:ln>
        </p:spPr>
        <p:txBody>
          <a:bodyPr anchorCtr="0" anchor="ctr" bIns="91425" lIns="91425" spcFirstLastPara="1" rIns="91425" wrap="square" tIns="91425">
            <a:noAutofit/>
          </a:bodyPr>
          <a:lstStyle/>
          <a:p>
            <a:pPr indent="0" lvl="0" marL="0" rtl="0" algn="l">
              <a:lnSpc>
                <a:spcPct val="120000"/>
              </a:lnSpc>
              <a:spcBef>
                <a:spcPts val="0"/>
              </a:spcBef>
              <a:spcAft>
                <a:spcPts val="0"/>
              </a:spcAft>
              <a:buNone/>
            </a:pPr>
            <a:r>
              <a:rPr lang="en" sz="1800">
                <a:latin typeface="Lato"/>
                <a:ea typeface="Lato"/>
                <a:cs typeface="Lato"/>
                <a:sym typeface="Lato"/>
              </a:rPr>
              <a:t>Run local blast</a:t>
            </a:r>
            <a:endParaRPr sz="1800">
              <a:latin typeface="Lato"/>
              <a:ea typeface="Lato"/>
              <a:cs typeface="Lato"/>
              <a:sym typeface="La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3" name="Shape 2163"/>
        <p:cNvGrpSpPr/>
        <p:nvPr/>
      </p:nvGrpSpPr>
      <p:grpSpPr>
        <a:xfrm>
          <a:off x="0" y="0"/>
          <a:ext cx="0" cy="0"/>
          <a:chOff x="0" y="0"/>
          <a:chExt cx="0" cy="0"/>
        </a:xfrm>
      </p:grpSpPr>
      <p:sp>
        <p:nvSpPr>
          <p:cNvPr id="2164" name="Google Shape;2164;p223"/>
          <p:cNvSpPr txBox="1"/>
          <p:nvPr>
            <p:ph type="title"/>
          </p:nvPr>
        </p:nvSpPr>
        <p:spPr>
          <a:xfrm>
            <a:off x="1132825" y="685213"/>
            <a:ext cx="7831800" cy="519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Allegory of what can go wrong in your career (10 min group discussion):</a:t>
            </a:r>
            <a:endParaRPr sz="3000"/>
          </a:p>
        </p:txBody>
      </p:sp>
      <p:sp>
        <p:nvSpPr>
          <p:cNvPr id="2165" name="Google Shape;2165;p223"/>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pic>
        <p:nvPicPr>
          <p:cNvPr id="2166" name="Google Shape;2166;p223"/>
          <p:cNvPicPr preferRelativeResize="0"/>
          <p:nvPr/>
        </p:nvPicPr>
        <p:blipFill>
          <a:blip r:embed="rId3">
            <a:alphaModFix/>
          </a:blip>
          <a:stretch>
            <a:fillRect/>
          </a:stretch>
        </p:blipFill>
        <p:spPr>
          <a:xfrm>
            <a:off x="312200" y="295575"/>
            <a:ext cx="720712" cy="662212"/>
          </a:xfrm>
          <a:prstGeom prst="rect">
            <a:avLst/>
          </a:prstGeom>
          <a:noFill/>
          <a:ln>
            <a:noFill/>
          </a:ln>
        </p:spPr>
      </p:pic>
      <p:sp>
        <p:nvSpPr>
          <p:cNvPr id="2167" name="Google Shape;2167;p223"/>
          <p:cNvSpPr txBox="1"/>
          <p:nvPr/>
        </p:nvSpPr>
        <p:spPr>
          <a:xfrm>
            <a:off x="878425" y="1643475"/>
            <a:ext cx="3048000" cy="3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p:txBody>
      </p:sp>
      <p:sp>
        <p:nvSpPr>
          <p:cNvPr id="2168" name="Google Shape;2168;p223"/>
          <p:cNvSpPr txBox="1"/>
          <p:nvPr/>
        </p:nvSpPr>
        <p:spPr>
          <a:xfrm>
            <a:off x="73950" y="1133800"/>
            <a:ext cx="8996100" cy="2225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800">
                <a:latin typeface="Lato"/>
                <a:ea typeface="Lato"/>
                <a:cs typeface="Lato"/>
                <a:sym typeface="Lato"/>
              </a:rPr>
              <a:t>Ben is really excited to join a new team that is investigating ligand receptor interaction and downstream signaling analysis. However,</a:t>
            </a:r>
            <a:endParaRPr sz="18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342900" lvl="0" marL="457200" rtl="0" algn="ctr">
              <a:spcBef>
                <a:spcPts val="0"/>
              </a:spcBef>
              <a:spcAft>
                <a:spcPts val="0"/>
              </a:spcAft>
              <a:buSzPts val="1800"/>
              <a:buFont typeface="Lato"/>
              <a:buChar char="-"/>
            </a:pPr>
            <a:r>
              <a:rPr lang="en" sz="1800">
                <a:latin typeface="Lato"/>
                <a:ea typeface="Lato"/>
                <a:cs typeface="Lato"/>
                <a:sym typeface="Lato"/>
              </a:rPr>
              <a:t>The previous Postdoc started a new job and </a:t>
            </a:r>
            <a:r>
              <a:rPr lang="en" sz="1800" u="sng">
                <a:latin typeface="Lato"/>
                <a:ea typeface="Lato"/>
                <a:cs typeface="Lato"/>
                <a:sym typeface="Lato"/>
              </a:rPr>
              <a:t>refuses to respond</a:t>
            </a:r>
            <a:r>
              <a:rPr lang="en" sz="1800">
                <a:latin typeface="Lato"/>
                <a:ea typeface="Lato"/>
                <a:cs typeface="Lato"/>
                <a:sym typeface="Lato"/>
              </a:rPr>
              <a:t> to his emails.</a:t>
            </a:r>
            <a:endParaRPr sz="1800">
              <a:latin typeface="Lato"/>
              <a:ea typeface="Lato"/>
              <a:cs typeface="Lato"/>
              <a:sym typeface="Lato"/>
            </a:endParaRPr>
          </a:p>
          <a:p>
            <a:pPr indent="-342900" lvl="0" marL="457200" rtl="0" algn="ctr">
              <a:spcBef>
                <a:spcPts val="0"/>
              </a:spcBef>
              <a:spcAft>
                <a:spcPts val="0"/>
              </a:spcAft>
              <a:buClr>
                <a:srgbClr val="000000"/>
              </a:buClr>
              <a:buSzPts val="1800"/>
              <a:buFont typeface="Lato"/>
              <a:buChar char="-"/>
            </a:pPr>
            <a:r>
              <a:rPr lang="en" sz="1800">
                <a:solidFill>
                  <a:srgbClr val="000000"/>
                </a:solidFill>
                <a:latin typeface="Lato"/>
                <a:ea typeface="Lato"/>
                <a:cs typeface="Lato"/>
                <a:sym typeface="Lato"/>
              </a:rPr>
              <a:t>The technician on the project was </a:t>
            </a:r>
            <a:r>
              <a:rPr lang="en" sz="1800" u="sng">
                <a:solidFill>
                  <a:srgbClr val="000000"/>
                </a:solidFill>
                <a:latin typeface="Lato"/>
                <a:ea typeface="Lato"/>
                <a:cs typeface="Lato"/>
                <a:sym typeface="Lato"/>
              </a:rPr>
              <a:t>only involved in the data acquisition</a:t>
            </a:r>
            <a:r>
              <a:rPr lang="en" sz="1800">
                <a:solidFill>
                  <a:srgbClr val="000000"/>
                </a:solidFill>
                <a:latin typeface="Lato"/>
                <a:ea typeface="Lato"/>
                <a:cs typeface="Lato"/>
                <a:sym typeface="Lato"/>
              </a:rPr>
              <a:t> steps.</a:t>
            </a:r>
            <a:endParaRPr sz="1800">
              <a:solidFill>
                <a:srgbClr val="000000"/>
              </a:solidFill>
              <a:latin typeface="Lato"/>
              <a:ea typeface="Lato"/>
              <a:cs typeface="Lato"/>
              <a:sym typeface="Lato"/>
            </a:endParaRPr>
          </a:p>
          <a:p>
            <a:pPr indent="-342900" lvl="0" marL="457200" rtl="0" algn="ctr">
              <a:spcBef>
                <a:spcPts val="0"/>
              </a:spcBef>
              <a:spcAft>
                <a:spcPts val="0"/>
              </a:spcAft>
              <a:buClr>
                <a:srgbClr val="000000"/>
              </a:buClr>
              <a:buSzPts val="1800"/>
              <a:buFont typeface="Lato"/>
              <a:buChar char="-"/>
            </a:pPr>
            <a:r>
              <a:rPr lang="en" sz="1800">
                <a:solidFill>
                  <a:srgbClr val="000000"/>
                </a:solidFill>
                <a:latin typeface="Lato"/>
                <a:ea typeface="Lato"/>
                <a:cs typeface="Lato"/>
                <a:sym typeface="Lato"/>
              </a:rPr>
              <a:t>Unfortunately, the </a:t>
            </a:r>
            <a:r>
              <a:rPr lang="en" sz="1800" u="sng">
                <a:solidFill>
                  <a:srgbClr val="000000"/>
                </a:solidFill>
                <a:latin typeface="Lato"/>
                <a:ea typeface="Lato"/>
                <a:cs typeface="Lato"/>
                <a:sym typeface="Lato"/>
              </a:rPr>
              <a:t>lab notebook went missing</a:t>
            </a:r>
            <a:r>
              <a:rPr lang="en" sz="1800">
                <a:solidFill>
                  <a:srgbClr val="000000"/>
                </a:solidFill>
                <a:latin typeface="Lato"/>
                <a:ea typeface="Lato"/>
                <a:cs typeface="Lato"/>
                <a:sym typeface="Lato"/>
              </a:rPr>
              <a:t> in a recent move to a new floor.</a:t>
            </a:r>
            <a:endParaRPr sz="1800">
              <a:latin typeface="Lato"/>
              <a:ea typeface="Lato"/>
              <a:cs typeface="Lato"/>
              <a:sym typeface="Lato"/>
            </a:endParaRPr>
          </a:p>
          <a:p>
            <a:pPr indent="-342900" lvl="0" marL="457200" rtl="0" algn="ctr">
              <a:spcBef>
                <a:spcPts val="0"/>
              </a:spcBef>
              <a:spcAft>
                <a:spcPts val="0"/>
              </a:spcAft>
              <a:buSzPts val="1800"/>
              <a:buFont typeface="Lato"/>
              <a:buChar char="-"/>
            </a:pPr>
            <a:r>
              <a:rPr lang="en" sz="1800">
                <a:latin typeface="Lato"/>
                <a:ea typeface="Lato"/>
                <a:cs typeface="Lato"/>
                <a:sym typeface="Lato"/>
              </a:rPr>
              <a:t>The </a:t>
            </a:r>
            <a:r>
              <a:rPr lang="en" sz="1800" u="sng">
                <a:latin typeface="Lato"/>
                <a:ea typeface="Lato"/>
                <a:cs typeface="Lato"/>
                <a:sym typeface="Lato"/>
              </a:rPr>
              <a:t>methods section</a:t>
            </a:r>
            <a:r>
              <a:rPr lang="en" sz="1800">
                <a:latin typeface="Lato"/>
                <a:ea typeface="Lato"/>
                <a:cs typeface="Lato"/>
                <a:sym typeface="Lato"/>
              </a:rPr>
              <a:t> in a previous paper reads like this - </a:t>
            </a:r>
            <a:endParaRPr sz="1800">
              <a:latin typeface="Lato"/>
              <a:ea typeface="Lato"/>
              <a:cs typeface="Lato"/>
              <a:sym typeface="Lato"/>
            </a:endParaRPr>
          </a:p>
          <a:p>
            <a:pPr indent="0" lvl="0" marL="457200" rtl="0" algn="ctr">
              <a:spcBef>
                <a:spcPts val="0"/>
              </a:spcBef>
              <a:spcAft>
                <a:spcPts val="0"/>
              </a:spcAft>
              <a:buNone/>
            </a:pPr>
            <a:r>
              <a:t/>
            </a:r>
            <a:endParaRPr>
              <a:latin typeface="Lato"/>
              <a:ea typeface="Lato"/>
              <a:cs typeface="Lato"/>
              <a:sym typeface="Lato"/>
            </a:endParaRPr>
          </a:p>
          <a:p>
            <a:pPr indent="0" lvl="0" marL="457200" rtl="0" algn="l">
              <a:spcBef>
                <a:spcPts val="0"/>
              </a:spcBef>
              <a:spcAft>
                <a:spcPts val="0"/>
              </a:spcAft>
              <a:buNone/>
            </a:pPr>
            <a:r>
              <a:t/>
            </a:r>
            <a:endParaRPr>
              <a:latin typeface="Lato"/>
              <a:ea typeface="Lato"/>
              <a:cs typeface="Lato"/>
              <a:sym typeface="Lato"/>
            </a:endParaRPr>
          </a:p>
        </p:txBody>
      </p:sp>
      <p:sp>
        <p:nvSpPr>
          <p:cNvPr id="2169" name="Google Shape;2169;p223"/>
          <p:cNvSpPr txBox="1"/>
          <p:nvPr/>
        </p:nvSpPr>
        <p:spPr>
          <a:xfrm>
            <a:off x="2209400" y="3548063"/>
            <a:ext cx="4277700" cy="8874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b="1" lang="en">
                <a:latin typeface="Verdana"/>
                <a:ea typeface="Verdana"/>
                <a:cs typeface="Verdana"/>
                <a:sym typeface="Verdana"/>
              </a:rPr>
              <a:t>Materials and Methods</a:t>
            </a:r>
            <a:endParaRPr b="1">
              <a:latin typeface="Verdana"/>
              <a:ea typeface="Verdana"/>
              <a:cs typeface="Verdana"/>
              <a:sym typeface="Verdana"/>
            </a:endParaRPr>
          </a:p>
          <a:p>
            <a:pPr indent="0" lvl="0" marL="0" rtl="0" algn="just">
              <a:spcBef>
                <a:spcPts val="0"/>
              </a:spcBef>
              <a:spcAft>
                <a:spcPts val="0"/>
              </a:spcAft>
              <a:buNone/>
            </a:pPr>
            <a:r>
              <a:rPr lang="en">
                <a:latin typeface="Verdana"/>
                <a:ea typeface="Verdana"/>
                <a:cs typeface="Verdana"/>
                <a:sym typeface="Verdana"/>
              </a:rPr>
              <a:t>Plants were grown on appropriate media, leaves were dipped into elicitor solution, leasing size measured and some leaves photographed. Images were analyzed using WinRhizo (Arsenault, J-L., et al. 1995) and data presented as graphs. </a:t>
            </a:r>
            <a:endParaRPr>
              <a:latin typeface="Verdana"/>
              <a:ea typeface="Verdana"/>
              <a:cs typeface="Verdana"/>
              <a:sym typeface="Verdana"/>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3" name="Shape 2173"/>
        <p:cNvGrpSpPr/>
        <p:nvPr/>
      </p:nvGrpSpPr>
      <p:grpSpPr>
        <a:xfrm>
          <a:off x="0" y="0"/>
          <a:ext cx="0" cy="0"/>
          <a:chOff x="0" y="0"/>
          <a:chExt cx="0" cy="0"/>
        </a:xfrm>
      </p:grpSpPr>
      <p:sp>
        <p:nvSpPr>
          <p:cNvPr id="2174" name="Google Shape;2174;p224"/>
          <p:cNvSpPr txBox="1"/>
          <p:nvPr>
            <p:ph type="title"/>
          </p:nvPr>
        </p:nvSpPr>
        <p:spPr>
          <a:xfrm>
            <a:off x="1132825" y="685213"/>
            <a:ext cx="7831800" cy="519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Allegory of what can go wrong in your career (10 min group discussion):</a:t>
            </a:r>
            <a:endParaRPr sz="3000"/>
          </a:p>
        </p:txBody>
      </p:sp>
      <p:sp>
        <p:nvSpPr>
          <p:cNvPr id="2175" name="Google Shape;2175;p224"/>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pic>
        <p:nvPicPr>
          <p:cNvPr id="2176" name="Google Shape;2176;p224"/>
          <p:cNvPicPr preferRelativeResize="0"/>
          <p:nvPr/>
        </p:nvPicPr>
        <p:blipFill>
          <a:blip r:embed="rId3">
            <a:alphaModFix/>
          </a:blip>
          <a:stretch>
            <a:fillRect/>
          </a:stretch>
        </p:blipFill>
        <p:spPr>
          <a:xfrm>
            <a:off x="312200" y="295575"/>
            <a:ext cx="720712" cy="662212"/>
          </a:xfrm>
          <a:prstGeom prst="rect">
            <a:avLst/>
          </a:prstGeom>
          <a:noFill/>
          <a:ln>
            <a:noFill/>
          </a:ln>
        </p:spPr>
      </p:pic>
      <p:sp>
        <p:nvSpPr>
          <p:cNvPr id="2177" name="Google Shape;2177;p224"/>
          <p:cNvSpPr txBox="1"/>
          <p:nvPr/>
        </p:nvSpPr>
        <p:spPr>
          <a:xfrm>
            <a:off x="878425" y="1643475"/>
            <a:ext cx="3048000" cy="3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p:txBody>
      </p:sp>
      <p:sp>
        <p:nvSpPr>
          <p:cNvPr id="2178" name="Google Shape;2178;p224"/>
          <p:cNvSpPr txBox="1"/>
          <p:nvPr/>
        </p:nvSpPr>
        <p:spPr>
          <a:xfrm>
            <a:off x="73950" y="1133800"/>
            <a:ext cx="8996100" cy="2225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800">
                <a:latin typeface="Lato"/>
                <a:ea typeface="Lato"/>
                <a:cs typeface="Lato"/>
                <a:sym typeface="Lato"/>
              </a:rPr>
              <a:t>Ben is really excited to join a new team that is investigating ligand receptor interaction and downstream signaling analysis. However,</a:t>
            </a:r>
            <a:endParaRPr sz="18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342900" lvl="0" marL="457200" rtl="0" algn="ctr">
              <a:spcBef>
                <a:spcPts val="0"/>
              </a:spcBef>
              <a:spcAft>
                <a:spcPts val="0"/>
              </a:spcAft>
              <a:buSzPts val="1800"/>
              <a:buFont typeface="Lato"/>
              <a:buChar char="-"/>
            </a:pPr>
            <a:r>
              <a:rPr lang="en" sz="1800">
                <a:latin typeface="Lato"/>
                <a:ea typeface="Lato"/>
                <a:cs typeface="Lato"/>
                <a:sym typeface="Lato"/>
              </a:rPr>
              <a:t>The previous Postdoc started a new job and </a:t>
            </a:r>
            <a:r>
              <a:rPr lang="en" sz="1800" u="sng">
                <a:latin typeface="Lato"/>
                <a:ea typeface="Lato"/>
                <a:cs typeface="Lato"/>
                <a:sym typeface="Lato"/>
              </a:rPr>
              <a:t>refuses to respond</a:t>
            </a:r>
            <a:r>
              <a:rPr lang="en" sz="1800">
                <a:latin typeface="Lato"/>
                <a:ea typeface="Lato"/>
                <a:cs typeface="Lato"/>
                <a:sym typeface="Lato"/>
              </a:rPr>
              <a:t> to his emails.</a:t>
            </a:r>
            <a:endParaRPr sz="1800">
              <a:latin typeface="Lato"/>
              <a:ea typeface="Lato"/>
              <a:cs typeface="Lato"/>
              <a:sym typeface="Lato"/>
            </a:endParaRPr>
          </a:p>
          <a:p>
            <a:pPr indent="-342900" lvl="0" marL="457200" rtl="0" algn="ctr">
              <a:spcBef>
                <a:spcPts val="0"/>
              </a:spcBef>
              <a:spcAft>
                <a:spcPts val="0"/>
              </a:spcAft>
              <a:buClr>
                <a:srgbClr val="000000"/>
              </a:buClr>
              <a:buSzPts val="1800"/>
              <a:buFont typeface="Lato"/>
              <a:buChar char="-"/>
            </a:pPr>
            <a:r>
              <a:rPr lang="en" sz="1800">
                <a:solidFill>
                  <a:srgbClr val="000000"/>
                </a:solidFill>
                <a:latin typeface="Lato"/>
                <a:ea typeface="Lato"/>
                <a:cs typeface="Lato"/>
                <a:sym typeface="Lato"/>
              </a:rPr>
              <a:t>The technician on the project was </a:t>
            </a:r>
            <a:r>
              <a:rPr lang="en" sz="1800" u="sng">
                <a:solidFill>
                  <a:srgbClr val="000000"/>
                </a:solidFill>
                <a:latin typeface="Lato"/>
                <a:ea typeface="Lato"/>
                <a:cs typeface="Lato"/>
                <a:sym typeface="Lato"/>
              </a:rPr>
              <a:t>only involved in the data acquisition</a:t>
            </a:r>
            <a:r>
              <a:rPr lang="en" sz="1800">
                <a:solidFill>
                  <a:srgbClr val="000000"/>
                </a:solidFill>
                <a:latin typeface="Lato"/>
                <a:ea typeface="Lato"/>
                <a:cs typeface="Lato"/>
                <a:sym typeface="Lato"/>
              </a:rPr>
              <a:t> steps.</a:t>
            </a:r>
            <a:endParaRPr sz="1800">
              <a:solidFill>
                <a:srgbClr val="000000"/>
              </a:solidFill>
              <a:latin typeface="Lato"/>
              <a:ea typeface="Lato"/>
              <a:cs typeface="Lato"/>
              <a:sym typeface="Lato"/>
            </a:endParaRPr>
          </a:p>
          <a:p>
            <a:pPr indent="-342900" lvl="0" marL="457200" rtl="0" algn="ctr">
              <a:spcBef>
                <a:spcPts val="0"/>
              </a:spcBef>
              <a:spcAft>
                <a:spcPts val="0"/>
              </a:spcAft>
              <a:buClr>
                <a:srgbClr val="000000"/>
              </a:buClr>
              <a:buSzPts val="1800"/>
              <a:buFont typeface="Lato"/>
              <a:buChar char="-"/>
            </a:pPr>
            <a:r>
              <a:rPr lang="en" sz="1800">
                <a:solidFill>
                  <a:srgbClr val="000000"/>
                </a:solidFill>
                <a:latin typeface="Lato"/>
                <a:ea typeface="Lato"/>
                <a:cs typeface="Lato"/>
                <a:sym typeface="Lato"/>
              </a:rPr>
              <a:t>Unfortunately, the </a:t>
            </a:r>
            <a:r>
              <a:rPr lang="en" sz="1800" u="sng">
                <a:solidFill>
                  <a:srgbClr val="000000"/>
                </a:solidFill>
                <a:latin typeface="Lato"/>
                <a:ea typeface="Lato"/>
                <a:cs typeface="Lato"/>
                <a:sym typeface="Lato"/>
              </a:rPr>
              <a:t>lab notebook went missing</a:t>
            </a:r>
            <a:r>
              <a:rPr lang="en" sz="1800">
                <a:solidFill>
                  <a:srgbClr val="000000"/>
                </a:solidFill>
                <a:latin typeface="Lato"/>
                <a:ea typeface="Lato"/>
                <a:cs typeface="Lato"/>
                <a:sym typeface="Lato"/>
              </a:rPr>
              <a:t> in a recent move to a new floor.</a:t>
            </a:r>
            <a:endParaRPr sz="1800">
              <a:latin typeface="Lato"/>
              <a:ea typeface="Lato"/>
              <a:cs typeface="Lato"/>
              <a:sym typeface="Lato"/>
            </a:endParaRPr>
          </a:p>
          <a:p>
            <a:pPr indent="-342900" lvl="0" marL="457200" rtl="0" algn="ctr">
              <a:spcBef>
                <a:spcPts val="0"/>
              </a:spcBef>
              <a:spcAft>
                <a:spcPts val="0"/>
              </a:spcAft>
              <a:buSzPts val="1800"/>
              <a:buFont typeface="Lato"/>
              <a:buChar char="-"/>
            </a:pPr>
            <a:r>
              <a:rPr lang="en" sz="1800">
                <a:latin typeface="Lato"/>
                <a:ea typeface="Lato"/>
                <a:cs typeface="Lato"/>
                <a:sym typeface="Lato"/>
              </a:rPr>
              <a:t>The </a:t>
            </a:r>
            <a:r>
              <a:rPr lang="en" sz="1800" u="sng">
                <a:latin typeface="Lato"/>
                <a:ea typeface="Lato"/>
                <a:cs typeface="Lato"/>
                <a:sym typeface="Lato"/>
              </a:rPr>
              <a:t>methods section</a:t>
            </a:r>
            <a:r>
              <a:rPr lang="en" sz="1800">
                <a:latin typeface="Lato"/>
                <a:ea typeface="Lato"/>
                <a:cs typeface="Lato"/>
                <a:sym typeface="Lato"/>
              </a:rPr>
              <a:t> in a previous paper reads like this - </a:t>
            </a:r>
            <a:endParaRPr sz="1800">
              <a:latin typeface="Lato"/>
              <a:ea typeface="Lato"/>
              <a:cs typeface="Lato"/>
              <a:sym typeface="Lato"/>
            </a:endParaRPr>
          </a:p>
          <a:p>
            <a:pPr indent="0" lvl="0" marL="457200" rtl="0" algn="ctr">
              <a:spcBef>
                <a:spcPts val="0"/>
              </a:spcBef>
              <a:spcAft>
                <a:spcPts val="0"/>
              </a:spcAft>
              <a:buNone/>
            </a:pPr>
            <a:r>
              <a:t/>
            </a:r>
            <a:endParaRPr>
              <a:latin typeface="Lato"/>
              <a:ea typeface="Lato"/>
              <a:cs typeface="Lato"/>
              <a:sym typeface="Lato"/>
            </a:endParaRPr>
          </a:p>
          <a:p>
            <a:pPr indent="0" lvl="0" marL="457200" rtl="0" algn="l">
              <a:spcBef>
                <a:spcPts val="0"/>
              </a:spcBef>
              <a:spcAft>
                <a:spcPts val="0"/>
              </a:spcAft>
              <a:buNone/>
            </a:pPr>
            <a:r>
              <a:t/>
            </a:r>
            <a:endParaRPr>
              <a:latin typeface="Lato"/>
              <a:ea typeface="Lato"/>
              <a:cs typeface="Lato"/>
              <a:sym typeface="Lato"/>
            </a:endParaRPr>
          </a:p>
        </p:txBody>
      </p:sp>
      <p:sp>
        <p:nvSpPr>
          <p:cNvPr id="2179" name="Google Shape;2179;p224"/>
          <p:cNvSpPr txBox="1"/>
          <p:nvPr/>
        </p:nvSpPr>
        <p:spPr>
          <a:xfrm>
            <a:off x="2209400" y="3548063"/>
            <a:ext cx="4277700" cy="8874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b="1" lang="en">
                <a:latin typeface="Verdana"/>
                <a:ea typeface="Verdana"/>
                <a:cs typeface="Verdana"/>
                <a:sym typeface="Verdana"/>
              </a:rPr>
              <a:t>Materials and Methods</a:t>
            </a:r>
            <a:endParaRPr b="1">
              <a:latin typeface="Verdana"/>
              <a:ea typeface="Verdana"/>
              <a:cs typeface="Verdana"/>
              <a:sym typeface="Verdana"/>
            </a:endParaRPr>
          </a:p>
          <a:p>
            <a:pPr indent="0" lvl="0" marL="0" rtl="0" algn="just">
              <a:spcBef>
                <a:spcPts val="0"/>
              </a:spcBef>
              <a:spcAft>
                <a:spcPts val="0"/>
              </a:spcAft>
              <a:buNone/>
            </a:pPr>
            <a:r>
              <a:rPr lang="en">
                <a:latin typeface="Verdana"/>
                <a:ea typeface="Verdana"/>
                <a:cs typeface="Verdana"/>
                <a:sym typeface="Verdana"/>
              </a:rPr>
              <a:t>Plants were grown on appropriate media, leaves were dipped into elicitor solution, leasing size measured and some leaves photographed. Images were analyzed using WinRhizo (Arsenault, J-L., et al. 1995) and data presented as graphs. </a:t>
            </a:r>
            <a:endParaRPr>
              <a:latin typeface="Verdana"/>
              <a:ea typeface="Verdana"/>
              <a:cs typeface="Verdana"/>
              <a:sym typeface="Verdana"/>
            </a:endParaRPr>
          </a:p>
        </p:txBody>
      </p:sp>
      <p:sp>
        <p:nvSpPr>
          <p:cNvPr id="2180" name="Google Shape;2180;p224"/>
          <p:cNvSpPr txBox="1"/>
          <p:nvPr/>
        </p:nvSpPr>
        <p:spPr>
          <a:xfrm rot="-1362820">
            <a:off x="692326" y="1974189"/>
            <a:ext cx="7935749" cy="1313217"/>
          </a:xfrm>
          <a:prstGeom prst="rect">
            <a:avLst/>
          </a:prstGeom>
          <a:solidFill>
            <a:srgbClr val="FFFFFF"/>
          </a:solid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0000"/>
                </a:solidFill>
                <a:latin typeface="Lato Black"/>
                <a:ea typeface="Lato Black"/>
                <a:cs typeface="Lato Black"/>
                <a:sym typeface="Lato Black"/>
              </a:rPr>
              <a:t>What went wrong? How can you prevent these issues?</a:t>
            </a:r>
            <a:endParaRPr sz="3000">
              <a:solidFill>
                <a:srgbClr val="FF0000"/>
              </a:solidFill>
              <a:latin typeface="Lato Black"/>
              <a:ea typeface="Lato Black"/>
              <a:cs typeface="Lato Black"/>
              <a:sym typeface="Lato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6" name="Shape 1506"/>
        <p:cNvGrpSpPr/>
        <p:nvPr/>
      </p:nvGrpSpPr>
      <p:grpSpPr>
        <a:xfrm>
          <a:off x="0" y="0"/>
          <a:ext cx="0" cy="0"/>
          <a:chOff x="0" y="0"/>
          <a:chExt cx="0" cy="0"/>
        </a:xfrm>
      </p:grpSpPr>
      <p:sp>
        <p:nvSpPr>
          <p:cNvPr id="1507" name="Google Shape;1507;p162"/>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Goals and Objectives</a:t>
            </a:r>
            <a:endParaRPr/>
          </a:p>
        </p:txBody>
      </p:sp>
      <p:sp>
        <p:nvSpPr>
          <p:cNvPr id="1508" name="Google Shape;1508;p162"/>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0097D9"/>
                </a:solidFill>
              </a:rPr>
              <a:t>‹#›</a:t>
            </a:fld>
            <a:endParaRPr>
              <a:solidFill>
                <a:srgbClr val="0097D9"/>
              </a:solidFill>
            </a:endParaRPr>
          </a:p>
        </p:txBody>
      </p:sp>
      <p:sp>
        <p:nvSpPr>
          <p:cNvPr id="1509" name="Google Shape;1509;p162"/>
          <p:cNvSpPr txBox="1"/>
          <p:nvPr>
            <p:ph idx="4294967295" type="body"/>
          </p:nvPr>
        </p:nvSpPr>
        <p:spPr>
          <a:xfrm>
            <a:off x="896100" y="1197873"/>
            <a:ext cx="7354200" cy="3303600"/>
          </a:xfrm>
          <a:prstGeom prst="rect">
            <a:avLst/>
          </a:prstGeom>
        </p:spPr>
        <p:txBody>
          <a:bodyPr anchorCtr="0" anchor="t" bIns="91425" lIns="91425" spcFirstLastPara="1" rIns="91425" wrap="square" tIns="91425">
            <a:noAutofit/>
          </a:bodyPr>
          <a:lstStyle/>
          <a:p>
            <a:pPr indent="-406400" lvl="0" marL="457200" rtl="0" algn="l">
              <a:lnSpc>
                <a:spcPct val="150000"/>
              </a:lnSpc>
              <a:spcBef>
                <a:spcPts val="600"/>
              </a:spcBef>
              <a:spcAft>
                <a:spcPts val="0"/>
              </a:spcAft>
              <a:buSzPts val="2800"/>
              <a:buChar char="●"/>
            </a:pPr>
            <a:r>
              <a:rPr lang="en"/>
              <a:t>‘Reproducibility’ framework</a:t>
            </a:r>
            <a:endParaRPr/>
          </a:p>
          <a:p>
            <a:pPr indent="-406400" lvl="0" marL="457200" rtl="0" algn="l">
              <a:lnSpc>
                <a:spcPct val="150000"/>
              </a:lnSpc>
              <a:spcBef>
                <a:spcPts val="0"/>
              </a:spcBef>
              <a:spcAft>
                <a:spcPts val="0"/>
              </a:spcAft>
              <a:buSzPts val="2800"/>
              <a:buChar char="●"/>
            </a:pPr>
            <a:r>
              <a:rPr lang="en"/>
              <a:t>‘Reproducibility’ tools</a:t>
            </a:r>
            <a:endParaRPr/>
          </a:p>
          <a:p>
            <a:pPr indent="-406400" lvl="0" marL="457200" rtl="0" algn="l">
              <a:lnSpc>
                <a:spcPct val="150000"/>
              </a:lnSpc>
              <a:spcBef>
                <a:spcPts val="0"/>
              </a:spcBef>
              <a:spcAft>
                <a:spcPts val="0"/>
              </a:spcAft>
              <a:buSzPts val="2800"/>
              <a:buChar char="●"/>
            </a:pPr>
            <a:r>
              <a:rPr lang="en"/>
              <a:t>Starting point for a ‘lifelong’ journey</a:t>
            </a:r>
            <a:endParaRPr/>
          </a:p>
        </p:txBody>
      </p:sp>
      <p:sp>
        <p:nvSpPr>
          <p:cNvPr id="1510" name="Google Shape;1510;p162"/>
          <p:cNvSpPr txBox="1"/>
          <p:nvPr/>
        </p:nvSpPr>
        <p:spPr>
          <a:xfrm>
            <a:off x="5943975" y="68600"/>
            <a:ext cx="3129000" cy="310200"/>
          </a:xfrm>
          <a:prstGeom prst="rect">
            <a:avLst/>
          </a:prstGeom>
          <a:solidFill>
            <a:srgbClr val="0496D4"/>
          </a:soli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en" sz="1800">
                <a:solidFill>
                  <a:srgbClr val="FFFFFF"/>
                </a:solidFill>
                <a:latin typeface="Lato"/>
                <a:ea typeface="Lato"/>
                <a:cs typeface="Lato"/>
                <a:sym typeface="Lato"/>
              </a:rPr>
              <a:t>Introduction</a:t>
            </a:r>
            <a:endParaRPr b="1" sz="1800">
              <a:solidFill>
                <a:srgbClr val="FFFFFF"/>
              </a:solidFill>
              <a:latin typeface="Lato"/>
              <a:ea typeface="Lato"/>
              <a:cs typeface="Lato"/>
              <a:sym typeface="La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4" name="Shape 2184"/>
        <p:cNvGrpSpPr/>
        <p:nvPr/>
      </p:nvGrpSpPr>
      <p:grpSpPr>
        <a:xfrm>
          <a:off x="0" y="0"/>
          <a:ext cx="0" cy="0"/>
          <a:chOff x="0" y="0"/>
          <a:chExt cx="0" cy="0"/>
        </a:xfrm>
      </p:grpSpPr>
      <p:sp>
        <p:nvSpPr>
          <p:cNvPr id="2185" name="Google Shape;2185;p225"/>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Data and reagent sharing</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9" name="Shape 2189"/>
        <p:cNvGrpSpPr/>
        <p:nvPr/>
      </p:nvGrpSpPr>
      <p:grpSpPr>
        <a:xfrm>
          <a:off x="0" y="0"/>
          <a:ext cx="0" cy="0"/>
          <a:chOff x="0" y="0"/>
          <a:chExt cx="0" cy="0"/>
        </a:xfrm>
      </p:grpSpPr>
      <p:sp>
        <p:nvSpPr>
          <p:cNvPr id="2190" name="Google Shape;2190;p226"/>
          <p:cNvSpPr txBox="1"/>
          <p:nvPr>
            <p:ph type="ctrTitle"/>
          </p:nvPr>
        </p:nvSpPr>
        <p:spPr>
          <a:xfrm>
            <a:off x="685800" y="1964342"/>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Have you ever used other people’s resources? What was it?</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4" name="Shape 2194"/>
        <p:cNvGrpSpPr/>
        <p:nvPr/>
      </p:nvGrpSpPr>
      <p:grpSpPr>
        <a:xfrm>
          <a:off x="0" y="0"/>
          <a:ext cx="0" cy="0"/>
          <a:chOff x="0" y="0"/>
          <a:chExt cx="0" cy="0"/>
        </a:xfrm>
      </p:grpSpPr>
      <p:sp>
        <p:nvSpPr>
          <p:cNvPr id="2195" name="Google Shape;2195;p227"/>
          <p:cNvSpPr txBox="1"/>
          <p:nvPr>
            <p:ph type="ctrTitle"/>
          </p:nvPr>
        </p:nvSpPr>
        <p:spPr>
          <a:xfrm>
            <a:off x="685800" y="1964342"/>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Have you ever shared resources like protocol, plasmids, or plant lines?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9" name="Shape 2199"/>
        <p:cNvGrpSpPr/>
        <p:nvPr/>
      </p:nvGrpSpPr>
      <p:grpSpPr>
        <a:xfrm>
          <a:off x="0" y="0"/>
          <a:ext cx="0" cy="0"/>
          <a:chOff x="0" y="0"/>
          <a:chExt cx="0" cy="0"/>
        </a:xfrm>
      </p:grpSpPr>
      <p:sp>
        <p:nvSpPr>
          <p:cNvPr id="2200" name="Google Shape;2200;p228"/>
          <p:cNvSpPr txBox="1"/>
          <p:nvPr>
            <p:ph type="title"/>
          </p:nvPr>
        </p:nvSpPr>
        <p:spPr>
          <a:xfrm>
            <a:off x="207900" y="53600"/>
            <a:ext cx="758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Data sharing</a:t>
            </a:r>
            <a:endParaRPr/>
          </a:p>
        </p:txBody>
      </p:sp>
      <p:sp>
        <p:nvSpPr>
          <p:cNvPr id="2201" name="Google Shape;2201;p228"/>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2202" name="Google Shape;2202;p228"/>
          <p:cNvPicPr preferRelativeResize="0"/>
          <p:nvPr/>
        </p:nvPicPr>
        <p:blipFill rotWithShape="1">
          <a:blip r:embed="rId3">
            <a:alphaModFix/>
          </a:blip>
          <a:srcRect b="0" l="0" r="0" t="5802"/>
          <a:stretch/>
        </p:blipFill>
        <p:spPr>
          <a:xfrm>
            <a:off x="152400" y="911000"/>
            <a:ext cx="6248750" cy="3713325"/>
          </a:xfrm>
          <a:prstGeom prst="rect">
            <a:avLst/>
          </a:prstGeom>
          <a:noFill/>
          <a:ln>
            <a:noFill/>
          </a:ln>
        </p:spPr>
      </p:pic>
      <p:sp>
        <p:nvSpPr>
          <p:cNvPr id="2203" name="Google Shape;2203;p228"/>
          <p:cNvSpPr txBox="1"/>
          <p:nvPr/>
        </p:nvSpPr>
        <p:spPr>
          <a:xfrm>
            <a:off x="6753200" y="1107875"/>
            <a:ext cx="2314200" cy="294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a:p>
            <a:pPr indent="0" lvl="0" marL="0" rtl="0" algn="l">
              <a:lnSpc>
                <a:spcPct val="120000"/>
              </a:lnSpc>
              <a:spcBef>
                <a:spcPts val="0"/>
              </a:spcBef>
              <a:spcAft>
                <a:spcPts val="0"/>
              </a:spcAft>
              <a:buNone/>
            </a:pPr>
            <a:r>
              <a:rPr lang="en" sz="1800">
                <a:solidFill>
                  <a:srgbClr val="2A2A2A"/>
                </a:solidFill>
                <a:highlight>
                  <a:srgbClr val="FFFFFF"/>
                </a:highlight>
                <a:latin typeface="Lato"/>
                <a:ea typeface="Lato"/>
                <a:cs typeface="Lato"/>
                <a:sym typeface="Lato"/>
              </a:rPr>
              <a:t>Jonathan D. Wren; </a:t>
            </a:r>
            <a:r>
              <a:rPr b="1" lang="en" sz="1800">
                <a:solidFill>
                  <a:srgbClr val="2A2A2A"/>
                </a:solidFill>
                <a:highlight>
                  <a:srgbClr val="FFFFFF"/>
                </a:highlight>
                <a:latin typeface="Lato"/>
                <a:ea typeface="Lato"/>
                <a:cs typeface="Lato"/>
                <a:sym typeface="Lato"/>
              </a:rPr>
              <a:t>URL decay in MEDLINE—a 4-year follow-up study</a:t>
            </a:r>
            <a:r>
              <a:rPr lang="en" sz="1800">
                <a:solidFill>
                  <a:srgbClr val="2A2A2A"/>
                </a:solidFill>
                <a:highlight>
                  <a:srgbClr val="FFFFFF"/>
                </a:highlight>
                <a:latin typeface="Lato"/>
                <a:ea typeface="Lato"/>
                <a:cs typeface="Lato"/>
                <a:sym typeface="Lato"/>
              </a:rPr>
              <a:t>, 2008 </a:t>
            </a:r>
            <a:r>
              <a:rPr i="1" lang="en" sz="1800">
                <a:solidFill>
                  <a:srgbClr val="2A2A2A"/>
                </a:solidFill>
                <a:latin typeface="Lato"/>
                <a:ea typeface="Lato"/>
                <a:cs typeface="Lato"/>
                <a:sym typeface="Lato"/>
              </a:rPr>
              <a:t>Bioinformatics</a:t>
            </a:r>
            <a:endParaRPr i="1" sz="1800">
              <a:solidFill>
                <a:srgbClr val="2A2A2A"/>
              </a:solidFill>
              <a:latin typeface="Lato"/>
              <a:ea typeface="Lato"/>
              <a:cs typeface="Lato"/>
              <a:sym typeface="Lato"/>
            </a:endParaRPr>
          </a:p>
          <a:p>
            <a:pPr indent="0" lvl="0" marL="0" rtl="0" algn="l">
              <a:lnSpc>
                <a:spcPct val="115000"/>
              </a:lnSpc>
              <a:spcBef>
                <a:spcPts val="0"/>
              </a:spcBef>
              <a:spcAft>
                <a:spcPts val="0"/>
              </a:spcAft>
              <a:buNone/>
            </a:pPr>
            <a:r>
              <a:t/>
            </a:r>
            <a:endParaRPr sz="1800">
              <a:latin typeface="Lato"/>
              <a:ea typeface="Lato"/>
              <a:cs typeface="Lato"/>
              <a:sym typeface="Lato"/>
            </a:endParaRPr>
          </a:p>
          <a:p>
            <a:pPr indent="0" lvl="0" marL="0" rtl="0" algn="l">
              <a:lnSpc>
                <a:spcPct val="120000"/>
              </a:lnSpc>
              <a:spcBef>
                <a:spcPts val="0"/>
              </a:spcBef>
              <a:spcAft>
                <a:spcPts val="0"/>
              </a:spcAft>
              <a:buNone/>
            </a:pPr>
            <a:r>
              <a:rPr lang="en" sz="1800" u="sng">
                <a:solidFill>
                  <a:srgbClr val="006FB7"/>
                </a:solidFill>
                <a:latin typeface="Lato"/>
                <a:ea typeface="Lato"/>
                <a:cs typeface="Lato"/>
                <a:sym typeface="Lato"/>
                <a:hlinkClick r:id="rId4"/>
              </a:rPr>
              <a:t>https://doi.org/10.1093/bioinformatics/btn127</a:t>
            </a:r>
            <a:endParaRPr sz="1800" u="sng">
              <a:solidFill>
                <a:srgbClr val="006FB7"/>
              </a:solidFill>
              <a:latin typeface="Lato"/>
              <a:ea typeface="Lato"/>
              <a:cs typeface="Lato"/>
              <a:sym typeface="Lato"/>
              <a:hlinkClick r:id="rId5"/>
            </a:endParaRPr>
          </a:p>
          <a:p>
            <a:pPr indent="0" lvl="0" marL="0" rtl="0" algn="l">
              <a:lnSpc>
                <a:spcPct val="115000"/>
              </a:lnSpc>
              <a:spcBef>
                <a:spcPts val="0"/>
              </a:spcBef>
              <a:spcAft>
                <a:spcPts val="0"/>
              </a:spcAft>
              <a:buNone/>
            </a:pPr>
            <a:r>
              <a:t/>
            </a:r>
            <a:endParaRPr sz="1800">
              <a:latin typeface="Lato"/>
              <a:ea typeface="Lato"/>
              <a:cs typeface="Lato"/>
              <a:sym typeface="Lat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7" name="Shape 2207"/>
        <p:cNvGrpSpPr/>
        <p:nvPr/>
      </p:nvGrpSpPr>
      <p:grpSpPr>
        <a:xfrm>
          <a:off x="0" y="0"/>
          <a:ext cx="0" cy="0"/>
          <a:chOff x="0" y="0"/>
          <a:chExt cx="0" cy="0"/>
        </a:xfrm>
      </p:grpSpPr>
      <p:sp>
        <p:nvSpPr>
          <p:cNvPr id="2208" name="Google Shape;2208;p229"/>
          <p:cNvSpPr txBox="1"/>
          <p:nvPr>
            <p:ph type="title"/>
          </p:nvPr>
        </p:nvSpPr>
        <p:spPr>
          <a:xfrm>
            <a:off x="91100" y="88150"/>
            <a:ext cx="8981700" cy="975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Problems with wet-lab reagent availability</a:t>
            </a:r>
            <a:endParaRPr sz="3600"/>
          </a:p>
        </p:txBody>
      </p:sp>
      <p:sp>
        <p:nvSpPr>
          <p:cNvPr id="2209" name="Google Shape;2209;p229"/>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2210" name="Google Shape;2210;p229"/>
          <p:cNvGrpSpPr/>
          <p:nvPr/>
        </p:nvGrpSpPr>
        <p:grpSpPr>
          <a:xfrm>
            <a:off x="490528" y="1436449"/>
            <a:ext cx="2084772" cy="2601126"/>
            <a:chOff x="566728" y="1817449"/>
            <a:chExt cx="2084772" cy="2601126"/>
          </a:xfrm>
        </p:grpSpPr>
        <p:pic>
          <p:nvPicPr>
            <p:cNvPr id="2211" name="Google Shape;2211;p229"/>
            <p:cNvPicPr preferRelativeResize="0"/>
            <p:nvPr/>
          </p:nvPicPr>
          <p:blipFill>
            <a:blip r:embed="rId3">
              <a:alphaModFix/>
            </a:blip>
            <a:stretch>
              <a:fillRect/>
            </a:stretch>
          </p:blipFill>
          <p:spPr>
            <a:xfrm>
              <a:off x="852275" y="1817449"/>
              <a:ext cx="1519024" cy="1965803"/>
            </a:xfrm>
            <a:prstGeom prst="rect">
              <a:avLst/>
            </a:prstGeom>
            <a:noFill/>
            <a:ln>
              <a:noFill/>
            </a:ln>
          </p:spPr>
        </p:pic>
        <p:pic>
          <p:nvPicPr>
            <p:cNvPr id="2212" name="Google Shape;2212;p229"/>
            <p:cNvPicPr preferRelativeResize="0"/>
            <p:nvPr/>
          </p:nvPicPr>
          <p:blipFill>
            <a:blip r:embed="rId4">
              <a:alphaModFix/>
            </a:blip>
            <a:stretch>
              <a:fillRect/>
            </a:stretch>
          </p:blipFill>
          <p:spPr>
            <a:xfrm>
              <a:off x="2061175" y="2195050"/>
              <a:ext cx="590325" cy="721500"/>
            </a:xfrm>
            <a:prstGeom prst="rect">
              <a:avLst/>
            </a:prstGeom>
            <a:noFill/>
            <a:ln>
              <a:noFill/>
            </a:ln>
          </p:spPr>
        </p:pic>
        <p:sp>
          <p:nvSpPr>
            <p:cNvPr id="2213" name="Google Shape;2213;p229"/>
            <p:cNvSpPr txBox="1"/>
            <p:nvPr/>
          </p:nvSpPr>
          <p:spPr>
            <a:xfrm>
              <a:off x="566728" y="3548875"/>
              <a:ext cx="2084700" cy="8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Lato"/>
                  <a:ea typeface="Lato"/>
                  <a:cs typeface="Lato"/>
                  <a:sym typeface="Lato"/>
                </a:rPr>
                <a:t>Scientist creates &amp; publishes on a reagent</a:t>
              </a:r>
              <a:endParaRPr sz="1800">
                <a:latin typeface="Lato"/>
                <a:ea typeface="Lato"/>
                <a:cs typeface="Lato"/>
                <a:sym typeface="Lato"/>
              </a:endParaRPr>
            </a:p>
          </p:txBody>
        </p:sp>
      </p:grpSp>
      <p:grpSp>
        <p:nvGrpSpPr>
          <p:cNvPr id="2214" name="Google Shape;2214;p229"/>
          <p:cNvGrpSpPr/>
          <p:nvPr/>
        </p:nvGrpSpPr>
        <p:grpSpPr>
          <a:xfrm>
            <a:off x="2899000" y="1120651"/>
            <a:ext cx="2536412" cy="2919962"/>
            <a:chOff x="2975200" y="1501651"/>
            <a:chExt cx="2536412" cy="2919962"/>
          </a:xfrm>
        </p:grpSpPr>
        <p:cxnSp>
          <p:nvCxnSpPr>
            <p:cNvPr id="2215" name="Google Shape;2215;p229"/>
            <p:cNvCxnSpPr/>
            <p:nvPr/>
          </p:nvCxnSpPr>
          <p:spPr>
            <a:xfrm>
              <a:off x="2975200" y="2739600"/>
              <a:ext cx="559800" cy="0"/>
            </a:xfrm>
            <a:prstGeom prst="straightConnector1">
              <a:avLst/>
            </a:prstGeom>
            <a:noFill/>
            <a:ln cap="flat" cmpd="sng" w="9525">
              <a:solidFill>
                <a:srgbClr val="595959"/>
              </a:solidFill>
              <a:prstDash val="solid"/>
              <a:round/>
              <a:headEnd len="med" w="med" type="none"/>
              <a:tailEnd len="med" w="med" type="triangle"/>
            </a:ln>
          </p:spPr>
        </p:cxnSp>
        <p:pic>
          <p:nvPicPr>
            <p:cNvPr id="2216" name="Google Shape;2216;p229"/>
            <p:cNvPicPr preferRelativeResize="0"/>
            <p:nvPr/>
          </p:nvPicPr>
          <p:blipFill>
            <a:blip r:embed="rId5">
              <a:alphaModFix/>
            </a:blip>
            <a:stretch>
              <a:fillRect/>
            </a:stretch>
          </p:blipFill>
          <p:spPr>
            <a:xfrm>
              <a:off x="3581850" y="1501651"/>
              <a:ext cx="1434904" cy="1993066"/>
            </a:xfrm>
            <a:prstGeom prst="rect">
              <a:avLst/>
            </a:prstGeom>
            <a:noFill/>
            <a:ln>
              <a:noFill/>
            </a:ln>
          </p:spPr>
        </p:pic>
        <p:sp>
          <p:nvSpPr>
            <p:cNvPr id="2217" name="Google Shape;2217;p229"/>
            <p:cNvSpPr txBox="1"/>
            <p:nvPr/>
          </p:nvSpPr>
          <p:spPr>
            <a:xfrm>
              <a:off x="3087012" y="3551913"/>
              <a:ext cx="2424600" cy="8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Lato"/>
                  <a:ea typeface="Lato"/>
                  <a:cs typeface="Lato"/>
                  <a:sym typeface="Lato"/>
                </a:rPr>
                <a:t>Scientist leaves the lab and stores reagent in freezer</a:t>
              </a:r>
              <a:endParaRPr sz="1800">
                <a:latin typeface="Lato"/>
                <a:ea typeface="Lato"/>
                <a:cs typeface="Lato"/>
                <a:sym typeface="Lato"/>
              </a:endParaRPr>
            </a:p>
          </p:txBody>
        </p:sp>
      </p:grpSp>
      <p:grpSp>
        <p:nvGrpSpPr>
          <p:cNvPr id="2218" name="Google Shape;2218;p229"/>
          <p:cNvGrpSpPr/>
          <p:nvPr/>
        </p:nvGrpSpPr>
        <p:grpSpPr>
          <a:xfrm>
            <a:off x="5070175" y="826850"/>
            <a:ext cx="3815200" cy="3210725"/>
            <a:chOff x="5146375" y="1207850"/>
            <a:chExt cx="3815200" cy="3210725"/>
          </a:xfrm>
        </p:grpSpPr>
        <p:cxnSp>
          <p:nvCxnSpPr>
            <p:cNvPr id="2219" name="Google Shape;2219;p229"/>
            <p:cNvCxnSpPr/>
            <p:nvPr/>
          </p:nvCxnSpPr>
          <p:spPr>
            <a:xfrm>
              <a:off x="5146375" y="2657550"/>
              <a:ext cx="559800" cy="0"/>
            </a:xfrm>
            <a:prstGeom prst="straightConnector1">
              <a:avLst/>
            </a:prstGeom>
            <a:noFill/>
            <a:ln cap="flat" cmpd="sng" w="9525">
              <a:solidFill>
                <a:srgbClr val="595959"/>
              </a:solidFill>
              <a:prstDash val="solid"/>
              <a:round/>
              <a:headEnd len="med" w="med" type="none"/>
              <a:tailEnd len="med" w="med" type="triangle"/>
            </a:ln>
          </p:spPr>
        </p:cxnSp>
        <p:pic>
          <p:nvPicPr>
            <p:cNvPr id="2220" name="Google Shape;2220;p229"/>
            <p:cNvPicPr preferRelativeResize="0"/>
            <p:nvPr/>
          </p:nvPicPr>
          <p:blipFill>
            <a:blip r:embed="rId6">
              <a:alphaModFix/>
            </a:blip>
            <a:stretch>
              <a:fillRect/>
            </a:stretch>
          </p:blipFill>
          <p:spPr>
            <a:xfrm>
              <a:off x="5872550" y="1209225"/>
              <a:ext cx="802575" cy="1038634"/>
            </a:xfrm>
            <a:prstGeom prst="rect">
              <a:avLst/>
            </a:prstGeom>
            <a:noFill/>
            <a:ln>
              <a:noFill/>
            </a:ln>
          </p:spPr>
        </p:pic>
        <p:pic>
          <p:nvPicPr>
            <p:cNvPr id="2221" name="Google Shape;2221;p229"/>
            <p:cNvPicPr preferRelativeResize="0"/>
            <p:nvPr/>
          </p:nvPicPr>
          <p:blipFill>
            <a:blip r:embed="rId6">
              <a:alphaModFix/>
            </a:blip>
            <a:stretch>
              <a:fillRect/>
            </a:stretch>
          </p:blipFill>
          <p:spPr>
            <a:xfrm>
              <a:off x="5872550" y="1953981"/>
              <a:ext cx="802575" cy="1038634"/>
            </a:xfrm>
            <a:prstGeom prst="rect">
              <a:avLst/>
            </a:prstGeom>
            <a:noFill/>
            <a:ln>
              <a:noFill/>
            </a:ln>
          </p:spPr>
        </p:pic>
        <p:pic>
          <p:nvPicPr>
            <p:cNvPr id="2222" name="Google Shape;2222;p229"/>
            <p:cNvPicPr preferRelativeResize="0"/>
            <p:nvPr/>
          </p:nvPicPr>
          <p:blipFill>
            <a:blip r:embed="rId6">
              <a:alphaModFix/>
            </a:blip>
            <a:stretch>
              <a:fillRect/>
            </a:stretch>
          </p:blipFill>
          <p:spPr>
            <a:xfrm>
              <a:off x="5872550" y="2743240"/>
              <a:ext cx="802575" cy="1038634"/>
            </a:xfrm>
            <a:prstGeom prst="rect">
              <a:avLst/>
            </a:prstGeom>
            <a:noFill/>
            <a:ln>
              <a:noFill/>
            </a:ln>
          </p:spPr>
        </p:pic>
        <p:sp>
          <p:nvSpPr>
            <p:cNvPr id="2223" name="Google Shape;2223;p229"/>
            <p:cNvSpPr txBox="1"/>
            <p:nvPr/>
          </p:nvSpPr>
          <p:spPr>
            <a:xfrm>
              <a:off x="7061438" y="1207850"/>
              <a:ext cx="945300" cy="3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Lato"/>
                  <a:ea typeface="Lato"/>
                  <a:cs typeface="Lato"/>
                  <a:sym typeface="Lato"/>
                </a:rPr>
                <a:t>???</a:t>
              </a:r>
              <a:endParaRPr sz="1800">
                <a:latin typeface="Lato"/>
                <a:ea typeface="Lato"/>
                <a:cs typeface="Lato"/>
                <a:sym typeface="Lato"/>
              </a:endParaRPr>
            </a:p>
          </p:txBody>
        </p:sp>
        <p:sp>
          <p:nvSpPr>
            <p:cNvPr id="2224" name="Google Shape;2224;p229"/>
            <p:cNvSpPr txBox="1"/>
            <p:nvPr/>
          </p:nvSpPr>
          <p:spPr>
            <a:xfrm>
              <a:off x="7115513" y="3285450"/>
              <a:ext cx="945300" cy="3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Lato"/>
                  <a:ea typeface="Lato"/>
                  <a:cs typeface="Lato"/>
                  <a:sym typeface="Lato"/>
                </a:rPr>
                <a:t>???</a:t>
              </a:r>
              <a:endParaRPr sz="1800">
                <a:latin typeface="Lato"/>
                <a:ea typeface="Lato"/>
                <a:cs typeface="Lato"/>
                <a:sym typeface="Lato"/>
              </a:endParaRPr>
            </a:p>
          </p:txBody>
        </p:sp>
        <p:sp>
          <p:nvSpPr>
            <p:cNvPr id="2225" name="Google Shape;2225;p229"/>
            <p:cNvSpPr txBox="1"/>
            <p:nvPr/>
          </p:nvSpPr>
          <p:spPr>
            <a:xfrm>
              <a:off x="6312875" y="3548875"/>
              <a:ext cx="2648700" cy="8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Lato"/>
                  <a:ea typeface="Lato"/>
                  <a:cs typeface="Lato"/>
                  <a:sym typeface="Lato"/>
                </a:rPr>
                <a:t>Other scientists request the reagents, but none of the remaining remembers know where they are</a:t>
              </a:r>
              <a:endParaRPr sz="1800">
                <a:latin typeface="Lato"/>
                <a:ea typeface="Lato"/>
                <a:cs typeface="Lato"/>
                <a:sym typeface="Lato"/>
              </a:endParaRPr>
            </a:p>
          </p:txBody>
        </p:sp>
        <p:pic>
          <p:nvPicPr>
            <p:cNvPr id="2226" name="Google Shape;2226;p229"/>
            <p:cNvPicPr preferRelativeResize="0"/>
            <p:nvPr/>
          </p:nvPicPr>
          <p:blipFill>
            <a:blip r:embed="rId7">
              <a:alphaModFix/>
            </a:blip>
            <a:stretch>
              <a:fillRect/>
            </a:stretch>
          </p:blipFill>
          <p:spPr>
            <a:xfrm>
              <a:off x="6850316" y="1623125"/>
              <a:ext cx="1401882" cy="1633000"/>
            </a:xfrm>
            <a:prstGeom prst="rect">
              <a:avLst/>
            </a:prstGeom>
            <a:noFill/>
            <a:ln>
              <a:noFill/>
            </a:ln>
          </p:spPr>
        </p:pic>
      </p:gr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0" name="Shape 2230"/>
        <p:cNvGrpSpPr/>
        <p:nvPr/>
      </p:nvGrpSpPr>
      <p:grpSpPr>
        <a:xfrm>
          <a:off x="0" y="0"/>
          <a:ext cx="0" cy="0"/>
          <a:chOff x="0" y="0"/>
          <a:chExt cx="0" cy="0"/>
        </a:xfrm>
      </p:grpSpPr>
      <p:sp>
        <p:nvSpPr>
          <p:cNvPr id="2231" name="Google Shape;2231;p230"/>
          <p:cNvSpPr txBox="1"/>
          <p:nvPr>
            <p:ph type="title"/>
          </p:nvPr>
        </p:nvSpPr>
        <p:spPr>
          <a:xfrm>
            <a:off x="357375" y="220000"/>
            <a:ext cx="758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Functions of reagent repositories</a:t>
            </a:r>
            <a:endParaRPr sz="3600"/>
          </a:p>
        </p:txBody>
      </p:sp>
      <p:sp>
        <p:nvSpPr>
          <p:cNvPr id="2232" name="Google Shape;2232;p230"/>
          <p:cNvSpPr txBox="1"/>
          <p:nvPr>
            <p:ph idx="1" type="body"/>
          </p:nvPr>
        </p:nvSpPr>
        <p:spPr>
          <a:xfrm>
            <a:off x="357375" y="893075"/>
            <a:ext cx="4316700" cy="3140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000"/>
              <a:t>They:</a:t>
            </a:r>
            <a:endParaRPr sz="2000"/>
          </a:p>
          <a:p>
            <a:pPr indent="-355600" lvl="0" marL="457200" rtl="0" algn="l">
              <a:spcBef>
                <a:spcPts val="600"/>
              </a:spcBef>
              <a:spcAft>
                <a:spcPts val="0"/>
              </a:spcAft>
              <a:buSzPts val="2000"/>
              <a:buChar char="●"/>
            </a:pPr>
            <a:r>
              <a:rPr lang="en" sz="2000"/>
              <a:t>Verify reagents</a:t>
            </a:r>
            <a:endParaRPr sz="2000"/>
          </a:p>
          <a:p>
            <a:pPr indent="-355600" lvl="0" marL="457200" rtl="0" algn="l">
              <a:spcBef>
                <a:spcPts val="0"/>
              </a:spcBef>
              <a:spcAft>
                <a:spcPts val="0"/>
              </a:spcAft>
              <a:buSzPts val="2000"/>
              <a:buChar char="●"/>
            </a:pPr>
            <a:r>
              <a:rPr lang="en" sz="2000"/>
              <a:t>Curate reagents</a:t>
            </a:r>
            <a:endParaRPr sz="2000"/>
          </a:p>
          <a:p>
            <a:pPr indent="-355600" lvl="0" marL="457200" rtl="0" algn="l">
              <a:spcBef>
                <a:spcPts val="0"/>
              </a:spcBef>
              <a:spcAft>
                <a:spcPts val="0"/>
              </a:spcAft>
              <a:buSzPts val="2000"/>
              <a:buChar char="●"/>
            </a:pPr>
            <a:r>
              <a:rPr lang="en" sz="2000"/>
              <a:t>Facilitate and track shipping</a:t>
            </a:r>
            <a:endParaRPr sz="2000"/>
          </a:p>
          <a:p>
            <a:pPr indent="-355600" lvl="0" marL="457200" rtl="0" algn="l">
              <a:spcBef>
                <a:spcPts val="0"/>
              </a:spcBef>
              <a:spcAft>
                <a:spcPts val="0"/>
              </a:spcAft>
              <a:buSzPts val="2000"/>
              <a:buChar char="●"/>
            </a:pPr>
            <a:r>
              <a:rPr lang="en" sz="2000"/>
              <a:t>Protect IP</a:t>
            </a:r>
            <a:endParaRPr sz="2000"/>
          </a:p>
        </p:txBody>
      </p:sp>
      <p:sp>
        <p:nvSpPr>
          <p:cNvPr id="2233" name="Google Shape;2233;p230"/>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234" name="Google Shape;2234;p230"/>
          <p:cNvSpPr txBox="1"/>
          <p:nvPr>
            <p:ph idx="1" type="body"/>
          </p:nvPr>
        </p:nvSpPr>
        <p:spPr>
          <a:xfrm>
            <a:off x="4472175" y="893075"/>
            <a:ext cx="4316700" cy="31401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 sz="2000"/>
              <a:t>Process is easier if you:</a:t>
            </a:r>
            <a:endParaRPr sz="2000"/>
          </a:p>
          <a:p>
            <a:pPr indent="-355600" lvl="0" marL="457200" rtl="0" algn="l">
              <a:lnSpc>
                <a:spcPct val="115000"/>
              </a:lnSpc>
              <a:spcBef>
                <a:spcPts val="600"/>
              </a:spcBef>
              <a:spcAft>
                <a:spcPts val="0"/>
              </a:spcAft>
              <a:buSzPts val="2000"/>
              <a:buChar char="●"/>
            </a:pPr>
            <a:r>
              <a:rPr lang="en" sz="2000"/>
              <a:t>Record how a reagent was created</a:t>
            </a:r>
            <a:endParaRPr sz="2000"/>
          </a:p>
          <a:p>
            <a:pPr indent="-355600" lvl="0" marL="457200" rtl="0" algn="l">
              <a:lnSpc>
                <a:spcPct val="115000"/>
              </a:lnSpc>
              <a:spcBef>
                <a:spcPts val="0"/>
              </a:spcBef>
              <a:spcAft>
                <a:spcPts val="0"/>
              </a:spcAft>
              <a:buSzPts val="2000"/>
              <a:buChar char="●"/>
            </a:pPr>
            <a:r>
              <a:rPr lang="en" sz="2000"/>
              <a:t>Provide associated publications</a:t>
            </a:r>
            <a:endParaRPr sz="2000"/>
          </a:p>
          <a:p>
            <a:pPr indent="-355600" lvl="0" marL="457200" rtl="0" algn="l">
              <a:lnSpc>
                <a:spcPct val="115000"/>
              </a:lnSpc>
              <a:spcBef>
                <a:spcPts val="0"/>
              </a:spcBef>
              <a:spcAft>
                <a:spcPts val="0"/>
              </a:spcAft>
              <a:buSzPts val="2000"/>
              <a:buChar char="●"/>
            </a:pPr>
            <a:r>
              <a:rPr lang="en" sz="2000"/>
              <a:t>Provide associated protocols </a:t>
            </a:r>
            <a:endParaRPr sz="2000"/>
          </a:p>
          <a:p>
            <a:pPr indent="0" lvl="0" marL="0" rtl="0" algn="ctr">
              <a:lnSpc>
                <a:spcPct val="115000"/>
              </a:lnSpc>
              <a:spcBef>
                <a:spcPts val="600"/>
              </a:spcBef>
              <a:spcAft>
                <a:spcPts val="0"/>
              </a:spcAft>
              <a:buNone/>
            </a:pPr>
            <a:r>
              <a:rPr lang="en" sz="2000"/>
              <a:t>(All of these are facilitated by other tools discussed in this workshop)</a:t>
            </a:r>
            <a:endParaRPr sz="2000"/>
          </a:p>
        </p:txBody>
      </p:sp>
      <p:pic>
        <p:nvPicPr>
          <p:cNvPr id="2235" name="Google Shape;2235;p230"/>
          <p:cNvPicPr preferRelativeResize="0"/>
          <p:nvPr/>
        </p:nvPicPr>
        <p:blipFill>
          <a:blip r:embed="rId3">
            <a:alphaModFix/>
          </a:blip>
          <a:stretch>
            <a:fillRect/>
          </a:stretch>
        </p:blipFill>
        <p:spPr>
          <a:xfrm>
            <a:off x="526400" y="2752075"/>
            <a:ext cx="3624344" cy="17818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9" name="Shape 2239"/>
        <p:cNvGrpSpPr/>
        <p:nvPr/>
      </p:nvGrpSpPr>
      <p:grpSpPr>
        <a:xfrm>
          <a:off x="0" y="0"/>
          <a:ext cx="0" cy="0"/>
          <a:chOff x="0" y="0"/>
          <a:chExt cx="0" cy="0"/>
        </a:xfrm>
      </p:grpSpPr>
      <p:sp>
        <p:nvSpPr>
          <p:cNvPr id="2240" name="Google Shape;2240;p231"/>
          <p:cNvSpPr txBox="1"/>
          <p:nvPr>
            <p:ph type="title"/>
          </p:nvPr>
        </p:nvSpPr>
        <p:spPr>
          <a:xfrm>
            <a:off x="357375" y="220000"/>
            <a:ext cx="758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Incentivizing reagent sharing</a:t>
            </a:r>
            <a:endParaRPr sz="3600"/>
          </a:p>
        </p:txBody>
      </p:sp>
      <p:sp>
        <p:nvSpPr>
          <p:cNvPr id="2241" name="Google Shape;2241;p231"/>
          <p:cNvSpPr txBox="1"/>
          <p:nvPr>
            <p:ph idx="1" type="body"/>
          </p:nvPr>
        </p:nvSpPr>
        <p:spPr>
          <a:xfrm>
            <a:off x="357375" y="893075"/>
            <a:ext cx="4316700" cy="31401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b="1" lang="en" sz="2000"/>
              <a:t>DIRECT</a:t>
            </a:r>
            <a:endParaRPr b="1" sz="2000"/>
          </a:p>
          <a:p>
            <a:pPr indent="-355600" lvl="0" marL="457200" rtl="0" algn="l">
              <a:lnSpc>
                <a:spcPct val="115000"/>
              </a:lnSpc>
              <a:spcBef>
                <a:spcPts val="600"/>
              </a:spcBef>
              <a:spcAft>
                <a:spcPts val="0"/>
              </a:spcAft>
              <a:buSzPts val="2000"/>
              <a:buChar char="●"/>
            </a:pPr>
            <a:r>
              <a:rPr lang="en" sz="2000"/>
              <a:t>Archiving</a:t>
            </a:r>
            <a:endParaRPr sz="2000"/>
          </a:p>
          <a:p>
            <a:pPr indent="-355600" lvl="0" marL="457200" rtl="0" algn="l">
              <a:lnSpc>
                <a:spcPct val="115000"/>
              </a:lnSpc>
              <a:spcBef>
                <a:spcPts val="0"/>
              </a:spcBef>
              <a:spcAft>
                <a:spcPts val="0"/>
              </a:spcAft>
              <a:buSzPts val="2000"/>
              <a:buChar char="●"/>
            </a:pPr>
            <a:r>
              <a:rPr lang="en" sz="2000"/>
              <a:t>Reducing time spent sending out reagents</a:t>
            </a:r>
            <a:endParaRPr sz="2000"/>
          </a:p>
          <a:p>
            <a:pPr indent="-355600" lvl="0" marL="457200" rtl="0" algn="l">
              <a:lnSpc>
                <a:spcPct val="115000"/>
              </a:lnSpc>
              <a:spcBef>
                <a:spcPts val="0"/>
              </a:spcBef>
              <a:spcAft>
                <a:spcPts val="0"/>
              </a:spcAft>
              <a:buSzPts val="2000"/>
              <a:buChar char="●"/>
            </a:pPr>
            <a:r>
              <a:rPr lang="en" sz="2000"/>
              <a:t>Occasional monetary benefits</a:t>
            </a:r>
            <a:endParaRPr sz="2000"/>
          </a:p>
          <a:p>
            <a:pPr indent="0" lvl="0" marL="0" rtl="0" algn="l">
              <a:lnSpc>
                <a:spcPct val="115000"/>
              </a:lnSpc>
              <a:spcBef>
                <a:spcPts val="600"/>
              </a:spcBef>
              <a:spcAft>
                <a:spcPts val="0"/>
              </a:spcAft>
              <a:buNone/>
            </a:pPr>
            <a:r>
              <a:rPr b="1" lang="en" sz="2000"/>
              <a:t>INDIRECT</a:t>
            </a:r>
            <a:endParaRPr b="1" sz="2000"/>
          </a:p>
          <a:p>
            <a:pPr indent="-355600" lvl="0" marL="457200" rtl="0" algn="l">
              <a:lnSpc>
                <a:spcPct val="115000"/>
              </a:lnSpc>
              <a:spcBef>
                <a:spcPts val="600"/>
              </a:spcBef>
              <a:spcAft>
                <a:spcPts val="0"/>
              </a:spcAft>
              <a:buSzPts val="2000"/>
              <a:buChar char="●"/>
            </a:pPr>
            <a:r>
              <a:rPr lang="en" sz="2000"/>
              <a:t>Creation of educational content</a:t>
            </a:r>
            <a:endParaRPr sz="2000"/>
          </a:p>
          <a:p>
            <a:pPr indent="-355600" lvl="0" marL="457200" rtl="0" algn="l">
              <a:lnSpc>
                <a:spcPct val="115000"/>
              </a:lnSpc>
              <a:spcBef>
                <a:spcPts val="0"/>
              </a:spcBef>
              <a:spcAft>
                <a:spcPts val="0"/>
              </a:spcAft>
              <a:buSzPts val="2000"/>
              <a:buChar char="●"/>
            </a:pPr>
            <a:r>
              <a:rPr lang="en" sz="2000"/>
              <a:t>Direct promotion</a:t>
            </a:r>
            <a:endParaRPr sz="2000"/>
          </a:p>
          <a:p>
            <a:pPr indent="-355600" lvl="0" marL="457200" rtl="0" algn="l">
              <a:lnSpc>
                <a:spcPct val="115000"/>
              </a:lnSpc>
              <a:spcBef>
                <a:spcPts val="0"/>
              </a:spcBef>
              <a:spcAft>
                <a:spcPts val="0"/>
              </a:spcAft>
              <a:buSzPts val="2000"/>
              <a:buChar char="●"/>
            </a:pPr>
            <a:r>
              <a:rPr lang="en" sz="2000"/>
              <a:t>Analysis of reagent distribution</a:t>
            </a:r>
            <a:endParaRPr sz="2000"/>
          </a:p>
        </p:txBody>
      </p:sp>
      <p:sp>
        <p:nvSpPr>
          <p:cNvPr id="2242" name="Google Shape;2242;p231"/>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243" name="Google Shape;2243;p231"/>
          <p:cNvPicPr preferRelativeResize="0"/>
          <p:nvPr/>
        </p:nvPicPr>
        <p:blipFill>
          <a:blip r:embed="rId3">
            <a:alphaModFix/>
          </a:blip>
          <a:stretch>
            <a:fillRect/>
          </a:stretch>
        </p:blipFill>
        <p:spPr>
          <a:xfrm>
            <a:off x="4789225" y="1192825"/>
            <a:ext cx="4049975" cy="30592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7" name="Shape 2247"/>
        <p:cNvGrpSpPr/>
        <p:nvPr/>
      </p:nvGrpSpPr>
      <p:grpSpPr>
        <a:xfrm>
          <a:off x="0" y="0"/>
          <a:ext cx="0" cy="0"/>
          <a:chOff x="0" y="0"/>
          <a:chExt cx="0" cy="0"/>
        </a:xfrm>
      </p:grpSpPr>
      <p:sp>
        <p:nvSpPr>
          <p:cNvPr id="2248" name="Google Shape;2248;p232"/>
          <p:cNvSpPr txBox="1"/>
          <p:nvPr>
            <p:ph type="title"/>
          </p:nvPr>
        </p:nvSpPr>
        <p:spPr>
          <a:xfrm>
            <a:off x="357375" y="220000"/>
            <a:ext cx="758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Examples of reagent repositories</a:t>
            </a:r>
            <a:endParaRPr sz="3600"/>
          </a:p>
        </p:txBody>
      </p:sp>
      <p:sp>
        <p:nvSpPr>
          <p:cNvPr id="2249" name="Google Shape;2249;p232"/>
          <p:cNvSpPr txBox="1"/>
          <p:nvPr>
            <p:ph idx="1" type="body"/>
          </p:nvPr>
        </p:nvSpPr>
        <p:spPr>
          <a:xfrm>
            <a:off x="357375" y="1044125"/>
            <a:ext cx="4316700" cy="33984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SzPts val="2000"/>
              <a:buChar char="●"/>
            </a:pPr>
            <a:r>
              <a:rPr lang="en" sz="2000"/>
              <a:t>Addgene</a:t>
            </a:r>
            <a:endParaRPr sz="2000"/>
          </a:p>
          <a:p>
            <a:pPr indent="-355600" lvl="0" marL="457200" rtl="0" algn="l">
              <a:spcBef>
                <a:spcPts val="0"/>
              </a:spcBef>
              <a:spcAft>
                <a:spcPts val="0"/>
              </a:spcAft>
              <a:buSzPts val="2000"/>
              <a:buChar char="●"/>
            </a:pPr>
            <a:r>
              <a:rPr lang="en" sz="2000"/>
              <a:t>DNASU</a:t>
            </a:r>
            <a:endParaRPr sz="2000"/>
          </a:p>
          <a:p>
            <a:pPr indent="-355600" lvl="0" marL="457200" rtl="0" algn="l">
              <a:spcBef>
                <a:spcPts val="0"/>
              </a:spcBef>
              <a:spcAft>
                <a:spcPts val="0"/>
              </a:spcAft>
              <a:buSzPts val="2000"/>
              <a:buChar char="●"/>
            </a:pPr>
            <a:r>
              <a:rPr lang="en" sz="2000"/>
              <a:t>ATCC</a:t>
            </a:r>
            <a:endParaRPr sz="2000"/>
          </a:p>
          <a:p>
            <a:pPr indent="-355600" lvl="0" marL="457200" rtl="0" algn="l">
              <a:spcBef>
                <a:spcPts val="0"/>
              </a:spcBef>
              <a:spcAft>
                <a:spcPts val="0"/>
              </a:spcAft>
              <a:buSzPts val="2000"/>
              <a:buChar char="●"/>
            </a:pPr>
            <a:r>
              <a:rPr lang="en" sz="2000"/>
              <a:t>Nottingham Arabidopsis Stock Centre</a:t>
            </a:r>
            <a:endParaRPr sz="2000"/>
          </a:p>
          <a:p>
            <a:pPr indent="-355600" lvl="0" marL="457200" rtl="0" algn="l">
              <a:spcBef>
                <a:spcPts val="0"/>
              </a:spcBef>
              <a:spcAft>
                <a:spcPts val="0"/>
              </a:spcAft>
              <a:buSzPts val="2000"/>
              <a:buChar char="●"/>
            </a:pPr>
            <a:r>
              <a:rPr lang="en" sz="2000"/>
              <a:t>Stock Centers - TAIR</a:t>
            </a:r>
            <a:endParaRPr sz="2000"/>
          </a:p>
          <a:p>
            <a:pPr indent="-355600" lvl="0" marL="457200" rtl="0" algn="l">
              <a:spcBef>
                <a:spcPts val="0"/>
              </a:spcBef>
              <a:spcAft>
                <a:spcPts val="0"/>
              </a:spcAft>
              <a:buSzPts val="2000"/>
              <a:buChar char="●"/>
            </a:pPr>
            <a:r>
              <a:rPr lang="en" sz="2000"/>
              <a:t>Developmental Studies Hybridoma Bank</a:t>
            </a:r>
            <a:endParaRPr sz="2000"/>
          </a:p>
        </p:txBody>
      </p:sp>
      <p:sp>
        <p:nvSpPr>
          <p:cNvPr id="2250" name="Google Shape;2250;p232"/>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251" name="Google Shape;2251;p232"/>
          <p:cNvPicPr preferRelativeResize="0"/>
          <p:nvPr/>
        </p:nvPicPr>
        <p:blipFill>
          <a:blip r:embed="rId3">
            <a:alphaModFix/>
          </a:blip>
          <a:stretch>
            <a:fillRect/>
          </a:stretch>
        </p:blipFill>
        <p:spPr>
          <a:xfrm>
            <a:off x="5741725" y="979925"/>
            <a:ext cx="1193802" cy="1021425"/>
          </a:xfrm>
          <a:prstGeom prst="rect">
            <a:avLst/>
          </a:prstGeom>
          <a:noFill/>
          <a:ln>
            <a:noFill/>
          </a:ln>
        </p:spPr>
      </p:pic>
      <p:pic>
        <p:nvPicPr>
          <p:cNvPr id="2252" name="Google Shape;2252;p232"/>
          <p:cNvPicPr preferRelativeResize="0"/>
          <p:nvPr/>
        </p:nvPicPr>
        <p:blipFill>
          <a:blip r:embed="rId4">
            <a:alphaModFix/>
          </a:blip>
          <a:stretch>
            <a:fillRect/>
          </a:stretch>
        </p:blipFill>
        <p:spPr>
          <a:xfrm>
            <a:off x="7012375" y="1588300"/>
            <a:ext cx="1457449" cy="1164074"/>
          </a:xfrm>
          <a:prstGeom prst="rect">
            <a:avLst/>
          </a:prstGeom>
          <a:noFill/>
          <a:ln>
            <a:noFill/>
          </a:ln>
        </p:spPr>
      </p:pic>
      <p:pic>
        <p:nvPicPr>
          <p:cNvPr id="2253" name="Google Shape;2253;p232"/>
          <p:cNvPicPr preferRelativeResize="0"/>
          <p:nvPr/>
        </p:nvPicPr>
        <p:blipFill>
          <a:blip r:embed="rId5">
            <a:alphaModFix/>
          </a:blip>
          <a:stretch>
            <a:fillRect/>
          </a:stretch>
        </p:blipFill>
        <p:spPr>
          <a:xfrm>
            <a:off x="4630975" y="2210329"/>
            <a:ext cx="1457450" cy="566458"/>
          </a:xfrm>
          <a:prstGeom prst="rect">
            <a:avLst/>
          </a:prstGeom>
          <a:noFill/>
          <a:ln>
            <a:noFill/>
          </a:ln>
        </p:spPr>
      </p:pic>
      <p:pic>
        <p:nvPicPr>
          <p:cNvPr id="2254" name="Google Shape;2254;p232"/>
          <p:cNvPicPr preferRelativeResize="0"/>
          <p:nvPr/>
        </p:nvPicPr>
        <p:blipFill>
          <a:blip r:embed="rId6">
            <a:alphaModFix/>
          </a:blip>
          <a:stretch>
            <a:fillRect/>
          </a:stretch>
        </p:blipFill>
        <p:spPr>
          <a:xfrm>
            <a:off x="7261875" y="3076825"/>
            <a:ext cx="823274" cy="908400"/>
          </a:xfrm>
          <a:prstGeom prst="rect">
            <a:avLst/>
          </a:prstGeom>
          <a:noFill/>
          <a:ln>
            <a:noFill/>
          </a:ln>
        </p:spPr>
      </p:pic>
      <p:pic>
        <p:nvPicPr>
          <p:cNvPr id="2255" name="Google Shape;2255;p232"/>
          <p:cNvPicPr preferRelativeResize="0"/>
          <p:nvPr/>
        </p:nvPicPr>
        <p:blipFill>
          <a:blip r:embed="rId7">
            <a:alphaModFix/>
          </a:blip>
          <a:stretch>
            <a:fillRect/>
          </a:stretch>
        </p:blipFill>
        <p:spPr>
          <a:xfrm>
            <a:off x="5604950" y="3314204"/>
            <a:ext cx="1193800" cy="118392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9" name="Shape 2259"/>
        <p:cNvGrpSpPr/>
        <p:nvPr/>
      </p:nvGrpSpPr>
      <p:grpSpPr>
        <a:xfrm>
          <a:off x="0" y="0"/>
          <a:ext cx="0" cy="0"/>
          <a:chOff x="0" y="0"/>
          <a:chExt cx="0" cy="0"/>
        </a:xfrm>
      </p:grpSpPr>
      <p:sp>
        <p:nvSpPr>
          <p:cNvPr id="2260" name="Google Shape;2260;p233"/>
          <p:cNvSpPr/>
          <p:nvPr/>
        </p:nvSpPr>
        <p:spPr>
          <a:xfrm>
            <a:off x="91575" y="373500"/>
            <a:ext cx="2209200" cy="4250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33"/>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sp>
        <p:nvSpPr>
          <p:cNvPr id="2262" name="Google Shape;2262;p233"/>
          <p:cNvSpPr txBox="1"/>
          <p:nvPr>
            <p:ph idx="1" type="body"/>
          </p:nvPr>
        </p:nvSpPr>
        <p:spPr>
          <a:xfrm>
            <a:off x="76450" y="362800"/>
            <a:ext cx="2994600" cy="47121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t>What to share?</a:t>
            </a:r>
            <a:endParaRPr b="1" sz="3000"/>
          </a:p>
          <a:p>
            <a:pPr indent="0" lvl="0" marL="0" rtl="0" algn="l">
              <a:lnSpc>
                <a:spcPct val="115000"/>
              </a:lnSpc>
              <a:spcBef>
                <a:spcPts val="0"/>
              </a:spcBef>
              <a:spcAft>
                <a:spcPts val="0"/>
              </a:spcAft>
              <a:buNone/>
            </a:pPr>
            <a:r>
              <a:t/>
            </a:r>
            <a:endParaRPr b="1" sz="3000"/>
          </a:p>
          <a:p>
            <a:pPr indent="-342900" lvl="0" marL="457200" rtl="0" algn="l">
              <a:lnSpc>
                <a:spcPct val="115000"/>
              </a:lnSpc>
              <a:spcBef>
                <a:spcPts val="0"/>
              </a:spcBef>
              <a:spcAft>
                <a:spcPts val="0"/>
              </a:spcAft>
              <a:buSzPts val="1800"/>
              <a:buChar char="●"/>
            </a:pPr>
            <a:r>
              <a:rPr lang="en" sz="1800"/>
              <a:t>Data &amp; code necessary to </a:t>
            </a:r>
            <a:r>
              <a:rPr b="1" lang="en" sz="1800"/>
              <a:t>validate findings</a:t>
            </a:r>
            <a:r>
              <a:rPr lang="en" sz="1800"/>
              <a:t> &amp; </a:t>
            </a:r>
            <a:r>
              <a:rPr b="1" lang="en" sz="1800"/>
              <a:t>reproduce results</a:t>
            </a:r>
            <a:endParaRPr b="1" sz="1800"/>
          </a:p>
          <a:p>
            <a:pPr indent="-342900" lvl="0" marL="457200" rtl="0" algn="l">
              <a:lnSpc>
                <a:spcPct val="115000"/>
              </a:lnSpc>
              <a:spcBef>
                <a:spcPts val="0"/>
              </a:spcBef>
              <a:spcAft>
                <a:spcPts val="0"/>
              </a:spcAft>
              <a:buSzPts val="1800"/>
              <a:buChar char="●"/>
            </a:pPr>
            <a:r>
              <a:rPr lang="en" sz="1800"/>
              <a:t>Data &amp; code that might be </a:t>
            </a:r>
            <a:r>
              <a:rPr b="1" lang="en" sz="1800"/>
              <a:t>valuable</a:t>
            </a:r>
            <a:r>
              <a:rPr lang="en" sz="1800"/>
              <a:t> to other researchers/policy makers</a:t>
            </a:r>
            <a:endParaRPr sz="1800"/>
          </a:p>
          <a:p>
            <a:pPr indent="-342900" lvl="0" marL="457200" rtl="0" algn="l">
              <a:lnSpc>
                <a:spcPct val="115000"/>
              </a:lnSpc>
              <a:spcBef>
                <a:spcPts val="0"/>
              </a:spcBef>
              <a:spcAft>
                <a:spcPts val="0"/>
              </a:spcAft>
              <a:buSzPts val="1800"/>
              <a:buChar char="●"/>
            </a:pPr>
            <a:r>
              <a:rPr lang="en" sz="1800"/>
              <a:t>Data &amp; code which </a:t>
            </a:r>
            <a:r>
              <a:rPr b="1" lang="en" sz="1800"/>
              <a:t>cannot be (easily) re-generated</a:t>
            </a:r>
            <a:endParaRPr b="1" sz="1800"/>
          </a:p>
        </p:txBody>
      </p:sp>
      <p:sp>
        <p:nvSpPr>
          <p:cNvPr id="2263" name="Google Shape;2263;p233"/>
          <p:cNvSpPr txBox="1"/>
          <p:nvPr>
            <p:ph idx="1" type="body"/>
          </p:nvPr>
        </p:nvSpPr>
        <p:spPr>
          <a:xfrm>
            <a:off x="3069300" y="362800"/>
            <a:ext cx="2994600" cy="47121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FFFFFF"/>
                </a:solidFill>
              </a:rPr>
              <a:t>Why share?</a:t>
            </a:r>
            <a:endParaRPr b="1" sz="3000">
              <a:solidFill>
                <a:srgbClr val="FFFFFF"/>
              </a:solidFill>
            </a:endParaRPr>
          </a:p>
          <a:p>
            <a:pPr indent="0" lvl="0" marL="0" rtl="0" algn="l">
              <a:lnSpc>
                <a:spcPct val="115000"/>
              </a:lnSpc>
              <a:spcBef>
                <a:spcPts val="0"/>
              </a:spcBef>
              <a:spcAft>
                <a:spcPts val="0"/>
              </a:spcAft>
              <a:buNone/>
            </a:pPr>
            <a:r>
              <a:t/>
            </a:r>
            <a:endParaRPr b="1" sz="30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Funder or publisher mandates</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Citation benefits (Piwowar 2013, </a:t>
            </a:r>
            <a:r>
              <a:rPr lang="en" sz="1800" u="sng">
                <a:solidFill>
                  <a:srgbClr val="FFFFFF"/>
                </a:solidFill>
                <a:hlinkClick r:id="rId3"/>
              </a:rPr>
              <a:t>https://doi.org/10.7717/peerj.175</a:t>
            </a:r>
            <a:r>
              <a:rPr lang="en" sz="1800">
                <a:solidFill>
                  <a:srgbClr val="FFFFFF"/>
                </a:solidFill>
              </a:rPr>
              <a:t>)</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Preserve long-term access to data</a:t>
            </a:r>
            <a:endParaRPr sz="1800">
              <a:solidFill>
                <a:srgbClr val="FFFFFF"/>
              </a:solidFill>
            </a:endParaRPr>
          </a:p>
        </p:txBody>
      </p:sp>
      <p:sp>
        <p:nvSpPr>
          <p:cNvPr id="2264" name="Google Shape;2264;p233"/>
          <p:cNvSpPr txBox="1"/>
          <p:nvPr>
            <p:ph idx="1" type="body"/>
          </p:nvPr>
        </p:nvSpPr>
        <p:spPr>
          <a:xfrm>
            <a:off x="6072950" y="362800"/>
            <a:ext cx="2994600" cy="47121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t>How to share?</a:t>
            </a:r>
            <a:endParaRPr b="1" sz="3000"/>
          </a:p>
          <a:p>
            <a:pPr indent="0" lvl="0" marL="0" rtl="0" algn="l">
              <a:lnSpc>
                <a:spcPct val="115000"/>
              </a:lnSpc>
              <a:spcBef>
                <a:spcPts val="0"/>
              </a:spcBef>
              <a:spcAft>
                <a:spcPts val="0"/>
              </a:spcAft>
              <a:buNone/>
            </a:pPr>
            <a:r>
              <a:t/>
            </a:r>
            <a:endParaRPr b="1" sz="3000"/>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rPr>
              <a:t>Choose open, persistent, and non-proprietary </a:t>
            </a:r>
            <a:r>
              <a:rPr b="1" lang="en" sz="1800">
                <a:solidFill>
                  <a:schemeClr val="dk1"/>
                </a:solidFill>
              </a:rPr>
              <a:t>file formats</a:t>
            </a:r>
            <a:endParaRPr b="1" sz="1800">
              <a:solidFill>
                <a:schemeClr val="dk1"/>
              </a:solidFill>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rPr>
              <a:t>Create and share </a:t>
            </a:r>
            <a:r>
              <a:rPr b="1" lang="en" sz="1800">
                <a:solidFill>
                  <a:schemeClr val="dk1"/>
                </a:solidFill>
              </a:rPr>
              <a:t>documentation</a:t>
            </a:r>
            <a:r>
              <a:rPr lang="en" sz="1800">
                <a:solidFill>
                  <a:schemeClr val="dk1"/>
                </a:solidFill>
              </a:rPr>
              <a:t> to enable reuse</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rPr>
              <a:t>Include </a:t>
            </a:r>
            <a:r>
              <a:rPr b="1" lang="en" sz="1800">
                <a:solidFill>
                  <a:schemeClr val="dk1"/>
                </a:solidFill>
              </a:rPr>
              <a:t>data</a:t>
            </a:r>
            <a:r>
              <a:rPr lang="en" sz="1800">
                <a:solidFill>
                  <a:schemeClr val="dk1"/>
                </a:solidFill>
              </a:rPr>
              <a:t> </a:t>
            </a:r>
            <a:r>
              <a:rPr b="1" lang="en" sz="1800">
                <a:solidFill>
                  <a:schemeClr val="dk1"/>
                </a:solidFill>
              </a:rPr>
              <a:t>citations</a:t>
            </a:r>
            <a:r>
              <a:rPr lang="en" sz="1800">
                <a:solidFill>
                  <a:schemeClr val="dk1"/>
                </a:solidFill>
              </a:rPr>
              <a:t> of source data</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rPr>
              <a:t>Create rich </a:t>
            </a:r>
            <a:r>
              <a:rPr b="1" lang="en" sz="1800">
                <a:solidFill>
                  <a:schemeClr val="dk1"/>
                </a:solidFill>
              </a:rPr>
              <a:t>metadata</a:t>
            </a:r>
            <a:endParaRPr b="1"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2"/>
                                        </p:tgtEl>
                                        <p:attrNameLst>
                                          <p:attrName>style.visibility</p:attrName>
                                        </p:attrNameLst>
                                      </p:cBhvr>
                                      <p:to>
                                        <p:strVal val="visible"/>
                                      </p:to>
                                    </p:set>
                                    <p:animEffect filter="fade" transition="in">
                                      <p:cBhvr>
                                        <p:cTn dur="1000"/>
                                        <p:tgtEl>
                                          <p:spTgt spid="2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3"/>
                                        </p:tgtEl>
                                        <p:attrNameLst>
                                          <p:attrName>style.visibility</p:attrName>
                                        </p:attrNameLst>
                                      </p:cBhvr>
                                      <p:to>
                                        <p:strVal val="visible"/>
                                      </p:to>
                                    </p:set>
                                    <p:animEffect filter="fade" transition="in">
                                      <p:cBhvr>
                                        <p:cTn dur="1000"/>
                                        <p:tgtEl>
                                          <p:spTgt spid="2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4"/>
                                        </p:tgtEl>
                                        <p:attrNameLst>
                                          <p:attrName>style.visibility</p:attrName>
                                        </p:attrNameLst>
                                      </p:cBhvr>
                                      <p:to>
                                        <p:strVal val="visible"/>
                                      </p:to>
                                    </p:set>
                                    <p:animEffect filter="fade" transition="in">
                                      <p:cBhvr>
                                        <p:cTn dur="1000"/>
                                        <p:tgtEl>
                                          <p:spTgt spid="2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268" name="Shape 2268"/>
        <p:cNvGrpSpPr/>
        <p:nvPr/>
      </p:nvGrpSpPr>
      <p:grpSpPr>
        <a:xfrm>
          <a:off x="0" y="0"/>
          <a:ext cx="0" cy="0"/>
          <a:chOff x="0" y="0"/>
          <a:chExt cx="0" cy="0"/>
        </a:xfrm>
      </p:grpSpPr>
      <p:sp>
        <p:nvSpPr>
          <p:cNvPr id="2269" name="Google Shape;2269;p234"/>
          <p:cNvSpPr/>
          <p:nvPr/>
        </p:nvSpPr>
        <p:spPr>
          <a:xfrm>
            <a:off x="91575" y="373500"/>
            <a:ext cx="2209200" cy="4250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34"/>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sp>
        <p:nvSpPr>
          <p:cNvPr id="2271" name="Google Shape;2271;p234"/>
          <p:cNvSpPr txBox="1"/>
          <p:nvPr>
            <p:ph idx="1" type="body"/>
          </p:nvPr>
        </p:nvSpPr>
        <p:spPr>
          <a:xfrm>
            <a:off x="76450" y="362800"/>
            <a:ext cx="2994600" cy="47121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t>Data Repository</a:t>
            </a:r>
            <a:endParaRPr b="1" sz="3000"/>
          </a:p>
          <a:p>
            <a:pPr indent="0" lvl="0" marL="0" rtl="0" algn="l">
              <a:lnSpc>
                <a:spcPct val="115000"/>
              </a:lnSpc>
              <a:spcBef>
                <a:spcPts val="0"/>
              </a:spcBef>
              <a:spcAft>
                <a:spcPts val="0"/>
              </a:spcAft>
              <a:buNone/>
            </a:pPr>
            <a:r>
              <a:t/>
            </a:r>
            <a:endParaRPr b="1" sz="1000"/>
          </a:p>
          <a:p>
            <a:pPr indent="0" lvl="0" marL="0" rtl="0" algn="l">
              <a:lnSpc>
                <a:spcPct val="115000"/>
              </a:lnSpc>
              <a:spcBef>
                <a:spcPts val="0"/>
              </a:spcBef>
              <a:spcAft>
                <a:spcPts val="0"/>
              </a:spcAft>
              <a:buNone/>
            </a:pPr>
            <a:r>
              <a:rPr lang="en" sz="1800"/>
              <a:t>Use a data repository not your website. They provide:</a:t>
            </a:r>
            <a:endParaRPr sz="1800"/>
          </a:p>
          <a:p>
            <a:pPr indent="-342900" lvl="0" marL="457200" rtl="0" algn="l">
              <a:lnSpc>
                <a:spcPct val="115000"/>
              </a:lnSpc>
              <a:spcBef>
                <a:spcPts val="0"/>
              </a:spcBef>
              <a:spcAft>
                <a:spcPts val="0"/>
              </a:spcAft>
              <a:buSzPts val="1800"/>
              <a:buChar char="●"/>
            </a:pPr>
            <a:r>
              <a:rPr lang="en" sz="1800"/>
              <a:t>Persistent identifiers for your data (like DOI)</a:t>
            </a:r>
            <a:endParaRPr sz="1800"/>
          </a:p>
          <a:p>
            <a:pPr indent="-342900" lvl="1" marL="914400" rtl="0" algn="l">
              <a:lnSpc>
                <a:spcPct val="115000"/>
              </a:lnSpc>
              <a:spcBef>
                <a:spcPts val="0"/>
              </a:spcBef>
              <a:spcAft>
                <a:spcPts val="0"/>
              </a:spcAft>
              <a:buSzPts val="1800"/>
              <a:buChar char="○"/>
            </a:pPr>
            <a:r>
              <a:rPr lang="en" sz="1800"/>
              <a:t>Unique &amp; citable</a:t>
            </a:r>
            <a:endParaRPr sz="1800"/>
          </a:p>
          <a:p>
            <a:pPr indent="-342900" lvl="1" marL="914400" rtl="0" algn="l">
              <a:lnSpc>
                <a:spcPct val="115000"/>
              </a:lnSpc>
              <a:spcBef>
                <a:spcPts val="0"/>
              </a:spcBef>
              <a:spcAft>
                <a:spcPts val="0"/>
              </a:spcAft>
              <a:buSzPts val="1800"/>
              <a:buChar char="○"/>
            </a:pPr>
            <a:r>
              <a:rPr lang="en" sz="1800"/>
              <a:t>Prevents “link rot”</a:t>
            </a:r>
            <a:endParaRPr sz="1800"/>
          </a:p>
          <a:p>
            <a:pPr indent="-342900" lvl="0" marL="457200" rtl="0" algn="l">
              <a:lnSpc>
                <a:spcPct val="115000"/>
              </a:lnSpc>
              <a:spcBef>
                <a:spcPts val="0"/>
              </a:spcBef>
              <a:spcAft>
                <a:spcPts val="0"/>
              </a:spcAft>
              <a:buSzPts val="1800"/>
              <a:buChar char="●"/>
            </a:pPr>
            <a:r>
              <a:rPr lang="en" sz="1800"/>
              <a:t>Persistent access</a:t>
            </a:r>
            <a:endParaRPr sz="1800"/>
          </a:p>
          <a:p>
            <a:pPr indent="-342900" lvl="0" marL="457200" rtl="0" algn="l">
              <a:lnSpc>
                <a:spcPct val="115000"/>
              </a:lnSpc>
              <a:spcBef>
                <a:spcPts val="0"/>
              </a:spcBef>
              <a:spcAft>
                <a:spcPts val="0"/>
              </a:spcAft>
              <a:buSzPts val="1800"/>
              <a:buChar char="●"/>
            </a:pPr>
            <a:r>
              <a:rPr lang="en" sz="1800"/>
              <a:t>Preservation</a:t>
            </a:r>
            <a:endParaRPr sz="1800"/>
          </a:p>
          <a:p>
            <a:pPr indent="-342900" lvl="0" marL="457200" rtl="0" algn="l">
              <a:lnSpc>
                <a:spcPct val="115000"/>
              </a:lnSpc>
              <a:spcBef>
                <a:spcPts val="0"/>
              </a:spcBef>
              <a:spcAft>
                <a:spcPts val="0"/>
              </a:spcAft>
              <a:buSzPts val="1800"/>
              <a:buChar char="●"/>
            </a:pPr>
            <a:r>
              <a:rPr lang="en" sz="1800"/>
              <a:t>Backup</a:t>
            </a:r>
            <a:endParaRPr sz="1800"/>
          </a:p>
          <a:p>
            <a:pPr indent="-342900" lvl="0" marL="457200" rtl="0" algn="l">
              <a:lnSpc>
                <a:spcPct val="115000"/>
              </a:lnSpc>
              <a:spcBef>
                <a:spcPts val="0"/>
              </a:spcBef>
              <a:spcAft>
                <a:spcPts val="0"/>
              </a:spcAft>
              <a:buSzPts val="1800"/>
              <a:buChar char="●"/>
            </a:pPr>
            <a:r>
              <a:rPr lang="en" sz="1800"/>
              <a:t>Management of access</a:t>
            </a:r>
            <a:endParaRPr sz="1800"/>
          </a:p>
          <a:p>
            <a:pPr indent="-342900" lvl="0" marL="457200" rtl="0" algn="l">
              <a:lnSpc>
                <a:spcPct val="115000"/>
              </a:lnSpc>
              <a:spcBef>
                <a:spcPts val="0"/>
              </a:spcBef>
              <a:spcAft>
                <a:spcPts val="0"/>
              </a:spcAft>
              <a:buSzPts val="1800"/>
              <a:buChar char="●"/>
            </a:pPr>
            <a:r>
              <a:rPr lang="en" sz="1800"/>
              <a:t>Versioning</a:t>
            </a:r>
            <a:endParaRPr sz="1800"/>
          </a:p>
          <a:p>
            <a:pPr indent="-342900" lvl="0" marL="457200" rtl="0" algn="l">
              <a:lnSpc>
                <a:spcPct val="115000"/>
              </a:lnSpc>
              <a:spcBef>
                <a:spcPts val="0"/>
              </a:spcBef>
              <a:spcAft>
                <a:spcPts val="0"/>
              </a:spcAft>
              <a:buSzPts val="1800"/>
              <a:buChar char="●"/>
            </a:pPr>
            <a:r>
              <a:rPr lang="en" sz="1800"/>
              <a:t>Licensing</a:t>
            </a:r>
            <a:endParaRPr sz="1800"/>
          </a:p>
        </p:txBody>
      </p:sp>
      <p:sp>
        <p:nvSpPr>
          <p:cNvPr id="2272" name="Google Shape;2272;p234"/>
          <p:cNvSpPr txBox="1"/>
          <p:nvPr>
            <p:ph idx="1" type="body"/>
          </p:nvPr>
        </p:nvSpPr>
        <p:spPr>
          <a:xfrm>
            <a:off x="3069300" y="362800"/>
            <a:ext cx="2994600" cy="47121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FFFFFF"/>
                </a:solidFill>
              </a:rPr>
              <a:t>Data License</a:t>
            </a:r>
            <a:endParaRPr b="1" sz="3000">
              <a:solidFill>
                <a:srgbClr val="FFFFFF"/>
              </a:solidFill>
            </a:endParaRPr>
          </a:p>
          <a:p>
            <a:pPr indent="0" lvl="0" marL="0" rtl="0" algn="l">
              <a:lnSpc>
                <a:spcPct val="115000"/>
              </a:lnSpc>
              <a:spcBef>
                <a:spcPts val="0"/>
              </a:spcBef>
              <a:spcAft>
                <a:spcPts val="0"/>
              </a:spcAft>
              <a:buNone/>
            </a:pPr>
            <a:r>
              <a:t/>
            </a:r>
            <a:endParaRPr b="1" sz="10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Consider </a:t>
            </a:r>
            <a:r>
              <a:rPr b="1" lang="en" sz="1800">
                <a:solidFill>
                  <a:srgbClr val="FFFFFF"/>
                </a:solidFill>
              </a:rPr>
              <a:t>Creative Commons licenses</a:t>
            </a:r>
            <a:r>
              <a:rPr lang="en" sz="1800">
                <a:solidFill>
                  <a:srgbClr val="FFFFFF"/>
                </a:solidFill>
              </a:rPr>
              <a:t> for data &amp; text</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Either CC-0 or CC-BY</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Guidance on data licenses available through Digital Curation Center:</a:t>
            </a:r>
            <a:endParaRPr sz="1800">
              <a:solidFill>
                <a:srgbClr val="FFFFFF"/>
              </a:solidFill>
            </a:endParaRPr>
          </a:p>
          <a:p>
            <a:pPr indent="0" lvl="0" marL="457200" rtl="0" algn="l">
              <a:lnSpc>
                <a:spcPct val="115000"/>
              </a:lnSpc>
              <a:spcBef>
                <a:spcPts val="0"/>
              </a:spcBef>
              <a:spcAft>
                <a:spcPts val="0"/>
              </a:spcAft>
              <a:buNone/>
            </a:pPr>
            <a:r>
              <a:rPr lang="en" sz="1800" u="sng">
                <a:solidFill>
                  <a:srgbClr val="FFFFFF"/>
                </a:solidFill>
                <a:hlinkClick r:id="rId3"/>
              </a:rPr>
              <a:t>http://www.dcc.ac.uk/resources/how-guides-license-research-data</a:t>
            </a:r>
            <a:r>
              <a:rPr lang="en" sz="1800">
                <a:solidFill>
                  <a:srgbClr val="FFFFFF"/>
                </a:solidFill>
              </a:rPr>
              <a:t> </a:t>
            </a:r>
            <a:endParaRPr sz="1800">
              <a:solidFill>
                <a:srgbClr val="FFFFFF"/>
              </a:solidFill>
            </a:endParaRPr>
          </a:p>
        </p:txBody>
      </p:sp>
      <p:sp>
        <p:nvSpPr>
          <p:cNvPr id="2273" name="Google Shape;2273;p234"/>
          <p:cNvSpPr txBox="1"/>
          <p:nvPr>
            <p:ph idx="1" type="body"/>
          </p:nvPr>
        </p:nvSpPr>
        <p:spPr>
          <a:xfrm>
            <a:off x="6072950" y="362800"/>
            <a:ext cx="2994600" cy="47121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t>Code License</a:t>
            </a:r>
            <a:endParaRPr b="1" sz="3000"/>
          </a:p>
          <a:p>
            <a:pPr indent="0" lvl="0" marL="0" rtl="0" algn="l">
              <a:lnSpc>
                <a:spcPct val="115000"/>
              </a:lnSpc>
              <a:spcBef>
                <a:spcPts val="0"/>
              </a:spcBef>
              <a:spcAft>
                <a:spcPts val="0"/>
              </a:spcAft>
              <a:buNone/>
            </a:pPr>
            <a:r>
              <a:t/>
            </a:r>
            <a:endParaRPr b="1" sz="1000"/>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rPr>
              <a:t>Consider open source license such as MIT, BSD, or Apache license</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Char char="●"/>
            </a:pPr>
            <a:r>
              <a:rPr lang="en" sz="1800">
                <a:solidFill>
                  <a:schemeClr val="dk1"/>
                </a:solidFill>
              </a:rPr>
              <a:t>Guidance on software licenses by Karl Broman (</a:t>
            </a:r>
            <a:r>
              <a:rPr lang="en" sz="1800" u="sng">
                <a:solidFill>
                  <a:schemeClr val="hlink"/>
                </a:solidFill>
                <a:hlinkClick r:id="rId4"/>
              </a:rPr>
              <a:t>http://kbroman.org/steps2rr/pages/licenses.html</a:t>
            </a:r>
            <a:r>
              <a:rPr lang="en" sz="1800">
                <a:solidFill>
                  <a:schemeClr val="dk1"/>
                </a:solidFill>
              </a:rPr>
              <a:t>) and Open Source Initiative (</a:t>
            </a:r>
            <a:r>
              <a:rPr lang="en" sz="1800" u="sng">
                <a:solidFill>
                  <a:schemeClr val="hlink"/>
                </a:solidFill>
                <a:hlinkClick r:id="rId5"/>
              </a:rPr>
              <a:t>https://opensource.org/licenses</a:t>
            </a:r>
            <a:r>
              <a:rPr lang="en" sz="1800">
                <a:solidFill>
                  <a:schemeClr val="dk1"/>
                </a:solidFill>
              </a:rPr>
              <a:t>) </a:t>
            </a: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4" name="Shape 1514"/>
        <p:cNvGrpSpPr/>
        <p:nvPr/>
      </p:nvGrpSpPr>
      <p:grpSpPr>
        <a:xfrm>
          <a:off x="0" y="0"/>
          <a:ext cx="0" cy="0"/>
          <a:chOff x="0" y="0"/>
          <a:chExt cx="0" cy="0"/>
        </a:xfrm>
      </p:grpSpPr>
      <p:sp>
        <p:nvSpPr>
          <p:cNvPr id="1515" name="Google Shape;1515;p163"/>
          <p:cNvSpPr txBox="1"/>
          <p:nvPr>
            <p:ph idx="12" type="sldNum"/>
          </p:nvPr>
        </p:nvSpPr>
        <p:spPr>
          <a:xfrm>
            <a:off x="4190375" y="46651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516" name="Google Shape;1516;p163"/>
          <p:cNvPicPr preferRelativeResize="0"/>
          <p:nvPr/>
        </p:nvPicPr>
        <p:blipFill>
          <a:blip r:embed="rId3">
            <a:alphaModFix/>
          </a:blip>
          <a:stretch>
            <a:fillRect/>
          </a:stretch>
        </p:blipFill>
        <p:spPr>
          <a:xfrm>
            <a:off x="110375" y="186450"/>
            <a:ext cx="8839200" cy="3288336"/>
          </a:xfrm>
          <a:prstGeom prst="rect">
            <a:avLst/>
          </a:prstGeom>
          <a:noFill/>
          <a:ln>
            <a:noFill/>
          </a:ln>
        </p:spPr>
      </p:pic>
      <p:pic>
        <p:nvPicPr>
          <p:cNvPr id="1517" name="Google Shape;1517;p163"/>
          <p:cNvPicPr preferRelativeResize="0"/>
          <p:nvPr/>
        </p:nvPicPr>
        <p:blipFill>
          <a:blip r:embed="rId4">
            <a:alphaModFix/>
          </a:blip>
          <a:stretch>
            <a:fillRect/>
          </a:stretch>
        </p:blipFill>
        <p:spPr>
          <a:xfrm>
            <a:off x="2348625" y="3710861"/>
            <a:ext cx="5162550" cy="5619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7" name="Shape 2277"/>
        <p:cNvGrpSpPr/>
        <p:nvPr/>
      </p:nvGrpSpPr>
      <p:grpSpPr>
        <a:xfrm>
          <a:off x="0" y="0"/>
          <a:ext cx="0" cy="0"/>
          <a:chOff x="0" y="0"/>
          <a:chExt cx="0" cy="0"/>
        </a:xfrm>
      </p:grpSpPr>
      <p:sp>
        <p:nvSpPr>
          <p:cNvPr id="2278" name="Google Shape;2278;p235"/>
          <p:cNvSpPr txBox="1"/>
          <p:nvPr>
            <p:ph type="title"/>
          </p:nvPr>
        </p:nvSpPr>
        <p:spPr>
          <a:xfrm>
            <a:off x="205825" y="206000"/>
            <a:ext cx="8621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Mandated vs. Disciplinary Repositories</a:t>
            </a:r>
            <a:endParaRPr sz="3600"/>
          </a:p>
        </p:txBody>
      </p:sp>
      <p:sp>
        <p:nvSpPr>
          <p:cNvPr id="2279" name="Google Shape;2279;p235"/>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280" name="Google Shape;2280;p235"/>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2281" name="Google Shape;2281;p235"/>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pic>
        <p:nvPicPr>
          <p:cNvPr id="2282" name="Google Shape;2282;p235"/>
          <p:cNvPicPr preferRelativeResize="0"/>
          <p:nvPr/>
        </p:nvPicPr>
        <p:blipFill rotWithShape="1">
          <a:blip r:embed="rId3">
            <a:alphaModFix/>
          </a:blip>
          <a:srcRect b="0" l="25782" r="0" t="8775"/>
          <a:stretch/>
        </p:blipFill>
        <p:spPr>
          <a:xfrm>
            <a:off x="205825" y="1393292"/>
            <a:ext cx="4221199" cy="3129745"/>
          </a:xfrm>
          <a:prstGeom prst="rect">
            <a:avLst/>
          </a:prstGeom>
          <a:noFill/>
          <a:ln cap="flat" cmpd="sng" w="19050">
            <a:solidFill>
              <a:srgbClr val="595959"/>
            </a:solidFill>
            <a:prstDash val="solid"/>
            <a:miter lim="8000"/>
            <a:headEnd len="sm" w="sm" type="none"/>
            <a:tailEnd len="sm" w="sm" type="none"/>
          </a:ln>
        </p:spPr>
      </p:pic>
      <p:pic>
        <p:nvPicPr>
          <p:cNvPr id="2283" name="Google Shape;2283;p235"/>
          <p:cNvPicPr preferRelativeResize="0"/>
          <p:nvPr/>
        </p:nvPicPr>
        <p:blipFill rotWithShape="1">
          <a:blip r:embed="rId4">
            <a:alphaModFix/>
          </a:blip>
          <a:srcRect b="39295" l="0" r="0" t="21385"/>
          <a:stretch/>
        </p:blipFill>
        <p:spPr>
          <a:xfrm>
            <a:off x="1220250" y="1184450"/>
            <a:ext cx="1988850" cy="519300"/>
          </a:xfrm>
          <a:prstGeom prst="rect">
            <a:avLst/>
          </a:prstGeom>
          <a:noFill/>
          <a:ln cap="flat" cmpd="sng" w="9525">
            <a:solidFill>
              <a:srgbClr val="000000"/>
            </a:solidFill>
            <a:prstDash val="solid"/>
            <a:round/>
            <a:headEnd len="sm" w="sm" type="none"/>
            <a:tailEnd len="sm" w="sm" type="none"/>
          </a:ln>
        </p:spPr>
      </p:pic>
      <p:sp>
        <p:nvSpPr>
          <p:cNvPr id="2284" name="Google Shape;2284;p235"/>
          <p:cNvSpPr txBox="1"/>
          <p:nvPr/>
        </p:nvSpPr>
        <p:spPr>
          <a:xfrm>
            <a:off x="4577975" y="1063400"/>
            <a:ext cx="4489500" cy="7614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a:solidFill>
                  <a:schemeClr val="dk1"/>
                </a:solidFill>
              </a:rPr>
              <a:t>Identify mandated / disciplinary repository:</a:t>
            </a:r>
            <a:endParaRPr sz="1800">
              <a:solidFill>
                <a:schemeClr val="dk1"/>
              </a:solidFill>
            </a:endParaRPr>
          </a:p>
          <a:p>
            <a:pPr indent="0" lvl="0" marL="457200" rtl="0" algn="l">
              <a:lnSpc>
                <a:spcPct val="115000"/>
              </a:lnSpc>
              <a:spcBef>
                <a:spcPts val="0"/>
              </a:spcBef>
              <a:spcAft>
                <a:spcPts val="0"/>
              </a:spcAft>
              <a:buNone/>
            </a:pPr>
            <a:r>
              <a:t/>
            </a:r>
            <a:endParaRPr sz="1100">
              <a:solidFill>
                <a:schemeClr val="dk1"/>
              </a:solidFill>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Funder specified repository</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Institutionally specified data repository</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Domain or discipline-specific data repository</a:t>
            </a:r>
            <a:endParaRPr sz="1800">
              <a:solidFill>
                <a:schemeClr val="dk1"/>
              </a:solidFill>
              <a:latin typeface="Lato"/>
              <a:ea typeface="Lato"/>
              <a:cs typeface="Lato"/>
              <a:sym typeface="Lato"/>
            </a:endParaRPr>
          </a:p>
          <a:p>
            <a:pPr indent="0" lvl="0" marL="457200" rtl="0" algn="l">
              <a:lnSpc>
                <a:spcPct val="115000"/>
              </a:lnSpc>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Find &amp; compare disciplinary repositories through Repository of Research Data Repositories</a:t>
            </a:r>
            <a:r>
              <a:rPr lang="en" sz="1800">
                <a:solidFill>
                  <a:schemeClr val="dk1"/>
                </a:solidFill>
                <a:uFill>
                  <a:noFill/>
                </a:uFill>
                <a:latin typeface="Lato"/>
                <a:ea typeface="Lato"/>
                <a:cs typeface="Lato"/>
                <a:sym typeface="Lato"/>
                <a:hlinkClick r:id="rId5"/>
              </a:rPr>
              <a:t> </a:t>
            </a:r>
            <a:r>
              <a:rPr lang="en" sz="1800" u="sng">
                <a:solidFill>
                  <a:srgbClr val="0097A7"/>
                </a:solidFill>
                <a:latin typeface="Lato"/>
                <a:ea typeface="Lato"/>
                <a:cs typeface="Lato"/>
                <a:sym typeface="Lato"/>
                <a:hlinkClick r:id="rId6"/>
              </a:rPr>
              <a:t>https://www.re3data.org/</a:t>
            </a:r>
            <a:endParaRPr sz="1800">
              <a:latin typeface="Lato"/>
              <a:ea typeface="Lato"/>
              <a:cs typeface="Lato"/>
              <a:sym typeface="Lato"/>
            </a:endParaRPr>
          </a:p>
        </p:txBody>
      </p:sp>
      <p:sp>
        <p:nvSpPr>
          <p:cNvPr id="2285" name="Google Shape;2285;p235"/>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9" name="Shape 2289"/>
        <p:cNvGrpSpPr/>
        <p:nvPr/>
      </p:nvGrpSpPr>
      <p:grpSpPr>
        <a:xfrm>
          <a:off x="0" y="0"/>
          <a:ext cx="0" cy="0"/>
          <a:chOff x="0" y="0"/>
          <a:chExt cx="0" cy="0"/>
        </a:xfrm>
      </p:grpSpPr>
      <p:sp>
        <p:nvSpPr>
          <p:cNvPr id="2290" name="Google Shape;2290;p236"/>
          <p:cNvSpPr txBox="1"/>
          <p:nvPr/>
        </p:nvSpPr>
        <p:spPr>
          <a:xfrm>
            <a:off x="522100" y="1063400"/>
            <a:ext cx="8043600" cy="24741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In addition to a specified data repository, you can make a deposit to a general purpose repository:</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DataDryad</a:t>
            </a:r>
            <a:r>
              <a:rPr lang="en" sz="1800">
                <a:solidFill>
                  <a:schemeClr val="dk1"/>
                </a:solidFill>
                <a:uFill>
                  <a:noFill/>
                </a:uFill>
                <a:latin typeface="Lato"/>
                <a:ea typeface="Lato"/>
                <a:cs typeface="Lato"/>
                <a:sym typeface="Lato"/>
                <a:hlinkClick r:id="rId3"/>
              </a:rPr>
              <a:t> </a:t>
            </a:r>
            <a:r>
              <a:rPr lang="en" sz="1800" u="sng">
                <a:solidFill>
                  <a:srgbClr val="0097A7"/>
                </a:solidFill>
                <a:latin typeface="Lato"/>
                <a:ea typeface="Lato"/>
                <a:cs typeface="Lato"/>
                <a:sym typeface="Lato"/>
                <a:hlinkClick r:id="rId4"/>
              </a:rPr>
              <a:t>http://datadryad.org/</a:t>
            </a:r>
            <a:r>
              <a:rPr lang="en" sz="1800">
                <a:solidFill>
                  <a:schemeClr val="dk1"/>
                </a:solidFill>
                <a:latin typeface="Lato"/>
                <a:ea typeface="Lato"/>
                <a:cs typeface="Lato"/>
                <a:sym typeface="Lato"/>
              </a:rPr>
              <a:t> (curated digital repository; free to access, $120 to publish dataset up to 20GB)</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Figshare</a:t>
            </a:r>
            <a:r>
              <a:rPr lang="en" sz="1800">
                <a:solidFill>
                  <a:schemeClr val="dk1"/>
                </a:solidFill>
                <a:uFill>
                  <a:noFill/>
                </a:uFill>
                <a:latin typeface="Lato"/>
                <a:ea typeface="Lato"/>
                <a:cs typeface="Lato"/>
                <a:sym typeface="Lato"/>
                <a:hlinkClick r:id="rId5"/>
              </a:rPr>
              <a:t> </a:t>
            </a:r>
            <a:r>
              <a:rPr lang="en" sz="1800" u="sng">
                <a:solidFill>
                  <a:srgbClr val="0097A7"/>
                </a:solidFill>
                <a:latin typeface="Lato"/>
                <a:ea typeface="Lato"/>
                <a:cs typeface="Lato"/>
                <a:sym typeface="Lato"/>
                <a:hlinkClick r:id="rId6"/>
              </a:rPr>
              <a:t>https://figshare.com/</a:t>
            </a:r>
            <a:r>
              <a:rPr lang="en" sz="1800">
                <a:solidFill>
                  <a:schemeClr val="dk1"/>
                </a:solidFill>
                <a:latin typeface="Lato"/>
                <a:ea typeface="Lato"/>
                <a:cs typeface="Lato"/>
                <a:sym typeface="Lato"/>
              </a:rPr>
              <a:t> (free digital repository, 5GB per file limit)</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Zenodo</a:t>
            </a:r>
            <a:r>
              <a:rPr lang="en" sz="1800">
                <a:solidFill>
                  <a:schemeClr val="dk1"/>
                </a:solidFill>
                <a:uFill>
                  <a:noFill/>
                </a:uFill>
                <a:latin typeface="Lato"/>
                <a:ea typeface="Lato"/>
                <a:cs typeface="Lato"/>
                <a:sym typeface="Lato"/>
                <a:hlinkClick r:id="rId7"/>
              </a:rPr>
              <a:t> </a:t>
            </a:r>
            <a:r>
              <a:rPr lang="en" sz="1800" u="sng">
                <a:solidFill>
                  <a:srgbClr val="0097A7"/>
                </a:solidFill>
                <a:latin typeface="Lato"/>
                <a:ea typeface="Lato"/>
                <a:cs typeface="Lato"/>
                <a:sym typeface="Lato"/>
                <a:hlinkClick r:id="rId8"/>
              </a:rPr>
              <a:t>https://zenodo.org/</a:t>
            </a:r>
            <a:r>
              <a:rPr lang="en" sz="1800">
                <a:solidFill>
                  <a:schemeClr val="dk1"/>
                </a:solidFill>
                <a:latin typeface="Lato"/>
                <a:ea typeface="Lato"/>
                <a:cs typeface="Lato"/>
                <a:sym typeface="Lato"/>
              </a:rPr>
              <a:t> (free digital repository; 50GB per dataset limit)</a:t>
            </a:r>
            <a:endParaRPr sz="1800">
              <a:solidFill>
                <a:schemeClr val="dk1"/>
              </a:solidFill>
              <a:latin typeface="Lato"/>
              <a:ea typeface="Lato"/>
              <a:cs typeface="Lato"/>
              <a:sym typeface="Lato"/>
            </a:endParaRPr>
          </a:p>
        </p:txBody>
      </p:sp>
      <p:sp>
        <p:nvSpPr>
          <p:cNvPr id="2291" name="Google Shape;2291;p236"/>
          <p:cNvSpPr txBox="1"/>
          <p:nvPr>
            <p:ph type="title"/>
          </p:nvPr>
        </p:nvSpPr>
        <p:spPr>
          <a:xfrm>
            <a:off x="205825" y="206000"/>
            <a:ext cx="8621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General Purpose Repositories</a:t>
            </a:r>
            <a:endParaRPr sz="3600"/>
          </a:p>
        </p:txBody>
      </p:sp>
      <p:sp>
        <p:nvSpPr>
          <p:cNvPr id="2292" name="Google Shape;2292;p236"/>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2293" name="Google Shape;2293;p236"/>
          <p:cNvPicPr preferRelativeResize="0"/>
          <p:nvPr/>
        </p:nvPicPr>
        <p:blipFill>
          <a:blip r:embed="rId9">
            <a:alphaModFix/>
          </a:blip>
          <a:stretch>
            <a:fillRect/>
          </a:stretch>
        </p:blipFill>
        <p:spPr>
          <a:xfrm>
            <a:off x="7200709" y="3821250"/>
            <a:ext cx="1298270" cy="519300"/>
          </a:xfrm>
          <a:prstGeom prst="rect">
            <a:avLst/>
          </a:prstGeom>
          <a:noFill/>
          <a:ln>
            <a:noFill/>
          </a:ln>
        </p:spPr>
      </p:pic>
      <p:pic>
        <p:nvPicPr>
          <p:cNvPr id="2294" name="Google Shape;2294;p236"/>
          <p:cNvPicPr preferRelativeResize="0"/>
          <p:nvPr/>
        </p:nvPicPr>
        <p:blipFill rotWithShape="1">
          <a:blip r:embed="rId10">
            <a:alphaModFix/>
          </a:blip>
          <a:srcRect b="39295" l="0" r="0" t="21385"/>
          <a:stretch/>
        </p:blipFill>
        <p:spPr>
          <a:xfrm>
            <a:off x="650175" y="3821262"/>
            <a:ext cx="1988850" cy="519300"/>
          </a:xfrm>
          <a:prstGeom prst="rect">
            <a:avLst/>
          </a:prstGeom>
          <a:noFill/>
          <a:ln>
            <a:noFill/>
          </a:ln>
        </p:spPr>
      </p:pic>
      <p:pic>
        <p:nvPicPr>
          <p:cNvPr id="2295" name="Google Shape;2295;p236"/>
          <p:cNvPicPr preferRelativeResize="0"/>
          <p:nvPr/>
        </p:nvPicPr>
        <p:blipFill>
          <a:blip r:embed="rId11">
            <a:alphaModFix/>
          </a:blip>
          <a:stretch>
            <a:fillRect/>
          </a:stretch>
        </p:blipFill>
        <p:spPr>
          <a:xfrm>
            <a:off x="2838575" y="3589701"/>
            <a:ext cx="1539650" cy="857400"/>
          </a:xfrm>
          <a:prstGeom prst="rect">
            <a:avLst/>
          </a:prstGeom>
          <a:noFill/>
          <a:ln>
            <a:noFill/>
          </a:ln>
        </p:spPr>
      </p:pic>
      <p:pic>
        <p:nvPicPr>
          <p:cNvPr id="2296" name="Google Shape;2296;p236"/>
          <p:cNvPicPr preferRelativeResize="0"/>
          <p:nvPr/>
        </p:nvPicPr>
        <p:blipFill>
          <a:blip r:embed="rId12">
            <a:alphaModFix/>
          </a:blip>
          <a:stretch>
            <a:fillRect/>
          </a:stretch>
        </p:blipFill>
        <p:spPr>
          <a:xfrm>
            <a:off x="4846352" y="3773261"/>
            <a:ext cx="1988851" cy="615299"/>
          </a:xfrm>
          <a:prstGeom prst="rect">
            <a:avLst/>
          </a:prstGeom>
          <a:noFill/>
          <a:ln>
            <a:noFill/>
          </a:ln>
        </p:spPr>
      </p:pic>
      <p:sp>
        <p:nvSpPr>
          <p:cNvPr id="2297" name="Google Shape;2297;p236"/>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1" name="Shape 2301"/>
        <p:cNvGrpSpPr/>
        <p:nvPr/>
      </p:nvGrpSpPr>
      <p:grpSpPr>
        <a:xfrm>
          <a:off x="0" y="0"/>
          <a:ext cx="0" cy="0"/>
          <a:chOff x="0" y="0"/>
          <a:chExt cx="0" cy="0"/>
        </a:xfrm>
      </p:grpSpPr>
      <p:sp>
        <p:nvSpPr>
          <p:cNvPr id="2302" name="Google Shape;2302;p237"/>
          <p:cNvSpPr txBox="1"/>
          <p:nvPr>
            <p:ph type="ctrTitle"/>
          </p:nvPr>
        </p:nvSpPr>
        <p:spPr>
          <a:xfrm>
            <a:off x="462500" y="1583350"/>
            <a:ext cx="79956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Data Analysis &amp; Visualization</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6" name="Shape 2306"/>
        <p:cNvGrpSpPr/>
        <p:nvPr/>
      </p:nvGrpSpPr>
      <p:grpSpPr>
        <a:xfrm>
          <a:off x="0" y="0"/>
          <a:ext cx="0" cy="0"/>
          <a:chOff x="0" y="0"/>
          <a:chExt cx="0" cy="0"/>
        </a:xfrm>
      </p:grpSpPr>
      <p:sp>
        <p:nvSpPr>
          <p:cNvPr id="2307" name="Google Shape;2307;p238"/>
          <p:cNvSpPr txBox="1"/>
          <p:nvPr>
            <p:ph type="ctrTitle"/>
          </p:nvPr>
        </p:nvSpPr>
        <p:spPr>
          <a:xfrm>
            <a:off x="462500" y="1583350"/>
            <a:ext cx="79956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Have you seen a bar graph at this conference?</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1" name="Shape 2311"/>
        <p:cNvGrpSpPr/>
        <p:nvPr/>
      </p:nvGrpSpPr>
      <p:grpSpPr>
        <a:xfrm>
          <a:off x="0" y="0"/>
          <a:ext cx="0" cy="0"/>
          <a:chOff x="0" y="0"/>
          <a:chExt cx="0" cy="0"/>
        </a:xfrm>
      </p:grpSpPr>
      <p:sp>
        <p:nvSpPr>
          <p:cNvPr id="2312" name="Google Shape;2312;p239"/>
          <p:cNvSpPr txBox="1"/>
          <p:nvPr>
            <p:ph type="title"/>
          </p:nvPr>
        </p:nvSpPr>
        <p:spPr>
          <a:xfrm>
            <a:off x="216200" y="206000"/>
            <a:ext cx="8689500" cy="117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Data presentation is the foundation of our collective scientific knowledge...</a:t>
            </a:r>
            <a:endParaRPr sz="3000"/>
          </a:p>
        </p:txBody>
      </p:sp>
      <p:sp>
        <p:nvSpPr>
          <p:cNvPr id="2313" name="Google Shape;2313;p239"/>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314" name="Google Shape;2314;p239"/>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315" name="Google Shape;2315;p239"/>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316" name="Google Shape;2316;p239"/>
          <p:cNvPicPr preferRelativeResize="0"/>
          <p:nvPr/>
        </p:nvPicPr>
        <p:blipFill>
          <a:blip r:embed="rId3">
            <a:alphaModFix/>
          </a:blip>
          <a:stretch>
            <a:fillRect/>
          </a:stretch>
        </p:blipFill>
        <p:spPr>
          <a:xfrm>
            <a:off x="1049575" y="1265450"/>
            <a:ext cx="3487500" cy="3309225"/>
          </a:xfrm>
          <a:prstGeom prst="rect">
            <a:avLst/>
          </a:prstGeom>
          <a:noFill/>
          <a:ln>
            <a:noFill/>
          </a:ln>
        </p:spPr>
      </p:pic>
      <p:sp>
        <p:nvSpPr>
          <p:cNvPr id="2317" name="Google Shape;2317;p239"/>
          <p:cNvSpPr txBox="1"/>
          <p:nvPr>
            <p:ph type="title"/>
          </p:nvPr>
        </p:nvSpPr>
        <p:spPr>
          <a:xfrm>
            <a:off x="4846350" y="3410975"/>
            <a:ext cx="4226700" cy="1087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t>Figures are especially important. They often show data for key findings.</a:t>
            </a:r>
            <a:endParaRPr sz="2400"/>
          </a:p>
        </p:txBody>
      </p:sp>
      <p:sp>
        <p:nvSpPr>
          <p:cNvPr id="2318" name="Google Shape;2318;p239"/>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pic>
        <p:nvPicPr>
          <p:cNvPr id="2319" name="Google Shape;2319;p239"/>
          <p:cNvPicPr preferRelativeResize="0"/>
          <p:nvPr/>
        </p:nvPicPr>
        <p:blipFill>
          <a:blip r:embed="rId3">
            <a:alphaModFix/>
          </a:blip>
          <a:stretch>
            <a:fillRect/>
          </a:stretch>
        </p:blipFill>
        <p:spPr>
          <a:xfrm>
            <a:off x="1049575" y="1265450"/>
            <a:ext cx="3487500" cy="33092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3" name="Shape 2323"/>
        <p:cNvGrpSpPr/>
        <p:nvPr/>
      </p:nvGrpSpPr>
      <p:grpSpPr>
        <a:xfrm>
          <a:off x="0" y="0"/>
          <a:ext cx="0" cy="0"/>
          <a:chOff x="0" y="0"/>
          <a:chExt cx="0" cy="0"/>
        </a:xfrm>
      </p:grpSpPr>
      <p:sp>
        <p:nvSpPr>
          <p:cNvPr id="2324" name="Google Shape;2324;p240"/>
          <p:cNvSpPr/>
          <p:nvPr/>
        </p:nvSpPr>
        <p:spPr>
          <a:xfrm>
            <a:off x="6787000" y="1196638"/>
            <a:ext cx="1393500" cy="11217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40"/>
          <p:cNvSpPr/>
          <p:nvPr/>
        </p:nvSpPr>
        <p:spPr>
          <a:xfrm>
            <a:off x="771350" y="1224525"/>
            <a:ext cx="1393500" cy="11217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40"/>
          <p:cNvSpPr txBox="1"/>
          <p:nvPr>
            <p:ph type="title"/>
          </p:nvPr>
        </p:nvSpPr>
        <p:spPr>
          <a:xfrm>
            <a:off x="771350" y="362800"/>
            <a:ext cx="7709400" cy="78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Effective figures should...</a:t>
            </a:r>
            <a:endParaRPr/>
          </a:p>
        </p:txBody>
      </p:sp>
      <p:sp>
        <p:nvSpPr>
          <p:cNvPr id="2327" name="Google Shape;2327;p240"/>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2328" name="Google Shape;2328;p240"/>
          <p:cNvSpPr txBox="1"/>
          <p:nvPr>
            <p:ph idx="1" type="body"/>
          </p:nvPr>
        </p:nvSpPr>
        <p:spPr>
          <a:xfrm>
            <a:off x="295500" y="2680650"/>
            <a:ext cx="2888400" cy="1430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a:t>Immediately convey information about </a:t>
            </a:r>
            <a:r>
              <a:rPr b="1" lang="en" sz="2400"/>
              <a:t>study design</a:t>
            </a:r>
            <a:endParaRPr b="1" sz="2400"/>
          </a:p>
        </p:txBody>
      </p:sp>
      <p:grpSp>
        <p:nvGrpSpPr>
          <p:cNvPr id="2329" name="Google Shape;2329;p240"/>
          <p:cNvGrpSpPr/>
          <p:nvPr/>
        </p:nvGrpSpPr>
        <p:grpSpPr>
          <a:xfrm>
            <a:off x="894415" y="1336555"/>
            <a:ext cx="1134709" cy="841916"/>
            <a:chOff x="1922075" y="1629000"/>
            <a:chExt cx="437200" cy="437200"/>
          </a:xfrm>
        </p:grpSpPr>
        <p:sp>
          <p:nvSpPr>
            <p:cNvPr id="2330" name="Google Shape;2330;p240"/>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2331" name="Google Shape;2331;p240"/>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grpSp>
      <p:grpSp>
        <p:nvGrpSpPr>
          <p:cNvPr id="2332" name="Google Shape;2332;p240"/>
          <p:cNvGrpSpPr/>
          <p:nvPr/>
        </p:nvGrpSpPr>
        <p:grpSpPr>
          <a:xfrm>
            <a:off x="6937004" y="1484092"/>
            <a:ext cx="1104145" cy="629470"/>
            <a:chOff x="3241525" y="3039450"/>
            <a:chExt cx="494600" cy="312625"/>
          </a:xfrm>
        </p:grpSpPr>
        <p:sp>
          <p:nvSpPr>
            <p:cNvPr id="2333" name="Google Shape;2333;p240"/>
            <p:cNvSpPr/>
            <p:nvPr/>
          </p:nvSpPr>
          <p:spPr>
            <a:xfrm>
              <a:off x="3241525" y="3039450"/>
              <a:ext cx="494600" cy="312625"/>
            </a:xfrm>
            <a:custGeom>
              <a:rect b="b" l="l" r="r" t="t"/>
              <a:pathLst>
                <a:path extrusionOk="0" h="12505" w="19784">
                  <a:moveTo>
                    <a:pt x="9892" y="977"/>
                  </a:moveTo>
                  <a:lnTo>
                    <a:pt x="10356" y="1001"/>
                  </a:lnTo>
                  <a:lnTo>
                    <a:pt x="10796" y="1050"/>
                  </a:lnTo>
                  <a:lnTo>
                    <a:pt x="11235" y="1124"/>
                  </a:lnTo>
                  <a:lnTo>
                    <a:pt x="11675" y="1221"/>
                  </a:lnTo>
                  <a:lnTo>
                    <a:pt x="12090" y="1343"/>
                  </a:lnTo>
                  <a:lnTo>
                    <a:pt x="12505" y="1490"/>
                  </a:lnTo>
                  <a:lnTo>
                    <a:pt x="12920" y="1661"/>
                  </a:lnTo>
                  <a:lnTo>
                    <a:pt x="13311" y="1832"/>
                  </a:lnTo>
                  <a:lnTo>
                    <a:pt x="13702" y="2027"/>
                  </a:lnTo>
                  <a:lnTo>
                    <a:pt x="14068" y="2223"/>
                  </a:lnTo>
                  <a:lnTo>
                    <a:pt x="14752" y="2662"/>
                  </a:lnTo>
                  <a:lnTo>
                    <a:pt x="15412" y="3126"/>
                  </a:lnTo>
                  <a:lnTo>
                    <a:pt x="15973" y="3590"/>
                  </a:lnTo>
                  <a:lnTo>
                    <a:pt x="16462" y="4005"/>
                  </a:lnTo>
                  <a:lnTo>
                    <a:pt x="16901" y="4421"/>
                  </a:lnTo>
                  <a:lnTo>
                    <a:pt x="17292" y="4811"/>
                  </a:lnTo>
                  <a:lnTo>
                    <a:pt x="17634" y="5178"/>
                  </a:lnTo>
                  <a:lnTo>
                    <a:pt x="18196" y="5813"/>
                  </a:lnTo>
                  <a:lnTo>
                    <a:pt x="18562" y="6252"/>
                  </a:lnTo>
                  <a:lnTo>
                    <a:pt x="18196" y="6692"/>
                  </a:lnTo>
                  <a:lnTo>
                    <a:pt x="17634" y="7327"/>
                  </a:lnTo>
                  <a:lnTo>
                    <a:pt x="17292" y="7693"/>
                  </a:lnTo>
                  <a:lnTo>
                    <a:pt x="16901" y="8084"/>
                  </a:lnTo>
                  <a:lnTo>
                    <a:pt x="16462" y="8499"/>
                  </a:lnTo>
                  <a:lnTo>
                    <a:pt x="15973" y="8915"/>
                  </a:lnTo>
                  <a:lnTo>
                    <a:pt x="15412" y="9379"/>
                  </a:lnTo>
                  <a:lnTo>
                    <a:pt x="14752" y="9843"/>
                  </a:lnTo>
                  <a:lnTo>
                    <a:pt x="14068" y="10282"/>
                  </a:lnTo>
                  <a:lnTo>
                    <a:pt x="13702" y="10478"/>
                  </a:lnTo>
                  <a:lnTo>
                    <a:pt x="13311" y="10673"/>
                  </a:lnTo>
                  <a:lnTo>
                    <a:pt x="12920" y="10844"/>
                  </a:lnTo>
                  <a:lnTo>
                    <a:pt x="12505" y="11015"/>
                  </a:lnTo>
                  <a:lnTo>
                    <a:pt x="12090" y="11161"/>
                  </a:lnTo>
                  <a:lnTo>
                    <a:pt x="11675" y="11284"/>
                  </a:lnTo>
                  <a:lnTo>
                    <a:pt x="11235" y="11381"/>
                  </a:lnTo>
                  <a:lnTo>
                    <a:pt x="10796" y="11455"/>
                  </a:lnTo>
                  <a:lnTo>
                    <a:pt x="10356" y="11503"/>
                  </a:lnTo>
                  <a:lnTo>
                    <a:pt x="9892" y="11528"/>
                  </a:lnTo>
                  <a:lnTo>
                    <a:pt x="9477" y="11528"/>
                  </a:lnTo>
                  <a:lnTo>
                    <a:pt x="9086" y="11479"/>
                  </a:lnTo>
                  <a:lnTo>
                    <a:pt x="8695" y="11430"/>
                  </a:lnTo>
                  <a:lnTo>
                    <a:pt x="8304" y="11332"/>
                  </a:lnTo>
                  <a:lnTo>
                    <a:pt x="7914" y="11235"/>
                  </a:lnTo>
                  <a:lnTo>
                    <a:pt x="7523" y="11113"/>
                  </a:lnTo>
                  <a:lnTo>
                    <a:pt x="7157" y="10990"/>
                  </a:lnTo>
                  <a:lnTo>
                    <a:pt x="6790" y="10844"/>
                  </a:lnTo>
                  <a:lnTo>
                    <a:pt x="6448" y="10673"/>
                  </a:lnTo>
                  <a:lnTo>
                    <a:pt x="6082" y="10502"/>
                  </a:lnTo>
                  <a:lnTo>
                    <a:pt x="5423" y="10111"/>
                  </a:lnTo>
                  <a:lnTo>
                    <a:pt x="4788" y="9696"/>
                  </a:lnTo>
                  <a:lnTo>
                    <a:pt x="4201" y="9232"/>
                  </a:lnTo>
                  <a:lnTo>
                    <a:pt x="3640" y="8792"/>
                  </a:lnTo>
                  <a:lnTo>
                    <a:pt x="3127" y="8328"/>
                  </a:lnTo>
                  <a:lnTo>
                    <a:pt x="2663" y="7889"/>
                  </a:lnTo>
                  <a:lnTo>
                    <a:pt x="2272" y="7474"/>
                  </a:lnTo>
                  <a:lnTo>
                    <a:pt x="1613" y="6741"/>
                  </a:lnTo>
                  <a:lnTo>
                    <a:pt x="1222" y="6252"/>
                  </a:lnTo>
                  <a:lnTo>
                    <a:pt x="1613" y="5764"/>
                  </a:lnTo>
                  <a:lnTo>
                    <a:pt x="2272" y="5031"/>
                  </a:lnTo>
                  <a:lnTo>
                    <a:pt x="2663" y="4616"/>
                  </a:lnTo>
                  <a:lnTo>
                    <a:pt x="3127" y="4176"/>
                  </a:lnTo>
                  <a:lnTo>
                    <a:pt x="3640" y="3712"/>
                  </a:lnTo>
                  <a:lnTo>
                    <a:pt x="4201" y="3273"/>
                  </a:lnTo>
                  <a:lnTo>
                    <a:pt x="4788" y="2833"/>
                  </a:lnTo>
                  <a:lnTo>
                    <a:pt x="5423" y="2394"/>
                  </a:lnTo>
                  <a:lnTo>
                    <a:pt x="6082" y="2003"/>
                  </a:lnTo>
                  <a:lnTo>
                    <a:pt x="6448" y="1832"/>
                  </a:lnTo>
                  <a:lnTo>
                    <a:pt x="6790" y="1661"/>
                  </a:lnTo>
                  <a:lnTo>
                    <a:pt x="7157" y="1514"/>
                  </a:lnTo>
                  <a:lnTo>
                    <a:pt x="7523" y="1392"/>
                  </a:lnTo>
                  <a:lnTo>
                    <a:pt x="7914" y="1270"/>
                  </a:lnTo>
                  <a:lnTo>
                    <a:pt x="8304" y="1172"/>
                  </a:lnTo>
                  <a:lnTo>
                    <a:pt x="8695" y="1075"/>
                  </a:lnTo>
                  <a:lnTo>
                    <a:pt x="9086" y="1026"/>
                  </a:lnTo>
                  <a:lnTo>
                    <a:pt x="9477" y="977"/>
                  </a:lnTo>
                  <a:close/>
                  <a:moveTo>
                    <a:pt x="9892" y="0"/>
                  </a:moveTo>
                  <a:lnTo>
                    <a:pt x="9404" y="25"/>
                  </a:lnTo>
                  <a:lnTo>
                    <a:pt x="8915" y="73"/>
                  </a:lnTo>
                  <a:lnTo>
                    <a:pt x="8451" y="147"/>
                  </a:lnTo>
                  <a:lnTo>
                    <a:pt x="7963" y="244"/>
                  </a:lnTo>
                  <a:lnTo>
                    <a:pt x="7523" y="366"/>
                  </a:lnTo>
                  <a:lnTo>
                    <a:pt x="7059" y="513"/>
                  </a:lnTo>
                  <a:lnTo>
                    <a:pt x="6619" y="684"/>
                  </a:lnTo>
                  <a:lnTo>
                    <a:pt x="6204" y="879"/>
                  </a:lnTo>
                  <a:lnTo>
                    <a:pt x="5765" y="1075"/>
                  </a:lnTo>
                  <a:lnTo>
                    <a:pt x="5374" y="1295"/>
                  </a:lnTo>
                  <a:lnTo>
                    <a:pt x="4959" y="1539"/>
                  </a:lnTo>
                  <a:lnTo>
                    <a:pt x="4592" y="1783"/>
                  </a:lnTo>
                  <a:lnTo>
                    <a:pt x="3860" y="2296"/>
                  </a:lnTo>
                  <a:lnTo>
                    <a:pt x="3176" y="2833"/>
                  </a:lnTo>
                  <a:lnTo>
                    <a:pt x="2565" y="3370"/>
                  </a:lnTo>
                  <a:lnTo>
                    <a:pt x="2028" y="3883"/>
                  </a:lnTo>
                  <a:lnTo>
                    <a:pt x="1539" y="4372"/>
                  </a:lnTo>
                  <a:lnTo>
                    <a:pt x="1149" y="4836"/>
                  </a:lnTo>
                  <a:lnTo>
                    <a:pt x="562" y="5520"/>
                  </a:lnTo>
                  <a:lnTo>
                    <a:pt x="318" y="5837"/>
                  </a:lnTo>
                  <a:lnTo>
                    <a:pt x="1" y="6252"/>
                  </a:lnTo>
                  <a:lnTo>
                    <a:pt x="318" y="6668"/>
                  </a:lnTo>
                  <a:lnTo>
                    <a:pt x="562" y="6985"/>
                  </a:lnTo>
                  <a:lnTo>
                    <a:pt x="1149" y="7669"/>
                  </a:lnTo>
                  <a:lnTo>
                    <a:pt x="1539" y="8133"/>
                  </a:lnTo>
                  <a:lnTo>
                    <a:pt x="2028" y="8621"/>
                  </a:lnTo>
                  <a:lnTo>
                    <a:pt x="2565" y="9134"/>
                  </a:lnTo>
                  <a:lnTo>
                    <a:pt x="3176" y="9672"/>
                  </a:lnTo>
                  <a:lnTo>
                    <a:pt x="3860" y="10209"/>
                  </a:lnTo>
                  <a:lnTo>
                    <a:pt x="4592" y="10722"/>
                  </a:lnTo>
                  <a:lnTo>
                    <a:pt x="4959" y="10966"/>
                  </a:lnTo>
                  <a:lnTo>
                    <a:pt x="5374" y="11210"/>
                  </a:lnTo>
                  <a:lnTo>
                    <a:pt x="5765" y="11430"/>
                  </a:lnTo>
                  <a:lnTo>
                    <a:pt x="6204" y="11625"/>
                  </a:lnTo>
                  <a:lnTo>
                    <a:pt x="6619" y="11821"/>
                  </a:lnTo>
                  <a:lnTo>
                    <a:pt x="7059" y="11992"/>
                  </a:lnTo>
                  <a:lnTo>
                    <a:pt x="7523" y="12138"/>
                  </a:lnTo>
                  <a:lnTo>
                    <a:pt x="7963" y="12260"/>
                  </a:lnTo>
                  <a:lnTo>
                    <a:pt x="8451" y="12358"/>
                  </a:lnTo>
                  <a:lnTo>
                    <a:pt x="8915" y="12431"/>
                  </a:lnTo>
                  <a:lnTo>
                    <a:pt x="9404" y="12480"/>
                  </a:lnTo>
                  <a:lnTo>
                    <a:pt x="9892" y="12505"/>
                  </a:lnTo>
                  <a:lnTo>
                    <a:pt x="10380" y="12480"/>
                  </a:lnTo>
                  <a:lnTo>
                    <a:pt x="10869" y="12431"/>
                  </a:lnTo>
                  <a:lnTo>
                    <a:pt x="11333" y="12358"/>
                  </a:lnTo>
                  <a:lnTo>
                    <a:pt x="11821" y="12260"/>
                  </a:lnTo>
                  <a:lnTo>
                    <a:pt x="12261" y="12138"/>
                  </a:lnTo>
                  <a:lnTo>
                    <a:pt x="12725" y="11992"/>
                  </a:lnTo>
                  <a:lnTo>
                    <a:pt x="13165" y="11821"/>
                  </a:lnTo>
                  <a:lnTo>
                    <a:pt x="13580" y="11625"/>
                  </a:lnTo>
                  <a:lnTo>
                    <a:pt x="14019" y="11430"/>
                  </a:lnTo>
                  <a:lnTo>
                    <a:pt x="14410" y="11210"/>
                  </a:lnTo>
                  <a:lnTo>
                    <a:pt x="14825" y="10966"/>
                  </a:lnTo>
                  <a:lnTo>
                    <a:pt x="15192" y="10722"/>
                  </a:lnTo>
                  <a:lnTo>
                    <a:pt x="15924" y="10209"/>
                  </a:lnTo>
                  <a:lnTo>
                    <a:pt x="16608" y="9672"/>
                  </a:lnTo>
                  <a:lnTo>
                    <a:pt x="17219" y="9134"/>
                  </a:lnTo>
                  <a:lnTo>
                    <a:pt x="17756" y="8621"/>
                  </a:lnTo>
                  <a:lnTo>
                    <a:pt x="18245" y="8133"/>
                  </a:lnTo>
                  <a:lnTo>
                    <a:pt x="18635" y="7669"/>
                  </a:lnTo>
                  <a:lnTo>
                    <a:pt x="19222" y="6985"/>
                  </a:lnTo>
                  <a:lnTo>
                    <a:pt x="19466" y="6668"/>
                  </a:lnTo>
                  <a:lnTo>
                    <a:pt x="19783" y="6252"/>
                  </a:lnTo>
                  <a:lnTo>
                    <a:pt x="19466" y="5837"/>
                  </a:lnTo>
                  <a:lnTo>
                    <a:pt x="19222" y="5520"/>
                  </a:lnTo>
                  <a:lnTo>
                    <a:pt x="18635" y="4836"/>
                  </a:lnTo>
                  <a:lnTo>
                    <a:pt x="18245" y="4372"/>
                  </a:lnTo>
                  <a:lnTo>
                    <a:pt x="17756" y="3883"/>
                  </a:lnTo>
                  <a:lnTo>
                    <a:pt x="17219" y="3370"/>
                  </a:lnTo>
                  <a:lnTo>
                    <a:pt x="16608" y="2833"/>
                  </a:lnTo>
                  <a:lnTo>
                    <a:pt x="15924" y="2296"/>
                  </a:lnTo>
                  <a:lnTo>
                    <a:pt x="15192" y="1783"/>
                  </a:lnTo>
                  <a:lnTo>
                    <a:pt x="14825" y="1539"/>
                  </a:lnTo>
                  <a:lnTo>
                    <a:pt x="14410" y="1295"/>
                  </a:lnTo>
                  <a:lnTo>
                    <a:pt x="14019" y="1075"/>
                  </a:lnTo>
                  <a:lnTo>
                    <a:pt x="13580" y="879"/>
                  </a:lnTo>
                  <a:lnTo>
                    <a:pt x="13165" y="684"/>
                  </a:lnTo>
                  <a:lnTo>
                    <a:pt x="12725" y="513"/>
                  </a:lnTo>
                  <a:lnTo>
                    <a:pt x="12261" y="366"/>
                  </a:lnTo>
                  <a:lnTo>
                    <a:pt x="11821" y="244"/>
                  </a:lnTo>
                  <a:lnTo>
                    <a:pt x="11333" y="147"/>
                  </a:lnTo>
                  <a:lnTo>
                    <a:pt x="10869" y="73"/>
                  </a:lnTo>
                  <a:lnTo>
                    <a:pt x="10380" y="25"/>
                  </a:lnTo>
                  <a:lnTo>
                    <a:pt x="989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2334" name="Google Shape;2334;p240"/>
            <p:cNvSpPr/>
            <p:nvPr/>
          </p:nvSpPr>
          <p:spPr>
            <a:xfrm>
              <a:off x="3384400" y="3091350"/>
              <a:ext cx="208850" cy="208825"/>
            </a:xfrm>
            <a:custGeom>
              <a:rect b="b" l="l" r="r" t="t"/>
              <a:pathLst>
                <a:path extrusionOk="0" h="8353" w="8354">
                  <a:moveTo>
                    <a:pt x="4177" y="0"/>
                  </a:moveTo>
                  <a:lnTo>
                    <a:pt x="3762" y="24"/>
                  </a:lnTo>
                  <a:lnTo>
                    <a:pt x="3347" y="73"/>
                  </a:lnTo>
                  <a:lnTo>
                    <a:pt x="2931" y="195"/>
                  </a:lnTo>
                  <a:lnTo>
                    <a:pt x="2541" y="318"/>
                  </a:lnTo>
                  <a:lnTo>
                    <a:pt x="2174" y="513"/>
                  </a:lnTo>
                  <a:lnTo>
                    <a:pt x="1832" y="708"/>
                  </a:lnTo>
                  <a:lnTo>
                    <a:pt x="1515" y="953"/>
                  </a:lnTo>
                  <a:lnTo>
                    <a:pt x="1222" y="1221"/>
                  </a:lnTo>
                  <a:lnTo>
                    <a:pt x="953" y="1514"/>
                  </a:lnTo>
                  <a:lnTo>
                    <a:pt x="709" y="1832"/>
                  </a:lnTo>
                  <a:lnTo>
                    <a:pt x="514" y="2174"/>
                  </a:lnTo>
                  <a:lnTo>
                    <a:pt x="318" y="2540"/>
                  </a:lnTo>
                  <a:lnTo>
                    <a:pt x="196" y="2931"/>
                  </a:lnTo>
                  <a:lnTo>
                    <a:pt x="74" y="3346"/>
                  </a:lnTo>
                  <a:lnTo>
                    <a:pt x="25" y="3761"/>
                  </a:lnTo>
                  <a:lnTo>
                    <a:pt x="1" y="4176"/>
                  </a:lnTo>
                  <a:lnTo>
                    <a:pt x="25" y="4592"/>
                  </a:lnTo>
                  <a:lnTo>
                    <a:pt x="74" y="5007"/>
                  </a:lnTo>
                  <a:lnTo>
                    <a:pt x="196" y="5422"/>
                  </a:lnTo>
                  <a:lnTo>
                    <a:pt x="318" y="5813"/>
                  </a:lnTo>
                  <a:lnTo>
                    <a:pt x="514" y="6179"/>
                  </a:lnTo>
                  <a:lnTo>
                    <a:pt x="709" y="6521"/>
                  </a:lnTo>
                  <a:lnTo>
                    <a:pt x="953" y="6839"/>
                  </a:lnTo>
                  <a:lnTo>
                    <a:pt x="1222" y="7132"/>
                  </a:lnTo>
                  <a:lnTo>
                    <a:pt x="1515" y="7400"/>
                  </a:lnTo>
                  <a:lnTo>
                    <a:pt x="1832" y="7644"/>
                  </a:lnTo>
                  <a:lnTo>
                    <a:pt x="2174" y="7840"/>
                  </a:lnTo>
                  <a:lnTo>
                    <a:pt x="2541" y="8035"/>
                  </a:lnTo>
                  <a:lnTo>
                    <a:pt x="2931" y="8157"/>
                  </a:lnTo>
                  <a:lnTo>
                    <a:pt x="3347" y="8279"/>
                  </a:lnTo>
                  <a:lnTo>
                    <a:pt x="3762" y="8328"/>
                  </a:lnTo>
                  <a:lnTo>
                    <a:pt x="4177" y="8353"/>
                  </a:lnTo>
                  <a:lnTo>
                    <a:pt x="4592" y="8328"/>
                  </a:lnTo>
                  <a:lnTo>
                    <a:pt x="5007" y="8279"/>
                  </a:lnTo>
                  <a:lnTo>
                    <a:pt x="5423" y="8157"/>
                  </a:lnTo>
                  <a:lnTo>
                    <a:pt x="5813" y="8035"/>
                  </a:lnTo>
                  <a:lnTo>
                    <a:pt x="6180" y="7840"/>
                  </a:lnTo>
                  <a:lnTo>
                    <a:pt x="6522" y="7644"/>
                  </a:lnTo>
                  <a:lnTo>
                    <a:pt x="6839" y="7400"/>
                  </a:lnTo>
                  <a:lnTo>
                    <a:pt x="7132" y="7132"/>
                  </a:lnTo>
                  <a:lnTo>
                    <a:pt x="7401" y="6839"/>
                  </a:lnTo>
                  <a:lnTo>
                    <a:pt x="7645" y="6521"/>
                  </a:lnTo>
                  <a:lnTo>
                    <a:pt x="7840" y="6179"/>
                  </a:lnTo>
                  <a:lnTo>
                    <a:pt x="8036" y="5813"/>
                  </a:lnTo>
                  <a:lnTo>
                    <a:pt x="8158" y="5422"/>
                  </a:lnTo>
                  <a:lnTo>
                    <a:pt x="8280" y="5007"/>
                  </a:lnTo>
                  <a:lnTo>
                    <a:pt x="8329" y="4592"/>
                  </a:lnTo>
                  <a:lnTo>
                    <a:pt x="8353" y="4176"/>
                  </a:lnTo>
                  <a:lnTo>
                    <a:pt x="8329" y="3737"/>
                  </a:lnTo>
                  <a:lnTo>
                    <a:pt x="8256" y="3297"/>
                  </a:lnTo>
                  <a:lnTo>
                    <a:pt x="8134" y="3517"/>
                  </a:lnTo>
                  <a:lnTo>
                    <a:pt x="8011" y="3688"/>
                  </a:lnTo>
                  <a:lnTo>
                    <a:pt x="7840" y="3859"/>
                  </a:lnTo>
                  <a:lnTo>
                    <a:pt x="7645" y="4005"/>
                  </a:lnTo>
                  <a:lnTo>
                    <a:pt x="7425" y="4128"/>
                  </a:lnTo>
                  <a:lnTo>
                    <a:pt x="7205" y="4201"/>
                  </a:lnTo>
                  <a:lnTo>
                    <a:pt x="6961" y="4250"/>
                  </a:lnTo>
                  <a:lnTo>
                    <a:pt x="6717" y="4274"/>
                  </a:lnTo>
                  <a:lnTo>
                    <a:pt x="6546" y="4274"/>
                  </a:lnTo>
                  <a:lnTo>
                    <a:pt x="6375" y="4250"/>
                  </a:lnTo>
                  <a:lnTo>
                    <a:pt x="6204" y="4201"/>
                  </a:lnTo>
                  <a:lnTo>
                    <a:pt x="6058" y="4152"/>
                  </a:lnTo>
                  <a:lnTo>
                    <a:pt x="5887" y="4079"/>
                  </a:lnTo>
                  <a:lnTo>
                    <a:pt x="5764" y="3981"/>
                  </a:lnTo>
                  <a:lnTo>
                    <a:pt x="5618" y="3883"/>
                  </a:lnTo>
                  <a:lnTo>
                    <a:pt x="5496" y="3786"/>
                  </a:lnTo>
                  <a:lnTo>
                    <a:pt x="5398" y="3664"/>
                  </a:lnTo>
                  <a:lnTo>
                    <a:pt x="5300" y="3517"/>
                  </a:lnTo>
                  <a:lnTo>
                    <a:pt x="5203" y="3395"/>
                  </a:lnTo>
                  <a:lnTo>
                    <a:pt x="5129" y="3224"/>
                  </a:lnTo>
                  <a:lnTo>
                    <a:pt x="5081" y="3077"/>
                  </a:lnTo>
                  <a:lnTo>
                    <a:pt x="5032" y="2906"/>
                  </a:lnTo>
                  <a:lnTo>
                    <a:pt x="5007" y="2735"/>
                  </a:lnTo>
                  <a:lnTo>
                    <a:pt x="5007" y="2564"/>
                  </a:lnTo>
                  <a:lnTo>
                    <a:pt x="5007" y="2394"/>
                  </a:lnTo>
                  <a:lnTo>
                    <a:pt x="5032" y="2223"/>
                  </a:lnTo>
                  <a:lnTo>
                    <a:pt x="5081" y="2052"/>
                  </a:lnTo>
                  <a:lnTo>
                    <a:pt x="5129" y="1905"/>
                  </a:lnTo>
                  <a:lnTo>
                    <a:pt x="5203" y="1759"/>
                  </a:lnTo>
                  <a:lnTo>
                    <a:pt x="5300" y="1612"/>
                  </a:lnTo>
                  <a:lnTo>
                    <a:pt x="5398" y="1490"/>
                  </a:lnTo>
                  <a:lnTo>
                    <a:pt x="5496" y="1368"/>
                  </a:lnTo>
                  <a:lnTo>
                    <a:pt x="5618" y="1246"/>
                  </a:lnTo>
                  <a:lnTo>
                    <a:pt x="5764" y="1148"/>
                  </a:lnTo>
                  <a:lnTo>
                    <a:pt x="5887" y="1075"/>
                  </a:lnTo>
                  <a:lnTo>
                    <a:pt x="6033" y="1001"/>
                  </a:lnTo>
                  <a:lnTo>
                    <a:pt x="6204" y="928"/>
                  </a:lnTo>
                  <a:lnTo>
                    <a:pt x="6375" y="879"/>
                  </a:lnTo>
                  <a:lnTo>
                    <a:pt x="6522" y="855"/>
                  </a:lnTo>
                  <a:lnTo>
                    <a:pt x="6717" y="855"/>
                  </a:lnTo>
                  <a:lnTo>
                    <a:pt x="6448" y="659"/>
                  </a:lnTo>
                  <a:lnTo>
                    <a:pt x="6155" y="489"/>
                  </a:lnTo>
                  <a:lnTo>
                    <a:pt x="5838" y="342"/>
                  </a:lnTo>
                  <a:lnTo>
                    <a:pt x="5545" y="220"/>
                  </a:lnTo>
                  <a:lnTo>
                    <a:pt x="5203" y="122"/>
                  </a:lnTo>
                  <a:lnTo>
                    <a:pt x="4885" y="49"/>
                  </a:lnTo>
                  <a:lnTo>
                    <a:pt x="4519" y="24"/>
                  </a:lnTo>
                  <a:lnTo>
                    <a:pt x="417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grpSp>
      <p:sp>
        <p:nvSpPr>
          <p:cNvPr id="2335" name="Google Shape;2335;p240"/>
          <p:cNvSpPr/>
          <p:nvPr/>
        </p:nvSpPr>
        <p:spPr>
          <a:xfrm>
            <a:off x="3779175" y="1196650"/>
            <a:ext cx="1393500" cy="11217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36" name="Google Shape;2336;p240"/>
          <p:cNvGrpSpPr/>
          <p:nvPr/>
        </p:nvGrpSpPr>
        <p:grpSpPr>
          <a:xfrm>
            <a:off x="4205903" y="1325600"/>
            <a:ext cx="679713" cy="863790"/>
            <a:chOff x="3984000" y="1594200"/>
            <a:chExt cx="357800" cy="506800"/>
          </a:xfrm>
        </p:grpSpPr>
        <p:sp>
          <p:nvSpPr>
            <p:cNvPr id="2337" name="Google Shape;2337;p240"/>
            <p:cNvSpPr/>
            <p:nvPr/>
          </p:nvSpPr>
          <p:spPr>
            <a:xfrm>
              <a:off x="3984000" y="1597875"/>
              <a:ext cx="44575" cy="503125"/>
            </a:xfrm>
            <a:custGeom>
              <a:rect b="b" l="l" r="r" t="t"/>
              <a:pathLst>
                <a:path extrusionOk="0" h="20125" w="1783">
                  <a:moveTo>
                    <a:pt x="391" y="0"/>
                  </a:moveTo>
                  <a:lnTo>
                    <a:pt x="293" y="25"/>
                  </a:lnTo>
                  <a:lnTo>
                    <a:pt x="220" y="73"/>
                  </a:lnTo>
                  <a:lnTo>
                    <a:pt x="147" y="147"/>
                  </a:lnTo>
                  <a:lnTo>
                    <a:pt x="98" y="220"/>
                  </a:lnTo>
                  <a:lnTo>
                    <a:pt x="49" y="293"/>
                  </a:lnTo>
                  <a:lnTo>
                    <a:pt x="24" y="391"/>
                  </a:lnTo>
                  <a:lnTo>
                    <a:pt x="0" y="489"/>
                  </a:lnTo>
                  <a:lnTo>
                    <a:pt x="0" y="20125"/>
                  </a:lnTo>
                  <a:lnTo>
                    <a:pt x="1783" y="20125"/>
                  </a:lnTo>
                  <a:lnTo>
                    <a:pt x="1783" y="489"/>
                  </a:lnTo>
                  <a:lnTo>
                    <a:pt x="1783" y="391"/>
                  </a:lnTo>
                  <a:lnTo>
                    <a:pt x="1734" y="293"/>
                  </a:lnTo>
                  <a:lnTo>
                    <a:pt x="1710" y="220"/>
                  </a:lnTo>
                  <a:lnTo>
                    <a:pt x="1636" y="147"/>
                  </a:lnTo>
                  <a:lnTo>
                    <a:pt x="1563" y="73"/>
                  </a:lnTo>
                  <a:lnTo>
                    <a:pt x="1490" y="25"/>
                  </a:lnTo>
                  <a:lnTo>
                    <a:pt x="139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2338" name="Google Shape;2338;p240"/>
            <p:cNvSpPr/>
            <p:nvPr/>
          </p:nvSpPr>
          <p:spPr>
            <a:xfrm>
              <a:off x="4041375" y="1594200"/>
              <a:ext cx="300425" cy="229600"/>
            </a:xfrm>
            <a:custGeom>
              <a:rect b="b" l="l" r="r" t="t"/>
              <a:pathLst>
                <a:path extrusionOk="0" h="9184" w="12017">
                  <a:moveTo>
                    <a:pt x="2541" y="1"/>
                  </a:moveTo>
                  <a:lnTo>
                    <a:pt x="2174" y="25"/>
                  </a:lnTo>
                  <a:lnTo>
                    <a:pt x="1808" y="74"/>
                  </a:lnTo>
                  <a:lnTo>
                    <a:pt x="1442" y="123"/>
                  </a:lnTo>
                  <a:lnTo>
                    <a:pt x="1100" y="245"/>
                  </a:lnTo>
                  <a:lnTo>
                    <a:pt x="734" y="367"/>
                  </a:lnTo>
                  <a:lnTo>
                    <a:pt x="367" y="538"/>
                  </a:lnTo>
                  <a:lnTo>
                    <a:pt x="1" y="758"/>
                  </a:lnTo>
                  <a:lnTo>
                    <a:pt x="1" y="8427"/>
                  </a:lnTo>
                  <a:lnTo>
                    <a:pt x="367" y="8207"/>
                  </a:lnTo>
                  <a:lnTo>
                    <a:pt x="734" y="8036"/>
                  </a:lnTo>
                  <a:lnTo>
                    <a:pt x="1100" y="7889"/>
                  </a:lnTo>
                  <a:lnTo>
                    <a:pt x="1442" y="7792"/>
                  </a:lnTo>
                  <a:lnTo>
                    <a:pt x="1808" y="7718"/>
                  </a:lnTo>
                  <a:lnTo>
                    <a:pt x="2174" y="7694"/>
                  </a:lnTo>
                  <a:lnTo>
                    <a:pt x="2541" y="7670"/>
                  </a:lnTo>
                  <a:lnTo>
                    <a:pt x="2883" y="7694"/>
                  </a:lnTo>
                  <a:lnTo>
                    <a:pt x="3249" y="7718"/>
                  </a:lnTo>
                  <a:lnTo>
                    <a:pt x="3615" y="7767"/>
                  </a:lnTo>
                  <a:lnTo>
                    <a:pt x="3982" y="7840"/>
                  </a:lnTo>
                  <a:lnTo>
                    <a:pt x="4324" y="7914"/>
                  </a:lnTo>
                  <a:lnTo>
                    <a:pt x="5056" y="8134"/>
                  </a:lnTo>
                  <a:lnTo>
                    <a:pt x="5765" y="8353"/>
                  </a:lnTo>
                  <a:lnTo>
                    <a:pt x="6497" y="8573"/>
                  </a:lnTo>
                  <a:lnTo>
                    <a:pt x="7206" y="8793"/>
                  </a:lnTo>
                  <a:lnTo>
                    <a:pt x="7938" y="8988"/>
                  </a:lnTo>
                  <a:lnTo>
                    <a:pt x="8305" y="9062"/>
                  </a:lnTo>
                  <a:lnTo>
                    <a:pt x="8647" y="9110"/>
                  </a:lnTo>
                  <a:lnTo>
                    <a:pt x="9013" y="9159"/>
                  </a:lnTo>
                  <a:lnTo>
                    <a:pt x="9379" y="9184"/>
                  </a:lnTo>
                  <a:lnTo>
                    <a:pt x="9746" y="9159"/>
                  </a:lnTo>
                  <a:lnTo>
                    <a:pt x="10088" y="9135"/>
                  </a:lnTo>
                  <a:lnTo>
                    <a:pt x="10454" y="9086"/>
                  </a:lnTo>
                  <a:lnTo>
                    <a:pt x="10820" y="8988"/>
                  </a:lnTo>
                  <a:lnTo>
                    <a:pt x="11187" y="8866"/>
                  </a:lnTo>
                  <a:lnTo>
                    <a:pt x="11529" y="8695"/>
                  </a:lnTo>
                  <a:lnTo>
                    <a:pt x="11699" y="8598"/>
                  </a:lnTo>
                  <a:lnTo>
                    <a:pt x="11822" y="8500"/>
                  </a:lnTo>
                  <a:lnTo>
                    <a:pt x="11895" y="8378"/>
                  </a:lnTo>
                  <a:lnTo>
                    <a:pt x="11968" y="8256"/>
                  </a:lnTo>
                  <a:lnTo>
                    <a:pt x="12017" y="8134"/>
                  </a:lnTo>
                  <a:lnTo>
                    <a:pt x="12017" y="8011"/>
                  </a:lnTo>
                  <a:lnTo>
                    <a:pt x="11968" y="7914"/>
                  </a:lnTo>
                  <a:lnTo>
                    <a:pt x="11919" y="7816"/>
                  </a:lnTo>
                  <a:lnTo>
                    <a:pt x="11529" y="7425"/>
                  </a:lnTo>
                  <a:lnTo>
                    <a:pt x="11138" y="6961"/>
                  </a:lnTo>
                  <a:lnTo>
                    <a:pt x="10771" y="6473"/>
                  </a:lnTo>
                  <a:lnTo>
                    <a:pt x="10381" y="5960"/>
                  </a:lnTo>
                  <a:lnTo>
                    <a:pt x="10307" y="5813"/>
                  </a:lnTo>
                  <a:lnTo>
                    <a:pt x="10259" y="5667"/>
                  </a:lnTo>
                  <a:lnTo>
                    <a:pt x="10234" y="5496"/>
                  </a:lnTo>
                  <a:lnTo>
                    <a:pt x="10210" y="5300"/>
                  </a:lnTo>
                  <a:lnTo>
                    <a:pt x="10234" y="5130"/>
                  </a:lnTo>
                  <a:lnTo>
                    <a:pt x="10259" y="4959"/>
                  </a:lnTo>
                  <a:lnTo>
                    <a:pt x="10307" y="4788"/>
                  </a:lnTo>
                  <a:lnTo>
                    <a:pt x="10381" y="4617"/>
                  </a:lnTo>
                  <a:lnTo>
                    <a:pt x="10771" y="3884"/>
                  </a:lnTo>
                  <a:lnTo>
                    <a:pt x="11138" y="3127"/>
                  </a:lnTo>
                  <a:lnTo>
                    <a:pt x="11529" y="2345"/>
                  </a:lnTo>
                  <a:lnTo>
                    <a:pt x="11919" y="1490"/>
                  </a:lnTo>
                  <a:lnTo>
                    <a:pt x="11993" y="1320"/>
                  </a:lnTo>
                  <a:lnTo>
                    <a:pt x="12017" y="1173"/>
                  </a:lnTo>
                  <a:lnTo>
                    <a:pt x="12017" y="1051"/>
                  </a:lnTo>
                  <a:lnTo>
                    <a:pt x="11968" y="978"/>
                  </a:lnTo>
                  <a:lnTo>
                    <a:pt x="11895" y="953"/>
                  </a:lnTo>
                  <a:lnTo>
                    <a:pt x="11822" y="929"/>
                  </a:lnTo>
                  <a:lnTo>
                    <a:pt x="11699" y="978"/>
                  </a:lnTo>
                  <a:lnTo>
                    <a:pt x="11529" y="1026"/>
                  </a:lnTo>
                  <a:lnTo>
                    <a:pt x="11187" y="1197"/>
                  </a:lnTo>
                  <a:lnTo>
                    <a:pt x="10820" y="1320"/>
                  </a:lnTo>
                  <a:lnTo>
                    <a:pt x="10454" y="1417"/>
                  </a:lnTo>
                  <a:lnTo>
                    <a:pt x="10088" y="1466"/>
                  </a:lnTo>
                  <a:lnTo>
                    <a:pt x="9746" y="1515"/>
                  </a:lnTo>
                  <a:lnTo>
                    <a:pt x="9379" y="1515"/>
                  </a:lnTo>
                  <a:lnTo>
                    <a:pt x="9013" y="1490"/>
                  </a:lnTo>
                  <a:lnTo>
                    <a:pt x="8647" y="1466"/>
                  </a:lnTo>
                  <a:lnTo>
                    <a:pt x="8305" y="1393"/>
                  </a:lnTo>
                  <a:lnTo>
                    <a:pt x="7938" y="1320"/>
                  </a:lnTo>
                  <a:lnTo>
                    <a:pt x="7206" y="1149"/>
                  </a:lnTo>
                  <a:lnTo>
                    <a:pt x="6497" y="929"/>
                  </a:lnTo>
                  <a:lnTo>
                    <a:pt x="5765" y="685"/>
                  </a:lnTo>
                  <a:lnTo>
                    <a:pt x="5056" y="465"/>
                  </a:lnTo>
                  <a:lnTo>
                    <a:pt x="4324" y="269"/>
                  </a:lnTo>
                  <a:lnTo>
                    <a:pt x="3982" y="172"/>
                  </a:lnTo>
                  <a:lnTo>
                    <a:pt x="3615" y="98"/>
                  </a:lnTo>
                  <a:lnTo>
                    <a:pt x="3249" y="50"/>
                  </a:lnTo>
                  <a:lnTo>
                    <a:pt x="2883" y="25"/>
                  </a:lnTo>
                  <a:lnTo>
                    <a:pt x="254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grpSp>
      <p:sp>
        <p:nvSpPr>
          <p:cNvPr id="2339" name="Google Shape;2339;p240"/>
          <p:cNvSpPr txBox="1"/>
          <p:nvPr>
            <p:ph idx="1" type="body"/>
          </p:nvPr>
        </p:nvSpPr>
        <p:spPr>
          <a:xfrm>
            <a:off x="3243000" y="2680638"/>
            <a:ext cx="2888400" cy="1430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a:t>Illustrate </a:t>
            </a:r>
            <a:r>
              <a:rPr b="1" lang="en" sz="2400"/>
              <a:t>important findings</a:t>
            </a:r>
            <a:endParaRPr b="1" sz="2400"/>
          </a:p>
        </p:txBody>
      </p:sp>
      <p:sp>
        <p:nvSpPr>
          <p:cNvPr id="2340" name="Google Shape;2340;p240"/>
          <p:cNvSpPr txBox="1"/>
          <p:nvPr>
            <p:ph idx="1" type="body"/>
          </p:nvPr>
        </p:nvSpPr>
        <p:spPr>
          <a:xfrm>
            <a:off x="6131400" y="2680638"/>
            <a:ext cx="2888400" cy="1430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a:t>Allow the reader to </a:t>
            </a:r>
            <a:r>
              <a:rPr b="1" lang="en" sz="2400"/>
              <a:t>critically evaluate </a:t>
            </a:r>
            <a:r>
              <a:rPr lang="en" sz="2400"/>
              <a:t>the data</a:t>
            </a:r>
            <a:endParaRPr sz="2400"/>
          </a:p>
        </p:txBody>
      </p:sp>
      <p:sp>
        <p:nvSpPr>
          <p:cNvPr id="2341" name="Google Shape;2341;p240"/>
          <p:cNvSpPr txBox="1"/>
          <p:nvPr/>
        </p:nvSpPr>
        <p:spPr>
          <a:xfrm>
            <a:off x="3779175" y="4105025"/>
            <a:ext cx="5293800" cy="519300"/>
          </a:xfrm>
          <a:prstGeom prst="rect">
            <a:avLst/>
          </a:prstGeom>
          <a:noFill/>
          <a:ln>
            <a:noFill/>
          </a:ln>
        </p:spPr>
        <p:txBody>
          <a:bodyPr anchorCtr="0" anchor="t" bIns="91425" lIns="91425" spcFirstLastPara="1" rIns="91425" wrap="square" tIns="91425">
            <a:noAutofit/>
          </a:bodyPr>
          <a:lstStyle/>
          <a:p>
            <a:pPr indent="0" lvl="0" marL="0" rtl="0" algn="r">
              <a:lnSpc>
                <a:spcPct val="120000"/>
              </a:lnSpc>
              <a:spcBef>
                <a:spcPts val="0"/>
              </a:spcBef>
              <a:spcAft>
                <a:spcPts val="0"/>
              </a:spcAft>
              <a:buNone/>
            </a:pPr>
            <a:r>
              <a:rPr lang="en" sz="1800">
                <a:latin typeface="Lato"/>
                <a:ea typeface="Lato"/>
                <a:cs typeface="Lato"/>
                <a:sym typeface="Lato"/>
              </a:rPr>
              <a:t>Weissgerber et al.</a:t>
            </a:r>
            <a:r>
              <a:rPr lang="en" sz="1800">
                <a:solidFill>
                  <a:schemeClr val="accent3"/>
                </a:solidFill>
                <a:latin typeface="Lato"/>
                <a:ea typeface="Lato"/>
                <a:cs typeface="Lato"/>
                <a:sym typeface="Lato"/>
              </a:rPr>
              <a:t>  </a:t>
            </a:r>
            <a:r>
              <a:rPr lang="en" sz="1800" u="sng">
                <a:solidFill>
                  <a:schemeClr val="accent3"/>
                </a:solidFill>
                <a:latin typeface="Lato"/>
                <a:ea typeface="Lato"/>
                <a:cs typeface="Lato"/>
                <a:sym typeface="Lato"/>
                <a:hlinkClick r:id="rId3"/>
              </a:rPr>
              <a:t>10.1074/jbc.RA117.000147</a:t>
            </a:r>
            <a:endParaRPr sz="1800">
              <a:solidFill>
                <a:schemeClr val="accent3"/>
              </a:solidFill>
              <a:latin typeface="Lato"/>
              <a:ea typeface="Lato"/>
              <a:cs typeface="Lato"/>
              <a:sym typeface="Lato"/>
            </a:endParaRPr>
          </a:p>
        </p:txBody>
      </p:sp>
      <p:sp>
        <p:nvSpPr>
          <p:cNvPr id="2342" name="Google Shape;2342;p240"/>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6" name="Shape 2346"/>
        <p:cNvGrpSpPr/>
        <p:nvPr/>
      </p:nvGrpSpPr>
      <p:grpSpPr>
        <a:xfrm>
          <a:off x="0" y="0"/>
          <a:ext cx="0" cy="0"/>
          <a:chOff x="0" y="0"/>
          <a:chExt cx="0" cy="0"/>
        </a:xfrm>
      </p:grpSpPr>
      <p:sp>
        <p:nvSpPr>
          <p:cNvPr id="2347" name="Google Shape;2347;p241"/>
          <p:cNvSpPr txBox="1"/>
          <p:nvPr>
            <p:ph type="title"/>
          </p:nvPr>
        </p:nvSpPr>
        <p:spPr>
          <a:xfrm>
            <a:off x="893700" y="206000"/>
            <a:ext cx="758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Flaws of the usual</a:t>
            </a:r>
            <a:endParaRPr/>
          </a:p>
        </p:txBody>
      </p:sp>
      <p:sp>
        <p:nvSpPr>
          <p:cNvPr id="2348" name="Google Shape;2348;p241"/>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2349" name="Google Shape;2349;p241"/>
          <p:cNvSpPr txBox="1"/>
          <p:nvPr>
            <p:ph idx="1" type="body"/>
          </p:nvPr>
        </p:nvSpPr>
        <p:spPr>
          <a:xfrm>
            <a:off x="5110450" y="657625"/>
            <a:ext cx="4033500" cy="39099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Char char="●"/>
            </a:pPr>
            <a:r>
              <a:rPr b="1" lang="en" sz="1800"/>
              <a:t>Reproducible workflows?</a:t>
            </a:r>
            <a:endParaRPr b="1" sz="1800"/>
          </a:p>
          <a:p>
            <a:pPr indent="-342900" lvl="1" marL="914400" rtl="0" algn="l">
              <a:spcBef>
                <a:spcPts val="0"/>
              </a:spcBef>
              <a:spcAft>
                <a:spcPts val="0"/>
              </a:spcAft>
              <a:buSzPts val="1800"/>
              <a:buChar char="○"/>
            </a:pPr>
            <a:r>
              <a:rPr lang="en" sz="1800"/>
              <a:t>Problems can be avoided by using macros or dashboards</a:t>
            </a:r>
            <a:endParaRPr sz="1800"/>
          </a:p>
          <a:p>
            <a:pPr indent="-342900" lvl="1" marL="914400" rtl="0" algn="l">
              <a:spcBef>
                <a:spcPts val="0"/>
              </a:spcBef>
              <a:spcAft>
                <a:spcPts val="0"/>
              </a:spcAft>
              <a:buSzPts val="1800"/>
              <a:buChar char="○"/>
            </a:pPr>
            <a:r>
              <a:rPr lang="en" sz="1800"/>
              <a:t>However, who uses these?</a:t>
            </a:r>
            <a:endParaRPr sz="1800"/>
          </a:p>
          <a:p>
            <a:pPr indent="-342900" lvl="0" marL="457200" rtl="0" algn="l">
              <a:spcBef>
                <a:spcPts val="0"/>
              </a:spcBef>
              <a:spcAft>
                <a:spcPts val="0"/>
              </a:spcAft>
              <a:buSzPts val="1800"/>
              <a:buChar char="●"/>
            </a:pPr>
            <a:r>
              <a:rPr b="1" lang="en" sz="1800"/>
              <a:t>Excel rename genes</a:t>
            </a:r>
            <a:endParaRPr b="1" sz="1800"/>
          </a:p>
          <a:p>
            <a:pPr indent="-342900" lvl="1" marL="914400" rtl="0" algn="l">
              <a:spcBef>
                <a:spcPts val="0"/>
              </a:spcBef>
              <a:spcAft>
                <a:spcPts val="0"/>
              </a:spcAft>
              <a:buSzPts val="1800"/>
              <a:buChar char="○"/>
            </a:pPr>
            <a:r>
              <a:rPr lang="en" sz="1800"/>
              <a:t>Ziemann et al., 2016 - </a:t>
            </a:r>
            <a:r>
              <a:rPr lang="en" sz="1800" u="sng">
                <a:solidFill>
                  <a:schemeClr val="accent3"/>
                </a:solidFill>
                <a:highlight>
                  <a:srgbClr val="FFFFFF"/>
                </a:highlight>
                <a:hlinkClick r:id="rId3"/>
              </a:rPr>
              <a:t>https://doi.org/10.1186/s13059-016-1044-7</a:t>
            </a:r>
            <a:endParaRPr sz="1800" u="sng">
              <a:solidFill>
                <a:schemeClr val="accent3"/>
              </a:solidFill>
              <a:highlight>
                <a:srgbClr val="FFFFFF"/>
              </a:highlight>
              <a:hlinkClick r:id="rId4"/>
            </a:endParaRPr>
          </a:p>
          <a:p>
            <a:pPr indent="-342900" lvl="1" marL="914400" rtl="0" algn="l">
              <a:lnSpc>
                <a:spcPct val="115000"/>
              </a:lnSpc>
              <a:spcBef>
                <a:spcPts val="0"/>
              </a:spcBef>
              <a:spcAft>
                <a:spcPts val="0"/>
              </a:spcAft>
              <a:buSzPts val="1800"/>
              <a:buChar char="○"/>
            </a:pPr>
            <a:r>
              <a:rPr lang="en" sz="1800"/>
              <a:t>20% of papers in leading genomic journals contain gene list errors</a:t>
            </a:r>
            <a:endParaRPr sz="1800"/>
          </a:p>
          <a:p>
            <a:pPr indent="-342900" lvl="0" marL="457200" rtl="0" algn="l">
              <a:lnSpc>
                <a:spcPct val="115000"/>
              </a:lnSpc>
              <a:spcBef>
                <a:spcPts val="0"/>
              </a:spcBef>
              <a:spcAft>
                <a:spcPts val="0"/>
              </a:spcAft>
              <a:buSzPts val="1800"/>
              <a:buChar char="●"/>
            </a:pPr>
            <a:r>
              <a:rPr b="1" lang="en" sz="1800"/>
              <a:t>Default Plots</a:t>
            </a:r>
            <a:r>
              <a:rPr lang="en" sz="1800"/>
              <a:t> are often Bar Charts and Line Plots</a:t>
            </a:r>
            <a:endParaRPr sz="1800"/>
          </a:p>
        </p:txBody>
      </p:sp>
      <p:pic>
        <p:nvPicPr>
          <p:cNvPr id="2350" name="Google Shape;2350;p241"/>
          <p:cNvPicPr preferRelativeResize="0"/>
          <p:nvPr/>
        </p:nvPicPr>
        <p:blipFill>
          <a:blip r:embed="rId5">
            <a:alphaModFix/>
          </a:blip>
          <a:stretch>
            <a:fillRect/>
          </a:stretch>
        </p:blipFill>
        <p:spPr>
          <a:xfrm>
            <a:off x="102451" y="1354625"/>
            <a:ext cx="1724025" cy="523875"/>
          </a:xfrm>
          <a:prstGeom prst="rect">
            <a:avLst/>
          </a:prstGeom>
          <a:noFill/>
          <a:ln>
            <a:noFill/>
          </a:ln>
        </p:spPr>
      </p:pic>
      <p:pic>
        <p:nvPicPr>
          <p:cNvPr id="2351" name="Google Shape;2351;p241"/>
          <p:cNvPicPr preferRelativeResize="0"/>
          <p:nvPr/>
        </p:nvPicPr>
        <p:blipFill>
          <a:blip r:embed="rId6">
            <a:alphaModFix/>
          </a:blip>
          <a:stretch>
            <a:fillRect/>
          </a:stretch>
        </p:blipFill>
        <p:spPr>
          <a:xfrm>
            <a:off x="597751" y="2169713"/>
            <a:ext cx="657225" cy="647700"/>
          </a:xfrm>
          <a:prstGeom prst="rect">
            <a:avLst/>
          </a:prstGeom>
          <a:noFill/>
          <a:ln>
            <a:noFill/>
          </a:ln>
        </p:spPr>
      </p:pic>
      <p:pic>
        <p:nvPicPr>
          <p:cNvPr id="2352" name="Google Shape;2352;p241"/>
          <p:cNvPicPr preferRelativeResize="0"/>
          <p:nvPr/>
        </p:nvPicPr>
        <p:blipFill rotWithShape="1">
          <a:blip r:embed="rId7">
            <a:alphaModFix/>
          </a:blip>
          <a:srcRect b="0" l="0" r="23165" t="0"/>
          <a:stretch/>
        </p:blipFill>
        <p:spPr>
          <a:xfrm>
            <a:off x="2403975" y="1695875"/>
            <a:ext cx="2219326" cy="2146100"/>
          </a:xfrm>
          <a:prstGeom prst="rect">
            <a:avLst/>
          </a:prstGeom>
          <a:noFill/>
          <a:ln>
            <a:noFill/>
          </a:ln>
        </p:spPr>
      </p:pic>
      <p:pic>
        <p:nvPicPr>
          <p:cNvPr id="2353" name="Google Shape;2353;p241"/>
          <p:cNvPicPr preferRelativeResize="0"/>
          <p:nvPr/>
        </p:nvPicPr>
        <p:blipFill>
          <a:blip r:embed="rId8">
            <a:alphaModFix/>
          </a:blip>
          <a:stretch>
            <a:fillRect/>
          </a:stretch>
        </p:blipFill>
        <p:spPr>
          <a:xfrm>
            <a:off x="102451" y="2881200"/>
            <a:ext cx="1647825" cy="523875"/>
          </a:xfrm>
          <a:prstGeom prst="rect">
            <a:avLst/>
          </a:prstGeom>
          <a:noFill/>
          <a:ln>
            <a:noFill/>
          </a:ln>
        </p:spPr>
      </p:pic>
      <p:pic>
        <p:nvPicPr>
          <p:cNvPr id="2354" name="Google Shape;2354;p241"/>
          <p:cNvPicPr preferRelativeResize="0"/>
          <p:nvPr/>
        </p:nvPicPr>
        <p:blipFill>
          <a:blip r:embed="rId9">
            <a:alphaModFix/>
          </a:blip>
          <a:stretch>
            <a:fillRect/>
          </a:stretch>
        </p:blipFill>
        <p:spPr>
          <a:xfrm>
            <a:off x="186375" y="3615375"/>
            <a:ext cx="1479975" cy="895350"/>
          </a:xfrm>
          <a:prstGeom prst="rect">
            <a:avLst/>
          </a:prstGeom>
          <a:noFill/>
          <a:ln>
            <a:noFill/>
          </a:ln>
        </p:spPr>
      </p:pic>
      <p:cxnSp>
        <p:nvCxnSpPr>
          <p:cNvPr id="2355" name="Google Shape;2355;p241"/>
          <p:cNvCxnSpPr>
            <a:stCxn id="2350" idx="3"/>
            <a:endCxn id="2352" idx="1"/>
          </p:cNvCxnSpPr>
          <p:nvPr/>
        </p:nvCxnSpPr>
        <p:spPr>
          <a:xfrm>
            <a:off x="1826476" y="1616563"/>
            <a:ext cx="577500" cy="1152300"/>
          </a:xfrm>
          <a:prstGeom prst="curvedConnector3">
            <a:avLst>
              <a:gd fmla="val 50000" name="adj1"/>
            </a:avLst>
          </a:prstGeom>
          <a:noFill/>
          <a:ln cap="flat" cmpd="sng" w="38100">
            <a:solidFill>
              <a:schemeClr val="accent3"/>
            </a:solidFill>
            <a:prstDash val="solid"/>
            <a:round/>
            <a:headEnd len="med" w="med" type="none"/>
            <a:tailEnd len="med" w="med" type="none"/>
          </a:ln>
        </p:spPr>
      </p:cxnSp>
      <p:cxnSp>
        <p:nvCxnSpPr>
          <p:cNvPr id="2356" name="Google Shape;2356;p241"/>
          <p:cNvCxnSpPr>
            <a:stCxn id="2351" idx="3"/>
            <a:endCxn id="2352" idx="1"/>
          </p:cNvCxnSpPr>
          <p:nvPr/>
        </p:nvCxnSpPr>
        <p:spPr>
          <a:xfrm>
            <a:off x="1254976" y="2493563"/>
            <a:ext cx="1149000" cy="275400"/>
          </a:xfrm>
          <a:prstGeom prst="curvedConnector3">
            <a:avLst>
              <a:gd fmla="val 50000" name="adj1"/>
            </a:avLst>
          </a:prstGeom>
          <a:noFill/>
          <a:ln cap="flat" cmpd="sng" w="38100">
            <a:solidFill>
              <a:schemeClr val="accent3"/>
            </a:solidFill>
            <a:prstDash val="solid"/>
            <a:round/>
            <a:headEnd len="med" w="med" type="none"/>
            <a:tailEnd len="med" w="med" type="none"/>
          </a:ln>
        </p:spPr>
      </p:cxnSp>
      <p:cxnSp>
        <p:nvCxnSpPr>
          <p:cNvPr id="2357" name="Google Shape;2357;p241"/>
          <p:cNvCxnSpPr>
            <a:stCxn id="2353" idx="3"/>
            <a:endCxn id="2352" idx="1"/>
          </p:cNvCxnSpPr>
          <p:nvPr/>
        </p:nvCxnSpPr>
        <p:spPr>
          <a:xfrm flipH="1" rot="10800000">
            <a:off x="1750276" y="2769038"/>
            <a:ext cx="653700" cy="374100"/>
          </a:xfrm>
          <a:prstGeom prst="curvedConnector3">
            <a:avLst>
              <a:gd fmla="val 50000" name="adj1"/>
            </a:avLst>
          </a:prstGeom>
          <a:noFill/>
          <a:ln cap="flat" cmpd="sng" w="38100">
            <a:solidFill>
              <a:schemeClr val="accent3"/>
            </a:solidFill>
            <a:prstDash val="solid"/>
            <a:round/>
            <a:headEnd len="med" w="med" type="none"/>
            <a:tailEnd len="med" w="med" type="none"/>
          </a:ln>
        </p:spPr>
      </p:cxnSp>
      <p:cxnSp>
        <p:nvCxnSpPr>
          <p:cNvPr id="2358" name="Google Shape;2358;p241"/>
          <p:cNvCxnSpPr>
            <a:stCxn id="2354" idx="3"/>
            <a:endCxn id="2352" idx="1"/>
          </p:cNvCxnSpPr>
          <p:nvPr/>
        </p:nvCxnSpPr>
        <p:spPr>
          <a:xfrm flipH="1" rot="10800000">
            <a:off x="1666350" y="2768850"/>
            <a:ext cx="737700" cy="1294200"/>
          </a:xfrm>
          <a:prstGeom prst="curvedConnector3">
            <a:avLst>
              <a:gd fmla="val 49995" name="adj1"/>
            </a:avLst>
          </a:prstGeom>
          <a:noFill/>
          <a:ln cap="flat" cmpd="sng" w="38100">
            <a:solidFill>
              <a:schemeClr val="accent3"/>
            </a:solidFill>
            <a:prstDash val="solid"/>
            <a:round/>
            <a:headEnd len="med" w="med" type="none"/>
            <a:tailEnd len="med" w="med" type="none"/>
          </a:ln>
        </p:spPr>
      </p:cxnSp>
      <p:sp>
        <p:nvSpPr>
          <p:cNvPr id="2359" name="Google Shape;2359;p241"/>
          <p:cNvSpPr txBox="1"/>
          <p:nvPr>
            <p:ph idx="4"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3" name="Shape 2363"/>
        <p:cNvGrpSpPr/>
        <p:nvPr/>
      </p:nvGrpSpPr>
      <p:grpSpPr>
        <a:xfrm>
          <a:off x="0" y="0"/>
          <a:ext cx="0" cy="0"/>
          <a:chOff x="0" y="0"/>
          <a:chExt cx="0" cy="0"/>
        </a:xfrm>
      </p:grpSpPr>
      <p:sp>
        <p:nvSpPr>
          <p:cNvPr id="2364" name="Google Shape;2364;p242"/>
          <p:cNvSpPr txBox="1"/>
          <p:nvPr/>
        </p:nvSpPr>
        <p:spPr>
          <a:xfrm>
            <a:off x="3855375" y="4638425"/>
            <a:ext cx="5293800" cy="519300"/>
          </a:xfrm>
          <a:prstGeom prst="rect">
            <a:avLst/>
          </a:prstGeom>
          <a:noFill/>
          <a:ln>
            <a:noFill/>
          </a:ln>
        </p:spPr>
        <p:txBody>
          <a:bodyPr anchorCtr="0" anchor="t" bIns="91425" lIns="91425" spcFirstLastPara="1" rIns="91425" wrap="square" tIns="91425">
            <a:noAutofit/>
          </a:bodyPr>
          <a:lstStyle/>
          <a:p>
            <a:pPr indent="0" lvl="0" marL="0" rtl="0" algn="r">
              <a:lnSpc>
                <a:spcPct val="120000"/>
              </a:lnSpc>
              <a:spcBef>
                <a:spcPts val="0"/>
              </a:spcBef>
              <a:spcAft>
                <a:spcPts val="0"/>
              </a:spcAft>
              <a:buNone/>
            </a:pPr>
            <a:r>
              <a:rPr lang="en" sz="1800">
                <a:latin typeface="Lato"/>
                <a:ea typeface="Lato"/>
                <a:cs typeface="Lato"/>
                <a:sym typeface="Lato"/>
              </a:rPr>
              <a:t>Weissgerber et al.</a:t>
            </a:r>
            <a:r>
              <a:rPr lang="en" sz="1800">
                <a:solidFill>
                  <a:schemeClr val="accent3"/>
                </a:solidFill>
                <a:latin typeface="Lato"/>
                <a:ea typeface="Lato"/>
                <a:cs typeface="Lato"/>
                <a:sym typeface="Lato"/>
              </a:rPr>
              <a:t>  </a:t>
            </a:r>
            <a:r>
              <a:rPr lang="en" sz="1800" u="sng">
                <a:solidFill>
                  <a:schemeClr val="accent3"/>
                </a:solidFill>
                <a:latin typeface="Lato"/>
                <a:ea typeface="Lato"/>
                <a:cs typeface="Lato"/>
                <a:sym typeface="Lato"/>
                <a:hlinkClick r:id="rId3"/>
              </a:rPr>
              <a:t>10.1074/jbc.RA117.000147</a:t>
            </a:r>
            <a:endParaRPr sz="1800">
              <a:solidFill>
                <a:schemeClr val="accent3"/>
              </a:solidFill>
              <a:latin typeface="Lato"/>
              <a:ea typeface="Lato"/>
              <a:cs typeface="Lato"/>
              <a:sym typeface="Lato"/>
            </a:endParaRPr>
          </a:p>
        </p:txBody>
      </p:sp>
      <p:sp>
        <p:nvSpPr>
          <p:cNvPr id="2365" name="Google Shape;2365;p242"/>
          <p:cNvSpPr txBox="1"/>
          <p:nvPr>
            <p:ph type="title"/>
          </p:nvPr>
        </p:nvSpPr>
        <p:spPr>
          <a:xfrm>
            <a:off x="284175" y="206000"/>
            <a:ext cx="85764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Data visualisation &amp; reproducibility</a:t>
            </a:r>
            <a:endParaRPr/>
          </a:p>
        </p:txBody>
      </p:sp>
      <p:pic>
        <p:nvPicPr>
          <p:cNvPr id="2366" name="Google Shape;2366;p242"/>
          <p:cNvPicPr preferRelativeResize="0"/>
          <p:nvPr/>
        </p:nvPicPr>
        <p:blipFill>
          <a:blip r:embed="rId4">
            <a:alphaModFix/>
          </a:blip>
          <a:stretch>
            <a:fillRect/>
          </a:stretch>
        </p:blipFill>
        <p:spPr>
          <a:xfrm>
            <a:off x="1438126" y="1063400"/>
            <a:ext cx="6268495" cy="35010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0" name="Shape 2370"/>
        <p:cNvGrpSpPr/>
        <p:nvPr/>
      </p:nvGrpSpPr>
      <p:grpSpPr>
        <a:xfrm>
          <a:off x="0" y="0"/>
          <a:ext cx="0" cy="0"/>
          <a:chOff x="0" y="0"/>
          <a:chExt cx="0" cy="0"/>
        </a:xfrm>
      </p:grpSpPr>
      <p:sp>
        <p:nvSpPr>
          <p:cNvPr id="2371" name="Google Shape;2371;p243"/>
          <p:cNvSpPr txBox="1"/>
          <p:nvPr/>
        </p:nvSpPr>
        <p:spPr>
          <a:xfrm>
            <a:off x="2130850" y="4638425"/>
            <a:ext cx="6936600" cy="519300"/>
          </a:xfrm>
          <a:prstGeom prst="rect">
            <a:avLst/>
          </a:prstGeom>
          <a:noFill/>
          <a:ln>
            <a:noFill/>
          </a:ln>
        </p:spPr>
        <p:txBody>
          <a:bodyPr anchorCtr="0" anchor="t" bIns="91425" lIns="91425" spcFirstLastPara="1" rIns="91425" wrap="square" tIns="91425">
            <a:noAutofit/>
          </a:bodyPr>
          <a:lstStyle/>
          <a:p>
            <a:pPr indent="0" lvl="0" marL="0" rtl="0" algn="r">
              <a:lnSpc>
                <a:spcPct val="120000"/>
              </a:lnSpc>
              <a:spcBef>
                <a:spcPts val="0"/>
              </a:spcBef>
              <a:spcAft>
                <a:spcPts val="0"/>
              </a:spcAft>
              <a:buNone/>
            </a:pPr>
            <a:r>
              <a:rPr lang="en" sz="1800" u="sng">
                <a:solidFill>
                  <a:schemeClr val="hlink"/>
                </a:solidFill>
                <a:latin typeface="Lato"/>
                <a:ea typeface="Lato"/>
                <a:cs typeface="Lato"/>
                <a:sym typeface="Lato"/>
                <a:hlinkClick r:id="rId3"/>
              </a:rPr>
              <a:t>https://www.autodeskresearch.com/publications/samestats</a:t>
            </a:r>
            <a:r>
              <a:rPr lang="en" sz="1800">
                <a:latin typeface="Lato"/>
                <a:ea typeface="Lato"/>
                <a:cs typeface="Lato"/>
                <a:sym typeface="Lato"/>
              </a:rPr>
              <a:t> </a:t>
            </a:r>
            <a:endParaRPr sz="1800">
              <a:solidFill>
                <a:schemeClr val="accent3"/>
              </a:solidFill>
              <a:latin typeface="Lato"/>
              <a:ea typeface="Lato"/>
              <a:cs typeface="Lato"/>
              <a:sym typeface="Lato"/>
            </a:endParaRPr>
          </a:p>
        </p:txBody>
      </p:sp>
      <p:sp>
        <p:nvSpPr>
          <p:cNvPr id="2372" name="Google Shape;2372;p243"/>
          <p:cNvSpPr txBox="1"/>
          <p:nvPr>
            <p:ph type="title"/>
          </p:nvPr>
        </p:nvSpPr>
        <p:spPr>
          <a:xfrm>
            <a:off x="283800" y="273975"/>
            <a:ext cx="8576400" cy="10284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200"/>
              </a:spcAft>
              <a:buNone/>
            </a:pPr>
            <a:r>
              <a:rPr lang="en" sz="2200"/>
              <a:t>Same Stats, Different Graphs: Generating Datasets with Varied Appearance and Identical Statistics through Simulated Annealing</a:t>
            </a:r>
            <a:endParaRPr sz="2200"/>
          </a:p>
        </p:txBody>
      </p:sp>
      <p:pic>
        <p:nvPicPr>
          <p:cNvPr id="2373" name="Google Shape;2373;p243"/>
          <p:cNvPicPr preferRelativeResize="0"/>
          <p:nvPr/>
        </p:nvPicPr>
        <p:blipFill>
          <a:blip r:embed="rId4">
            <a:alphaModFix/>
          </a:blip>
          <a:stretch>
            <a:fillRect/>
          </a:stretch>
        </p:blipFill>
        <p:spPr>
          <a:xfrm>
            <a:off x="762000" y="1454775"/>
            <a:ext cx="3469098" cy="3031250"/>
          </a:xfrm>
          <a:prstGeom prst="rect">
            <a:avLst/>
          </a:prstGeom>
          <a:noFill/>
          <a:ln>
            <a:noFill/>
          </a:ln>
        </p:spPr>
      </p:pic>
      <p:pic>
        <p:nvPicPr>
          <p:cNvPr id="2374" name="Google Shape;2374;p243"/>
          <p:cNvPicPr preferRelativeResize="0"/>
          <p:nvPr/>
        </p:nvPicPr>
        <p:blipFill>
          <a:blip r:embed="rId5">
            <a:alphaModFix/>
          </a:blip>
          <a:stretch>
            <a:fillRect/>
          </a:stretch>
        </p:blipFill>
        <p:spPr>
          <a:xfrm>
            <a:off x="4383498" y="1454775"/>
            <a:ext cx="3997253" cy="30312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8" name="Shape 2378"/>
        <p:cNvGrpSpPr/>
        <p:nvPr/>
      </p:nvGrpSpPr>
      <p:grpSpPr>
        <a:xfrm>
          <a:off x="0" y="0"/>
          <a:ext cx="0" cy="0"/>
          <a:chOff x="0" y="0"/>
          <a:chExt cx="0" cy="0"/>
        </a:xfrm>
      </p:grpSpPr>
      <p:sp>
        <p:nvSpPr>
          <p:cNvPr id="2379" name="Google Shape;2379;p244"/>
          <p:cNvSpPr txBox="1"/>
          <p:nvPr/>
        </p:nvSpPr>
        <p:spPr>
          <a:xfrm>
            <a:off x="1122550" y="4638425"/>
            <a:ext cx="7944900" cy="5193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lang="en" sz="1800">
                <a:solidFill>
                  <a:schemeClr val="dk1"/>
                </a:solidFill>
                <a:latin typeface="Lato"/>
                <a:ea typeface="Lato"/>
                <a:cs typeface="Lato"/>
                <a:sym typeface="Lato"/>
              </a:rPr>
              <a:t>Weissgerber et al., 2017 JBC,</a:t>
            </a:r>
            <a:r>
              <a:rPr lang="en" sz="1800">
                <a:solidFill>
                  <a:schemeClr val="dk1"/>
                </a:solidFill>
                <a:uFill>
                  <a:noFill/>
                </a:uFill>
                <a:latin typeface="Lato"/>
                <a:ea typeface="Lato"/>
                <a:cs typeface="Lato"/>
                <a:sym typeface="Lato"/>
                <a:hlinkClick r:id="rId3"/>
              </a:rPr>
              <a:t> </a:t>
            </a:r>
            <a:r>
              <a:rPr lang="en" sz="1800" u="sng">
                <a:solidFill>
                  <a:srgbClr val="0097A7"/>
                </a:solidFill>
                <a:latin typeface="Lato"/>
                <a:ea typeface="Lato"/>
                <a:cs typeface="Lato"/>
                <a:sym typeface="Lato"/>
                <a:hlinkClick r:id="rId4"/>
              </a:rPr>
              <a:t>http://www.jbc.org/content/292/50/20592.full</a:t>
            </a:r>
            <a:endParaRPr sz="1800">
              <a:solidFill>
                <a:schemeClr val="accent3"/>
              </a:solidFill>
              <a:latin typeface="Lato"/>
              <a:ea typeface="Lato"/>
              <a:cs typeface="Lato"/>
              <a:sym typeface="Lato"/>
            </a:endParaRPr>
          </a:p>
        </p:txBody>
      </p:sp>
      <p:sp>
        <p:nvSpPr>
          <p:cNvPr id="2380" name="Google Shape;2380;p244"/>
          <p:cNvSpPr txBox="1"/>
          <p:nvPr>
            <p:ph type="title"/>
          </p:nvPr>
        </p:nvSpPr>
        <p:spPr>
          <a:xfrm>
            <a:off x="283800" y="273975"/>
            <a:ext cx="8783700" cy="8505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200"/>
              </a:spcAft>
              <a:buNone/>
            </a:pPr>
            <a:r>
              <a:rPr lang="en" sz="3000"/>
              <a:t>No bar graphs - even for normally distributed data</a:t>
            </a:r>
            <a:endParaRPr sz="3000"/>
          </a:p>
        </p:txBody>
      </p:sp>
      <p:pic>
        <p:nvPicPr>
          <p:cNvPr id="2381" name="Google Shape;2381;p244"/>
          <p:cNvPicPr preferRelativeResize="0"/>
          <p:nvPr/>
        </p:nvPicPr>
        <p:blipFill rotWithShape="1">
          <a:blip r:embed="rId5">
            <a:alphaModFix/>
          </a:blip>
          <a:srcRect b="7063" l="0" r="0" t="0"/>
          <a:stretch/>
        </p:blipFill>
        <p:spPr>
          <a:xfrm>
            <a:off x="762000" y="1077400"/>
            <a:ext cx="7944900" cy="35347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1" name="Shape 1521"/>
        <p:cNvGrpSpPr/>
        <p:nvPr/>
      </p:nvGrpSpPr>
      <p:grpSpPr>
        <a:xfrm>
          <a:off x="0" y="0"/>
          <a:ext cx="0" cy="0"/>
          <a:chOff x="0" y="0"/>
          <a:chExt cx="0" cy="0"/>
        </a:xfrm>
      </p:grpSpPr>
      <p:pic>
        <p:nvPicPr>
          <p:cNvPr id="1522" name="Google Shape;1522;p164"/>
          <p:cNvPicPr preferRelativeResize="0"/>
          <p:nvPr/>
        </p:nvPicPr>
        <p:blipFill>
          <a:blip r:embed="rId3">
            <a:alphaModFix/>
          </a:blip>
          <a:stretch>
            <a:fillRect/>
          </a:stretch>
        </p:blipFill>
        <p:spPr>
          <a:xfrm>
            <a:off x="1219000" y="85700"/>
            <a:ext cx="6706003" cy="2275926"/>
          </a:xfrm>
          <a:prstGeom prst="rect">
            <a:avLst/>
          </a:prstGeom>
          <a:noFill/>
          <a:ln>
            <a:noFill/>
          </a:ln>
        </p:spPr>
      </p:pic>
      <p:sp>
        <p:nvSpPr>
          <p:cNvPr id="1523" name="Google Shape;1523;p164"/>
          <p:cNvSpPr txBox="1"/>
          <p:nvPr/>
        </p:nvSpPr>
        <p:spPr>
          <a:xfrm>
            <a:off x="327750" y="2521325"/>
            <a:ext cx="4840800" cy="5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Lato"/>
                <a:ea typeface="Lato"/>
                <a:cs typeface="Lato"/>
                <a:sym typeface="Lato"/>
              </a:rPr>
              <a:t>Miss labelled stocks</a:t>
            </a:r>
            <a:endParaRPr b="1" sz="1800">
              <a:solidFill>
                <a:srgbClr val="FFFFFF"/>
              </a:solidFill>
              <a:latin typeface="Lato"/>
              <a:ea typeface="Lato"/>
              <a:cs typeface="Lato"/>
              <a:sym typeface="Lato"/>
            </a:endParaRPr>
          </a:p>
        </p:txBody>
      </p:sp>
      <p:sp>
        <p:nvSpPr>
          <p:cNvPr id="1524" name="Google Shape;1524;p164"/>
          <p:cNvSpPr txBox="1"/>
          <p:nvPr/>
        </p:nvSpPr>
        <p:spPr>
          <a:xfrm>
            <a:off x="3110725" y="2757775"/>
            <a:ext cx="2814300" cy="5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Lato"/>
                <a:ea typeface="Lato"/>
                <a:cs typeface="Lato"/>
                <a:sym typeface="Lato"/>
              </a:rPr>
              <a:t>Lack of detailed protocols</a:t>
            </a:r>
            <a:endParaRPr b="1" sz="1800">
              <a:solidFill>
                <a:srgbClr val="FFFFFF"/>
              </a:solidFill>
              <a:latin typeface="Lato"/>
              <a:ea typeface="Lato"/>
              <a:cs typeface="Lato"/>
              <a:sym typeface="Lato"/>
            </a:endParaRPr>
          </a:p>
        </p:txBody>
      </p:sp>
      <p:sp>
        <p:nvSpPr>
          <p:cNvPr id="1525" name="Google Shape;1525;p164"/>
          <p:cNvSpPr txBox="1"/>
          <p:nvPr/>
        </p:nvSpPr>
        <p:spPr>
          <a:xfrm>
            <a:off x="6221500" y="2521325"/>
            <a:ext cx="2814300" cy="5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Lato"/>
                <a:ea typeface="Lato"/>
                <a:cs typeface="Lato"/>
                <a:sym typeface="Lato"/>
              </a:rPr>
              <a:t>Irreproducible biological assays</a:t>
            </a:r>
            <a:endParaRPr b="1" sz="1800">
              <a:solidFill>
                <a:srgbClr val="FFFFFF"/>
              </a:solidFill>
              <a:latin typeface="Lato"/>
              <a:ea typeface="Lato"/>
              <a:cs typeface="Lato"/>
              <a:sym typeface="Lato"/>
            </a:endParaRPr>
          </a:p>
        </p:txBody>
      </p:sp>
      <p:sp>
        <p:nvSpPr>
          <p:cNvPr id="1526" name="Google Shape;1526;p164"/>
          <p:cNvSpPr txBox="1"/>
          <p:nvPr/>
        </p:nvSpPr>
        <p:spPr>
          <a:xfrm>
            <a:off x="6046125" y="3608225"/>
            <a:ext cx="2814300" cy="5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Lato"/>
                <a:ea typeface="Lato"/>
                <a:cs typeface="Lato"/>
                <a:sym typeface="Lato"/>
              </a:rPr>
              <a:t>Inconsistent results</a:t>
            </a:r>
            <a:endParaRPr b="1" sz="1800">
              <a:solidFill>
                <a:srgbClr val="FFFFFF"/>
              </a:solidFill>
              <a:latin typeface="Lato"/>
              <a:ea typeface="Lato"/>
              <a:cs typeface="Lato"/>
              <a:sym typeface="Lato"/>
            </a:endParaRPr>
          </a:p>
        </p:txBody>
      </p:sp>
      <p:sp>
        <p:nvSpPr>
          <p:cNvPr id="1527" name="Google Shape;1527;p164"/>
          <p:cNvSpPr txBox="1"/>
          <p:nvPr/>
        </p:nvSpPr>
        <p:spPr>
          <a:xfrm>
            <a:off x="1534075" y="3508500"/>
            <a:ext cx="2814300" cy="5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Lato"/>
                <a:ea typeface="Lato"/>
                <a:cs typeface="Lato"/>
                <a:sym typeface="Lato"/>
              </a:rPr>
              <a:t>Insufficient laboratory notebook </a:t>
            </a:r>
            <a:r>
              <a:rPr b="1" lang="en" sz="1800">
                <a:solidFill>
                  <a:srgbClr val="FFFFFF"/>
                </a:solidFill>
                <a:latin typeface="Lato"/>
                <a:ea typeface="Lato"/>
                <a:cs typeface="Lato"/>
                <a:sym typeface="Lato"/>
              </a:rPr>
              <a:t>entries</a:t>
            </a:r>
            <a:endParaRPr b="1" sz="1800">
              <a:solidFill>
                <a:srgbClr val="FFFFFF"/>
              </a:solidFill>
              <a:latin typeface="Lato"/>
              <a:ea typeface="Lato"/>
              <a:cs typeface="Lato"/>
              <a:sym typeface="Lato"/>
            </a:endParaRPr>
          </a:p>
        </p:txBody>
      </p:sp>
      <p:sp>
        <p:nvSpPr>
          <p:cNvPr id="1528" name="Google Shape;1528;p164"/>
          <p:cNvSpPr txBox="1"/>
          <p:nvPr/>
        </p:nvSpPr>
        <p:spPr>
          <a:xfrm>
            <a:off x="76825" y="4495663"/>
            <a:ext cx="4840800" cy="5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rgbClr val="FFFFFF"/>
                </a:solidFill>
                <a:hlinkClick r:id="rId4"/>
              </a:rPr>
              <a:t>https://blogs.scientificamerican.com/food-matters/lab-life-the-anatomy-of-a-retraction/</a:t>
            </a:r>
            <a:endParaRPr sz="1800">
              <a:solidFill>
                <a:srgbClr val="FFFFFF"/>
              </a:solidFill>
              <a:latin typeface="Lato"/>
              <a:ea typeface="Lato"/>
              <a:cs typeface="Lato"/>
              <a:sym typeface="Lato"/>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5" name="Shape 2385"/>
        <p:cNvGrpSpPr/>
        <p:nvPr/>
      </p:nvGrpSpPr>
      <p:grpSpPr>
        <a:xfrm>
          <a:off x="0" y="0"/>
          <a:ext cx="0" cy="0"/>
          <a:chOff x="0" y="0"/>
          <a:chExt cx="0" cy="0"/>
        </a:xfrm>
      </p:grpSpPr>
      <p:sp>
        <p:nvSpPr>
          <p:cNvPr id="2386" name="Google Shape;2386;p245"/>
          <p:cNvSpPr txBox="1"/>
          <p:nvPr/>
        </p:nvSpPr>
        <p:spPr>
          <a:xfrm>
            <a:off x="1122550" y="4638425"/>
            <a:ext cx="7944900" cy="5193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lang="en" sz="1800">
                <a:solidFill>
                  <a:schemeClr val="dk1"/>
                </a:solidFill>
                <a:latin typeface="Lato"/>
                <a:ea typeface="Lato"/>
                <a:cs typeface="Lato"/>
                <a:sym typeface="Lato"/>
              </a:rPr>
              <a:t>Weissgerber et al., 2017 JBC,</a:t>
            </a:r>
            <a:r>
              <a:rPr lang="en" sz="1800">
                <a:solidFill>
                  <a:schemeClr val="dk1"/>
                </a:solidFill>
                <a:uFill>
                  <a:noFill/>
                </a:uFill>
                <a:latin typeface="Lato"/>
                <a:ea typeface="Lato"/>
                <a:cs typeface="Lato"/>
                <a:sym typeface="Lato"/>
                <a:hlinkClick r:id="rId3"/>
              </a:rPr>
              <a:t> </a:t>
            </a:r>
            <a:r>
              <a:rPr lang="en" sz="1800" u="sng">
                <a:solidFill>
                  <a:srgbClr val="0097A7"/>
                </a:solidFill>
                <a:latin typeface="Lato"/>
                <a:ea typeface="Lato"/>
                <a:cs typeface="Lato"/>
                <a:sym typeface="Lato"/>
                <a:hlinkClick r:id="rId4"/>
              </a:rPr>
              <a:t>http://www.jbc.org/content/292/50/20592.full</a:t>
            </a:r>
            <a:endParaRPr sz="1800">
              <a:solidFill>
                <a:schemeClr val="accent3"/>
              </a:solidFill>
              <a:latin typeface="Lato"/>
              <a:ea typeface="Lato"/>
              <a:cs typeface="Lato"/>
              <a:sym typeface="Lato"/>
            </a:endParaRPr>
          </a:p>
        </p:txBody>
      </p:sp>
      <p:sp>
        <p:nvSpPr>
          <p:cNvPr id="2387" name="Google Shape;2387;p245"/>
          <p:cNvSpPr txBox="1"/>
          <p:nvPr>
            <p:ph type="title"/>
          </p:nvPr>
        </p:nvSpPr>
        <p:spPr>
          <a:xfrm>
            <a:off x="283800" y="273975"/>
            <a:ext cx="8783700" cy="8505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200"/>
              </a:spcAft>
              <a:buNone/>
            </a:pPr>
            <a:r>
              <a:rPr lang="en" sz="3600"/>
              <a:t>Choosing the right plot</a:t>
            </a:r>
            <a:endParaRPr sz="3600"/>
          </a:p>
        </p:txBody>
      </p:sp>
      <p:grpSp>
        <p:nvGrpSpPr>
          <p:cNvPr id="2388" name="Google Shape;2388;p245"/>
          <p:cNvGrpSpPr/>
          <p:nvPr/>
        </p:nvGrpSpPr>
        <p:grpSpPr>
          <a:xfrm>
            <a:off x="1752775" y="991325"/>
            <a:ext cx="6790751" cy="1193350"/>
            <a:chOff x="1563275" y="905975"/>
            <a:chExt cx="6790751" cy="1193350"/>
          </a:xfrm>
        </p:grpSpPr>
        <p:pic>
          <p:nvPicPr>
            <p:cNvPr id="2389" name="Google Shape;2389;p245"/>
            <p:cNvPicPr preferRelativeResize="0"/>
            <p:nvPr/>
          </p:nvPicPr>
          <p:blipFill rotWithShape="1">
            <a:blip r:embed="rId5">
              <a:alphaModFix/>
            </a:blip>
            <a:srcRect b="65395" l="86444" r="0" t="2932"/>
            <a:stretch/>
          </p:blipFill>
          <p:spPr>
            <a:xfrm>
              <a:off x="7195176" y="905975"/>
              <a:ext cx="1158850" cy="1193350"/>
            </a:xfrm>
            <a:prstGeom prst="rect">
              <a:avLst/>
            </a:prstGeom>
            <a:noFill/>
            <a:ln>
              <a:noFill/>
            </a:ln>
          </p:spPr>
        </p:pic>
        <p:pic>
          <p:nvPicPr>
            <p:cNvPr id="2390" name="Google Shape;2390;p245"/>
            <p:cNvPicPr preferRelativeResize="0"/>
            <p:nvPr/>
          </p:nvPicPr>
          <p:blipFill rotWithShape="1">
            <a:blip r:embed="rId5">
              <a:alphaModFix/>
            </a:blip>
            <a:srcRect b="65395" l="15412" r="69009" t="2932"/>
            <a:stretch/>
          </p:blipFill>
          <p:spPr>
            <a:xfrm>
              <a:off x="1563275" y="905975"/>
              <a:ext cx="1331724" cy="1193350"/>
            </a:xfrm>
            <a:prstGeom prst="rect">
              <a:avLst/>
            </a:prstGeom>
            <a:noFill/>
            <a:ln>
              <a:noFill/>
            </a:ln>
          </p:spPr>
        </p:pic>
        <p:pic>
          <p:nvPicPr>
            <p:cNvPr id="2391" name="Google Shape;2391;p245"/>
            <p:cNvPicPr preferRelativeResize="0"/>
            <p:nvPr/>
          </p:nvPicPr>
          <p:blipFill rotWithShape="1">
            <a:blip r:embed="rId5">
              <a:alphaModFix/>
            </a:blip>
            <a:srcRect b="65395" l="34301" r="50120" t="2932"/>
            <a:stretch/>
          </p:blipFill>
          <p:spPr>
            <a:xfrm>
              <a:off x="2971250" y="905975"/>
              <a:ext cx="1331724" cy="1193350"/>
            </a:xfrm>
            <a:prstGeom prst="rect">
              <a:avLst/>
            </a:prstGeom>
            <a:noFill/>
            <a:ln>
              <a:noFill/>
            </a:ln>
          </p:spPr>
        </p:pic>
        <p:pic>
          <p:nvPicPr>
            <p:cNvPr id="2392" name="Google Shape;2392;p245"/>
            <p:cNvPicPr preferRelativeResize="0"/>
            <p:nvPr/>
          </p:nvPicPr>
          <p:blipFill rotWithShape="1">
            <a:blip r:embed="rId5">
              <a:alphaModFix/>
            </a:blip>
            <a:srcRect b="65395" l="53386" r="31903" t="2932"/>
            <a:stretch/>
          </p:blipFill>
          <p:spPr>
            <a:xfrm>
              <a:off x="4466225" y="905975"/>
              <a:ext cx="1257550" cy="1193350"/>
            </a:xfrm>
            <a:prstGeom prst="rect">
              <a:avLst/>
            </a:prstGeom>
            <a:noFill/>
            <a:ln>
              <a:noFill/>
            </a:ln>
          </p:spPr>
        </p:pic>
        <p:pic>
          <p:nvPicPr>
            <p:cNvPr id="2393" name="Google Shape;2393;p245"/>
            <p:cNvPicPr preferRelativeResize="0"/>
            <p:nvPr/>
          </p:nvPicPr>
          <p:blipFill rotWithShape="1">
            <a:blip r:embed="rId5">
              <a:alphaModFix/>
            </a:blip>
            <a:srcRect b="65395" l="69492" r="15797" t="2932"/>
            <a:stretch/>
          </p:blipFill>
          <p:spPr>
            <a:xfrm>
              <a:off x="5787200" y="905975"/>
              <a:ext cx="1257550" cy="1193350"/>
            </a:xfrm>
            <a:prstGeom prst="rect">
              <a:avLst/>
            </a:prstGeom>
            <a:noFill/>
            <a:ln>
              <a:noFill/>
            </a:ln>
          </p:spPr>
        </p:pic>
      </p:grpSp>
      <p:graphicFrame>
        <p:nvGraphicFramePr>
          <p:cNvPr id="2394" name="Google Shape;2394;p245"/>
          <p:cNvGraphicFramePr/>
          <p:nvPr/>
        </p:nvGraphicFramePr>
        <p:xfrm>
          <a:off x="351350" y="2184681"/>
          <a:ext cx="3000000" cy="3000000"/>
        </p:xfrm>
        <a:graphic>
          <a:graphicData uri="http://schemas.openxmlformats.org/drawingml/2006/table">
            <a:tbl>
              <a:tblPr>
                <a:noFill/>
                <a:tableStyleId>{F44A2779-C17A-48E4-ACD2-B8187F853686}</a:tableStyleId>
              </a:tblPr>
              <a:tblGrid>
                <a:gridCol w="1401425"/>
                <a:gridCol w="1407975"/>
                <a:gridCol w="1407975"/>
                <a:gridCol w="1407975"/>
                <a:gridCol w="1407975"/>
                <a:gridCol w="1407975"/>
              </a:tblGrid>
              <a:tr h="526725">
                <a:tc>
                  <a:txBody>
                    <a:bodyPr/>
                    <a:lstStyle/>
                    <a:p>
                      <a:pPr indent="0" lvl="0" marL="0" rtl="0" algn="l">
                        <a:spcBef>
                          <a:spcPts val="0"/>
                        </a:spcBef>
                        <a:spcAft>
                          <a:spcPts val="0"/>
                        </a:spcAft>
                        <a:buNone/>
                      </a:pPr>
                      <a:r>
                        <a:rPr b="1" lang="en">
                          <a:solidFill>
                            <a:srgbClr val="165797"/>
                          </a:solidFill>
                          <a:latin typeface="Raleway"/>
                          <a:ea typeface="Raleway"/>
                          <a:cs typeface="Raleway"/>
                          <a:sym typeface="Raleway"/>
                        </a:rPr>
                        <a:t>Outcome variable</a:t>
                      </a:r>
                      <a:endParaRPr b="1">
                        <a:solidFill>
                          <a:srgbClr val="165797"/>
                        </a:solidFill>
                        <a:latin typeface="Raleway"/>
                        <a:ea typeface="Raleway"/>
                        <a:cs typeface="Raleway"/>
                        <a:sym typeface="Raleway"/>
                      </a:endParaRPr>
                    </a:p>
                  </a:txBody>
                  <a:tcPr marT="68575" marB="68575" marR="91425" marL="91425" anchor="ctr">
                    <a:lnL cap="flat" cmpd="sng" w="76200">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latin typeface="Lato"/>
                          <a:ea typeface="Lato"/>
                          <a:cs typeface="Lato"/>
                          <a:sym typeface="Lato"/>
                        </a:rPr>
                        <a:t>Dotplot</a:t>
                      </a:r>
                      <a:endParaRPr b="1">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latin typeface="Lato"/>
                          <a:ea typeface="Lato"/>
                          <a:cs typeface="Lato"/>
                          <a:sym typeface="Lato"/>
                        </a:rPr>
                        <a:t>Boxplot with points</a:t>
                      </a:r>
                      <a:endParaRPr b="1">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latin typeface="Lato"/>
                          <a:ea typeface="Lato"/>
                          <a:cs typeface="Lato"/>
                          <a:sym typeface="Lato"/>
                        </a:rPr>
                        <a:t>Boxplot</a:t>
                      </a:r>
                      <a:endParaRPr b="1">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latin typeface="Lato"/>
                          <a:ea typeface="Lato"/>
                          <a:cs typeface="Lato"/>
                          <a:sym typeface="Lato"/>
                        </a:rPr>
                        <a:t>Violin plot (with or without points)</a:t>
                      </a:r>
                      <a:endParaRPr b="1">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latin typeface="Lato"/>
                          <a:ea typeface="Lato"/>
                          <a:cs typeface="Lato"/>
                          <a:sym typeface="Lato"/>
                        </a:rPr>
                        <a:t>Bar graph</a:t>
                      </a:r>
                      <a:endParaRPr b="1">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r>
              <a:tr h="526725">
                <a:tc>
                  <a:txBody>
                    <a:bodyPr/>
                    <a:lstStyle/>
                    <a:p>
                      <a:pPr indent="0" lvl="0" marL="0" rtl="0" algn="l">
                        <a:spcBef>
                          <a:spcPts val="0"/>
                        </a:spcBef>
                        <a:spcAft>
                          <a:spcPts val="0"/>
                        </a:spcAft>
                        <a:buNone/>
                      </a:pPr>
                      <a:r>
                        <a:rPr b="1" lang="en">
                          <a:solidFill>
                            <a:srgbClr val="165797"/>
                          </a:solidFill>
                          <a:latin typeface="Raleway"/>
                          <a:ea typeface="Raleway"/>
                          <a:cs typeface="Raleway"/>
                          <a:sym typeface="Raleway"/>
                        </a:rPr>
                        <a:t>Sample size</a:t>
                      </a:r>
                      <a:endParaRPr b="1">
                        <a:solidFill>
                          <a:srgbClr val="165797"/>
                        </a:solidFill>
                        <a:latin typeface="Raleway"/>
                        <a:ea typeface="Raleway"/>
                        <a:cs typeface="Raleway"/>
                        <a:sym typeface="Raleway"/>
                      </a:endParaRPr>
                    </a:p>
                  </a:txBody>
                  <a:tcPr marT="68575" marB="68575" marR="91425" marL="91425" anchor="ctr">
                    <a:lnL cap="flat" cmpd="sng" w="76200">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Continuous</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Continuous</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Continuous</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Continuous</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Counts &amp; proportions</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r>
              <a:tr h="526725">
                <a:tc>
                  <a:txBody>
                    <a:bodyPr/>
                    <a:lstStyle/>
                    <a:p>
                      <a:pPr indent="0" lvl="0" marL="0" rtl="0" algn="l">
                        <a:spcBef>
                          <a:spcPts val="0"/>
                        </a:spcBef>
                        <a:spcAft>
                          <a:spcPts val="0"/>
                        </a:spcAft>
                        <a:buNone/>
                      </a:pPr>
                      <a:r>
                        <a:rPr b="1" lang="en">
                          <a:solidFill>
                            <a:srgbClr val="165797"/>
                          </a:solidFill>
                          <a:latin typeface="Raleway"/>
                          <a:ea typeface="Raleway"/>
                          <a:cs typeface="Raleway"/>
                          <a:sym typeface="Raleway"/>
                        </a:rPr>
                        <a:t>Sample size</a:t>
                      </a:r>
                      <a:endParaRPr b="1">
                        <a:solidFill>
                          <a:srgbClr val="165797"/>
                        </a:solidFill>
                        <a:latin typeface="Raleway"/>
                        <a:ea typeface="Raleway"/>
                        <a:cs typeface="Raleway"/>
                        <a:sym typeface="Raleway"/>
                      </a:endParaRPr>
                    </a:p>
                  </a:txBody>
                  <a:tcPr marT="68575" marB="68575" marR="91425" marL="91425" anchor="ctr">
                    <a:lnL cap="flat" cmpd="sng" w="76200">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Small</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Medium</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Large</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Medium to Large</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Any</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r>
              <a:tr h="526725">
                <a:tc>
                  <a:txBody>
                    <a:bodyPr/>
                    <a:lstStyle/>
                    <a:p>
                      <a:pPr indent="0" lvl="0" marL="0" rtl="0" algn="l">
                        <a:spcBef>
                          <a:spcPts val="0"/>
                        </a:spcBef>
                        <a:spcAft>
                          <a:spcPts val="0"/>
                        </a:spcAft>
                        <a:buNone/>
                      </a:pPr>
                      <a:r>
                        <a:rPr b="1" lang="en">
                          <a:solidFill>
                            <a:srgbClr val="165797"/>
                          </a:solidFill>
                          <a:latin typeface="Raleway"/>
                          <a:ea typeface="Raleway"/>
                          <a:cs typeface="Raleway"/>
                          <a:sym typeface="Raleway"/>
                        </a:rPr>
                        <a:t>Data distribution</a:t>
                      </a:r>
                      <a:endParaRPr b="1">
                        <a:solidFill>
                          <a:srgbClr val="165797"/>
                        </a:solidFill>
                        <a:latin typeface="Raleway"/>
                        <a:ea typeface="Raleway"/>
                        <a:cs typeface="Raleway"/>
                        <a:sym typeface="Raleway"/>
                      </a:endParaRPr>
                    </a:p>
                  </a:txBody>
                  <a:tcPr marT="68575" marB="68575" marR="91425" marL="91425" anchor="ctr">
                    <a:lnL cap="flat" cmpd="sng" w="76200">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Any</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Any</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NOT for bimodal data</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Any</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595959"/>
                          </a:solidFill>
                          <a:latin typeface="Lato"/>
                          <a:ea typeface="Lato"/>
                          <a:cs typeface="Lato"/>
                          <a:sym typeface="Lato"/>
                        </a:rPr>
                        <a:t>N/A</a:t>
                      </a:r>
                      <a:endParaRPr b="1">
                        <a:solidFill>
                          <a:srgbClr val="595959"/>
                        </a:solidFill>
                        <a:latin typeface="Lato"/>
                        <a:ea typeface="Lato"/>
                        <a:cs typeface="Lato"/>
                        <a:sym typeface="Lato"/>
                      </a:endParaRPr>
                    </a:p>
                  </a:txBody>
                  <a:tcPr marT="68575" marB="68575" marR="91425" marL="91425" anchor="ctr">
                    <a:lnL cap="flat" cmpd="sng" w="9525">
                      <a:solidFill>
                        <a:srgbClr val="2185C5">
                          <a:alpha val="0"/>
                        </a:srgbClr>
                      </a:solidFill>
                      <a:prstDash val="solid"/>
                      <a:round/>
                      <a:headEnd len="sm" w="sm" type="none"/>
                      <a:tailEnd len="sm" w="sm" type="none"/>
                    </a:lnL>
                    <a:lnR cap="flat" cmpd="sng" w="9525">
                      <a:solidFill>
                        <a:srgbClr val="2185C5">
                          <a:alpha val="0"/>
                        </a:srgbClr>
                      </a:solidFill>
                      <a:prstDash val="solid"/>
                      <a:round/>
                      <a:headEnd len="sm" w="sm" type="none"/>
                      <a:tailEnd len="sm" w="sm" type="none"/>
                    </a:lnR>
                    <a:lnT cap="flat" cmpd="sng" w="9525">
                      <a:solidFill>
                        <a:srgbClr val="7ECEFD"/>
                      </a:solidFill>
                      <a:prstDash val="solid"/>
                      <a:round/>
                      <a:headEnd len="sm" w="sm" type="none"/>
                      <a:tailEnd len="sm" w="sm" type="none"/>
                    </a:lnT>
                    <a:lnB cap="flat" cmpd="sng" w="9525">
                      <a:solidFill>
                        <a:srgbClr val="7ECEFD"/>
                      </a:solidFill>
                      <a:prstDash val="solid"/>
                      <a:round/>
                      <a:headEnd len="sm" w="sm" type="none"/>
                      <a:tailEnd len="sm" w="sm" type="none"/>
                    </a:lnB>
                  </a:tcPr>
                </a:tc>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8" name="Shape 2398"/>
        <p:cNvGrpSpPr/>
        <p:nvPr/>
      </p:nvGrpSpPr>
      <p:grpSpPr>
        <a:xfrm>
          <a:off x="0" y="0"/>
          <a:ext cx="0" cy="0"/>
          <a:chOff x="0" y="0"/>
          <a:chExt cx="0" cy="0"/>
        </a:xfrm>
      </p:grpSpPr>
      <p:sp>
        <p:nvSpPr>
          <p:cNvPr id="2399" name="Google Shape;2399;p246"/>
          <p:cNvSpPr txBox="1"/>
          <p:nvPr>
            <p:ph type="title"/>
          </p:nvPr>
        </p:nvSpPr>
        <p:spPr>
          <a:xfrm>
            <a:off x="250200" y="206000"/>
            <a:ext cx="8667000" cy="8574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200"/>
              </a:spcAft>
              <a:buNone/>
            </a:pPr>
            <a:r>
              <a:rPr lang="en" sz="3000"/>
              <a:t>Effective dotplots: Emphasise summary statistics</a:t>
            </a:r>
            <a:endParaRPr sz="3000"/>
          </a:p>
        </p:txBody>
      </p:sp>
      <p:pic>
        <p:nvPicPr>
          <p:cNvPr id="2400" name="Google Shape;2400;p246"/>
          <p:cNvPicPr preferRelativeResize="0"/>
          <p:nvPr/>
        </p:nvPicPr>
        <p:blipFill>
          <a:blip r:embed="rId3">
            <a:alphaModFix/>
          </a:blip>
          <a:stretch>
            <a:fillRect/>
          </a:stretch>
        </p:blipFill>
        <p:spPr>
          <a:xfrm>
            <a:off x="76450" y="1686521"/>
            <a:ext cx="2169277" cy="2389850"/>
          </a:xfrm>
          <a:prstGeom prst="rect">
            <a:avLst/>
          </a:prstGeom>
          <a:noFill/>
          <a:ln>
            <a:noFill/>
          </a:ln>
        </p:spPr>
      </p:pic>
      <p:pic>
        <p:nvPicPr>
          <p:cNvPr id="2401" name="Google Shape;2401;p246"/>
          <p:cNvPicPr preferRelativeResize="0"/>
          <p:nvPr/>
        </p:nvPicPr>
        <p:blipFill>
          <a:blip r:embed="rId4">
            <a:alphaModFix/>
          </a:blip>
          <a:stretch>
            <a:fillRect/>
          </a:stretch>
        </p:blipFill>
        <p:spPr>
          <a:xfrm>
            <a:off x="2192838" y="1643075"/>
            <a:ext cx="3393675" cy="2389850"/>
          </a:xfrm>
          <a:prstGeom prst="rect">
            <a:avLst/>
          </a:prstGeom>
          <a:noFill/>
          <a:ln>
            <a:noFill/>
          </a:ln>
        </p:spPr>
      </p:pic>
      <p:pic>
        <p:nvPicPr>
          <p:cNvPr id="2402" name="Google Shape;2402;p246"/>
          <p:cNvPicPr preferRelativeResize="0"/>
          <p:nvPr/>
        </p:nvPicPr>
        <p:blipFill>
          <a:blip r:embed="rId5">
            <a:alphaModFix/>
          </a:blip>
          <a:stretch>
            <a:fillRect/>
          </a:stretch>
        </p:blipFill>
        <p:spPr>
          <a:xfrm>
            <a:off x="5499512" y="1643075"/>
            <a:ext cx="3548864" cy="2389850"/>
          </a:xfrm>
          <a:prstGeom prst="rect">
            <a:avLst/>
          </a:prstGeom>
          <a:noFill/>
          <a:ln>
            <a:noFill/>
          </a:ln>
        </p:spPr>
      </p:pic>
      <p:sp>
        <p:nvSpPr>
          <p:cNvPr id="2403" name="Google Shape;2403;p246"/>
          <p:cNvSpPr txBox="1"/>
          <p:nvPr/>
        </p:nvSpPr>
        <p:spPr>
          <a:xfrm>
            <a:off x="1122550" y="4105025"/>
            <a:ext cx="7944900" cy="519300"/>
          </a:xfrm>
          <a:prstGeom prst="rect">
            <a:avLst/>
          </a:prstGeom>
          <a:noFill/>
          <a:ln>
            <a:noFill/>
          </a:ln>
        </p:spPr>
        <p:txBody>
          <a:bodyPr anchorCtr="0" anchor="t" bIns="91425" lIns="91425" spcFirstLastPara="1" rIns="91425" wrap="square" tIns="91425">
            <a:noAutofit/>
          </a:bodyPr>
          <a:lstStyle/>
          <a:p>
            <a:pPr indent="0" lvl="0" marL="0" rtl="0" algn="r">
              <a:lnSpc>
                <a:spcPct val="120000"/>
              </a:lnSpc>
              <a:spcBef>
                <a:spcPts val="0"/>
              </a:spcBef>
              <a:spcAft>
                <a:spcPts val="0"/>
              </a:spcAft>
              <a:buNone/>
            </a:pPr>
            <a:r>
              <a:rPr lang="en" sz="1800">
                <a:solidFill>
                  <a:schemeClr val="dk1"/>
                </a:solidFill>
                <a:latin typeface="Lato"/>
                <a:ea typeface="Lato"/>
                <a:cs typeface="Lato"/>
                <a:sym typeface="Lato"/>
              </a:rPr>
              <a:t>Tracey Weissgerber Personal Communication</a:t>
            </a:r>
            <a:endParaRPr sz="1800">
              <a:solidFill>
                <a:schemeClr val="dk1"/>
              </a:solidFill>
              <a:latin typeface="Lato"/>
              <a:ea typeface="Lato"/>
              <a:cs typeface="Lato"/>
              <a:sym typeface="Lato"/>
            </a:endParaRPr>
          </a:p>
          <a:p>
            <a:pPr indent="0" lvl="0" marL="0" rtl="0" algn="r">
              <a:lnSpc>
                <a:spcPct val="115000"/>
              </a:lnSpc>
              <a:spcBef>
                <a:spcPts val="0"/>
              </a:spcBef>
              <a:spcAft>
                <a:spcPts val="0"/>
              </a:spcAft>
              <a:buNone/>
            </a:pPr>
            <a:r>
              <a:t/>
            </a:r>
            <a:endParaRPr sz="1800">
              <a:solidFill>
                <a:schemeClr val="dk1"/>
              </a:solidFill>
              <a:latin typeface="Lato"/>
              <a:ea typeface="Lato"/>
              <a:cs typeface="Lato"/>
              <a:sym typeface="Lato"/>
            </a:endParaRPr>
          </a:p>
          <a:p>
            <a:pPr indent="0" lvl="0" marL="0" rtl="0" algn="r">
              <a:lnSpc>
                <a:spcPct val="120000"/>
              </a:lnSpc>
              <a:spcBef>
                <a:spcPts val="0"/>
              </a:spcBef>
              <a:spcAft>
                <a:spcPts val="0"/>
              </a:spcAft>
              <a:buNone/>
            </a:pPr>
            <a:r>
              <a:t/>
            </a:r>
            <a:endParaRPr sz="1800">
              <a:solidFill>
                <a:schemeClr val="dk1"/>
              </a:solidFill>
              <a:latin typeface="Lato"/>
              <a:ea typeface="Lato"/>
              <a:cs typeface="Lato"/>
              <a:sym typeface="Lato"/>
            </a:endParaRPr>
          </a:p>
        </p:txBody>
      </p:sp>
      <p:sp>
        <p:nvSpPr>
          <p:cNvPr id="2404" name="Google Shape;2404;p246"/>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405" name="Google Shape;2405;p246"/>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406" name="Google Shape;2406;p246"/>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407" name="Google Shape;2407;p246"/>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1" name="Shape 2411"/>
        <p:cNvGrpSpPr/>
        <p:nvPr/>
      </p:nvGrpSpPr>
      <p:grpSpPr>
        <a:xfrm>
          <a:off x="0" y="0"/>
          <a:ext cx="0" cy="0"/>
          <a:chOff x="0" y="0"/>
          <a:chExt cx="0" cy="0"/>
        </a:xfrm>
      </p:grpSpPr>
      <p:sp>
        <p:nvSpPr>
          <p:cNvPr id="2412" name="Google Shape;2412;p247"/>
          <p:cNvSpPr txBox="1"/>
          <p:nvPr>
            <p:ph type="title"/>
          </p:nvPr>
        </p:nvSpPr>
        <p:spPr>
          <a:xfrm>
            <a:off x="327225" y="440975"/>
            <a:ext cx="4552800" cy="8574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200"/>
              </a:spcAft>
              <a:buNone/>
            </a:pPr>
            <a:r>
              <a:rPr lang="en" sz="3600"/>
              <a:t>Q&amp;A Twitter Thread</a:t>
            </a:r>
            <a:endParaRPr sz="3600"/>
          </a:p>
        </p:txBody>
      </p:sp>
      <p:sp>
        <p:nvSpPr>
          <p:cNvPr id="2413" name="Google Shape;2413;p247"/>
          <p:cNvSpPr txBox="1"/>
          <p:nvPr/>
        </p:nvSpPr>
        <p:spPr>
          <a:xfrm>
            <a:off x="1122900" y="4642625"/>
            <a:ext cx="7944900" cy="519300"/>
          </a:xfrm>
          <a:prstGeom prst="rect">
            <a:avLst/>
          </a:prstGeom>
          <a:noFill/>
          <a:ln>
            <a:noFill/>
          </a:ln>
        </p:spPr>
        <p:txBody>
          <a:bodyPr anchorCtr="0" anchor="t" bIns="91425" lIns="91425" spcFirstLastPara="1" rIns="91425" wrap="square" tIns="91425">
            <a:noAutofit/>
          </a:bodyPr>
          <a:lstStyle/>
          <a:p>
            <a:pPr indent="0" lvl="0" marL="0" rtl="0" algn="r">
              <a:lnSpc>
                <a:spcPct val="120000"/>
              </a:lnSpc>
              <a:spcBef>
                <a:spcPts val="0"/>
              </a:spcBef>
              <a:spcAft>
                <a:spcPts val="0"/>
              </a:spcAft>
              <a:buNone/>
            </a:pPr>
            <a:r>
              <a:rPr lang="en" sz="1800" u="sng">
                <a:solidFill>
                  <a:schemeClr val="accent3"/>
                </a:solidFill>
                <a:latin typeface="Lato"/>
                <a:ea typeface="Lato"/>
                <a:cs typeface="Lato"/>
                <a:sym typeface="Lato"/>
                <a:hlinkClick r:id="rId3"/>
              </a:rPr>
              <a:t>https://twitter.com/T_Weissgerber/status/1087646461548998657</a:t>
            </a:r>
            <a:endParaRPr sz="1800">
              <a:solidFill>
                <a:schemeClr val="accent3"/>
              </a:solidFill>
              <a:latin typeface="Lato"/>
              <a:ea typeface="Lato"/>
              <a:cs typeface="Lato"/>
              <a:sym typeface="Lato"/>
            </a:endParaRPr>
          </a:p>
        </p:txBody>
      </p:sp>
      <p:pic>
        <p:nvPicPr>
          <p:cNvPr id="2414" name="Google Shape;2414;p247"/>
          <p:cNvPicPr preferRelativeResize="0"/>
          <p:nvPr/>
        </p:nvPicPr>
        <p:blipFill>
          <a:blip r:embed="rId4">
            <a:alphaModFix/>
          </a:blip>
          <a:stretch>
            <a:fillRect/>
          </a:stretch>
        </p:blipFill>
        <p:spPr>
          <a:xfrm>
            <a:off x="4880075" y="440987"/>
            <a:ext cx="4003938" cy="4261525"/>
          </a:xfrm>
          <a:prstGeom prst="rect">
            <a:avLst/>
          </a:prstGeom>
          <a:noFill/>
          <a:ln>
            <a:noFill/>
          </a:ln>
        </p:spPr>
      </p:pic>
      <p:sp>
        <p:nvSpPr>
          <p:cNvPr id="2415" name="Google Shape;2415;p247"/>
          <p:cNvSpPr txBox="1"/>
          <p:nvPr/>
        </p:nvSpPr>
        <p:spPr>
          <a:xfrm>
            <a:off x="327225" y="1495100"/>
            <a:ext cx="4647300" cy="245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For tips, tricks and free resources.</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See Tracey Weissgerber’s Twitter </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u="sng">
                <a:solidFill>
                  <a:schemeClr val="hlink"/>
                </a:solidFill>
                <a:latin typeface="Lato"/>
                <a:ea typeface="Lato"/>
                <a:cs typeface="Lato"/>
                <a:sym typeface="Lato"/>
                <a:hlinkClick r:id="rId5"/>
              </a:rPr>
              <a:t>https://twitter.com/t_weissgerber</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This thread is pinned at the top of her feed</a:t>
            </a:r>
            <a:endParaRPr sz="1800">
              <a:latin typeface="Lato"/>
              <a:ea typeface="Lato"/>
              <a:cs typeface="Lato"/>
              <a:sym typeface="Lato"/>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9" name="Shape 2419"/>
        <p:cNvGrpSpPr/>
        <p:nvPr/>
      </p:nvGrpSpPr>
      <p:grpSpPr>
        <a:xfrm>
          <a:off x="0" y="0"/>
          <a:ext cx="0" cy="0"/>
          <a:chOff x="0" y="0"/>
          <a:chExt cx="0" cy="0"/>
        </a:xfrm>
      </p:grpSpPr>
      <p:sp>
        <p:nvSpPr>
          <p:cNvPr id="2420" name="Google Shape;2420;p248"/>
          <p:cNvSpPr txBox="1"/>
          <p:nvPr>
            <p:ph type="title"/>
          </p:nvPr>
        </p:nvSpPr>
        <p:spPr>
          <a:xfrm>
            <a:off x="250200" y="362800"/>
            <a:ext cx="8667000" cy="7854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200"/>
              </a:spcAft>
              <a:buNone/>
            </a:pPr>
            <a:r>
              <a:rPr lang="en" sz="3600"/>
              <a:t>One step further: Interactive plots</a:t>
            </a:r>
            <a:endParaRPr sz="3600"/>
          </a:p>
        </p:txBody>
      </p:sp>
      <p:sp>
        <p:nvSpPr>
          <p:cNvPr id="2421" name="Google Shape;2421;p248"/>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422" name="Google Shape;2422;p248"/>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423" name="Google Shape;2423;p248"/>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pic>
        <p:nvPicPr>
          <p:cNvPr id="2424" name="Google Shape;2424;p248"/>
          <p:cNvPicPr preferRelativeResize="0"/>
          <p:nvPr/>
        </p:nvPicPr>
        <p:blipFill>
          <a:blip r:embed="rId3">
            <a:alphaModFix/>
          </a:blip>
          <a:stretch>
            <a:fillRect/>
          </a:stretch>
        </p:blipFill>
        <p:spPr>
          <a:xfrm>
            <a:off x="250200" y="1048950"/>
            <a:ext cx="6193863" cy="3560925"/>
          </a:xfrm>
          <a:prstGeom prst="rect">
            <a:avLst/>
          </a:prstGeom>
          <a:noFill/>
          <a:ln>
            <a:noFill/>
          </a:ln>
        </p:spPr>
      </p:pic>
      <p:sp>
        <p:nvSpPr>
          <p:cNvPr id="2425" name="Google Shape;2425;p248"/>
          <p:cNvSpPr txBox="1"/>
          <p:nvPr/>
        </p:nvSpPr>
        <p:spPr>
          <a:xfrm>
            <a:off x="6560750" y="1048913"/>
            <a:ext cx="2506800" cy="35610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Interactive Dot Plot: </a:t>
            </a:r>
            <a:r>
              <a:rPr lang="en" sz="1800" u="sng">
                <a:solidFill>
                  <a:schemeClr val="accent3"/>
                </a:solidFill>
                <a:latin typeface="Lato"/>
                <a:ea typeface="Lato"/>
                <a:cs typeface="Lato"/>
                <a:sym typeface="Lato"/>
                <a:hlinkClick r:id="rId4"/>
              </a:rPr>
              <a:t>http://statistika.mfub.bg.ac.rs/interactive-dotplot/</a:t>
            </a:r>
            <a:r>
              <a:rPr lang="en" sz="1800">
                <a:solidFill>
                  <a:schemeClr val="accent3"/>
                </a:solidFill>
                <a:latin typeface="Lato"/>
                <a:ea typeface="Lato"/>
                <a:cs typeface="Lato"/>
                <a:sym typeface="Lato"/>
              </a:rPr>
              <a:t>  </a:t>
            </a:r>
            <a:endParaRPr sz="1800">
              <a:solidFill>
                <a:schemeClr val="accent3"/>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Lato"/>
              <a:ea typeface="Lato"/>
              <a:cs typeface="Lato"/>
              <a:sym typeface="Lato"/>
            </a:endParaRPr>
          </a:p>
          <a:p>
            <a:pPr indent="0" lvl="0" marL="0" rtl="0" algn="l">
              <a:lnSpc>
                <a:spcPct val="120000"/>
              </a:lnSpc>
              <a:spcBef>
                <a:spcPts val="0"/>
              </a:spcBef>
              <a:spcAft>
                <a:spcPts val="0"/>
              </a:spcAft>
              <a:buNone/>
            </a:pPr>
            <a:r>
              <a:rPr lang="en" sz="1800">
                <a:latin typeface="Lato"/>
                <a:ea typeface="Lato"/>
                <a:cs typeface="Lato"/>
                <a:sym typeface="Lato"/>
              </a:rPr>
              <a:t>Interactive Line Graph:</a:t>
            </a:r>
            <a:r>
              <a:rPr lang="en" sz="1800">
                <a:solidFill>
                  <a:srgbClr val="595959"/>
                </a:solidFill>
                <a:latin typeface="Lato"/>
                <a:ea typeface="Lato"/>
                <a:cs typeface="Lato"/>
                <a:sym typeface="Lato"/>
              </a:rPr>
              <a:t> </a:t>
            </a:r>
            <a:r>
              <a:rPr lang="en" sz="1800">
                <a:solidFill>
                  <a:srgbClr val="595959"/>
                </a:solidFill>
                <a:uFill>
                  <a:noFill/>
                </a:uFill>
                <a:latin typeface="Lato"/>
                <a:ea typeface="Lato"/>
                <a:cs typeface="Lato"/>
                <a:sym typeface="Lato"/>
                <a:hlinkClick r:id="rId5"/>
              </a:rPr>
              <a:t> </a:t>
            </a:r>
            <a:r>
              <a:rPr lang="en" sz="1800" u="sng">
                <a:solidFill>
                  <a:schemeClr val="accent3"/>
                </a:solidFill>
                <a:latin typeface="Lato"/>
                <a:ea typeface="Lato"/>
                <a:cs typeface="Lato"/>
                <a:sym typeface="Lato"/>
                <a:hlinkClick r:id="rId6"/>
              </a:rPr>
              <a:t>http://statistika.mfub.bg.ac.rs/interactive-linegraph/</a:t>
            </a:r>
            <a:endParaRPr sz="1800">
              <a:solidFill>
                <a:schemeClr val="accent3"/>
              </a:solidFill>
              <a:latin typeface="Lato"/>
              <a:ea typeface="Lato"/>
              <a:cs typeface="Lato"/>
              <a:sym typeface="Lato"/>
            </a:endParaRPr>
          </a:p>
        </p:txBody>
      </p:sp>
      <p:sp>
        <p:nvSpPr>
          <p:cNvPr id="2426" name="Google Shape;2426;p248"/>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0" name="Shape 2430"/>
        <p:cNvGrpSpPr/>
        <p:nvPr/>
      </p:nvGrpSpPr>
      <p:grpSpPr>
        <a:xfrm>
          <a:off x="0" y="0"/>
          <a:ext cx="0" cy="0"/>
          <a:chOff x="0" y="0"/>
          <a:chExt cx="0" cy="0"/>
        </a:xfrm>
      </p:grpSpPr>
      <p:sp>
        <p:nvSpPr>
          <p:cNvPr id="2431" name="Google Shape;2431;p249"/>
          <p:cNvSpPr txBox="1"/>
          <p:nvPr>
            <p:ph type="title"/>
          </p:nvPr>
        </p:nvSpPr>
        <p:spPr>
          <a:xfrm>
            <a:off x="250200" y="362800"/>
            <a:ext cx="8667000" cy="7854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200"/>
              </a:spcAft>
              <a:buNone/>
            </a:pPr>
            <a:r>
              <a:rPr lang="en" sz="3600"/>
              <a:t>Some intermediate options</a:t>
            </a:r>
            <a:endParaRPr sz="3600"/>
          </a:p>
        </p:txBody>
      </p:sp>
      <p:sp>
        <p:nvSpPr>
          <p:cNvPr id="2432" name="Google Shape;2432;p249"/>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433" name="Google Shape;2433;p249"/>
          <p:cNvSpPr txBox="1"/>
          <p:nvPr>
            <p:ph idx="1" type="subTitle"/>
          </p:nvPr>
        </p:nvSpPr>
        <p:spPr>
          <a:xfrm>
            <a:off x="650175" y="46243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434" name="Google Shape;2434;p249"/>
          <p:cNvSpPr txBox="1"/>
          <p:nvPr>
            <p:ph idx="2" type="subTitle"/>
          </p:nvPr>
        </p:nvSpPr>
        <p:spPr>
          <a:xfrm>
            <a:off x="650175" y="4852925"/>
            <a:ext cx="3129000" cy="2466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a:p>
        </p:txBody>
      </p:sp>
      <p:sp>
        <p:nvSpPr>
          <p:cNvPr id="2435" name="Google Shape;2435;p249"/>
          <p:cNvSpPr txBox="1"/>
          <p:nvPr/>
        </p:nvSpPr>
        <p:spPr>
          <a:xfrm>
            <a:off x="6560750" y="1048913"/>
            <a:ext cx="2506800" cy="35610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t/>
            </a:r>
            <a:endParaRPr sz="1800">
              <a:latin typeface="Lato"/>
              <a:ea typeface="Lato"/>
              <a:cs typeface="Lato"/>
              <a:sym typeface="Lato"/>
            </a:endParaRPr>
          </a:p>
        </p:txBody>
      </p:sp>
      <p:pic>
        <p:nvPicPr>
          <p:cNvPr id="2436" name="Google Shape;2436;p249"/>
          <p:cNvPicPr preferRelativeResize="0"/>
          <p:nvPr/>
        </p:nvPicPr>
        <p:blipFill>
          <a:blip r:embed="rId3">
            <a:alphaModFix/>
          </a:blip>
          <a:stretch>
            <a:fillRect/>
          </a:stretch>
        </p:blipFill>
        <p:spPr>
          <a:xfrm>
            <a:off x="152400" y="1300600"/>
            <a:ext cx="2971171" cy="3171326"/>
          </a:xfrm>
          <a:prstGeom prst="rect">
            <a:avLst/>
          </a:prstGeom>
          <a:noFill/>
          <a:ln>
            <a:noFill/>
          </a:ln>
        </p:spPr>
      </p:pic>
      <p:pic>
        <p:nvPicPr>
          <p:cNvPr id="2437" name="Google Shape;2437;p249"/>
          <p:cNvPicPr preferRelativeResize="0"/>
          <p:nvPr/>
        </p:nvPicPr>
        <p:blipFill>
          <a:blip r:embed="rId4">
            <a:alphaModFix/>
          </a:blip>
          <a:stretch>
            <a:fillRect/>
          </a:stretch>
        </p:blipFill>
        <p:spPr>
          <a:xfrm>
            <a:off x="4652701" y="1096648"/>
            <a:ext cx="4214400" cy="2338675"/>
          </a:xfrm>
          <a:prstGeom prst="rect">
            <a:avLst/>
          </a:prstGeom>
          <a:noFill/>
          <a:ln>
            <a:noFill/>
          </a:ln>
        </p:spPr>
      </p:pic>
      <p:pic>
        <p:nvPicPr>
          <p:cNvPr id="2438" name="Google Shape;2438;p249"/>
          <p:cNvPicPr preferRelativeResize="0"/>
          <p:nvPr/>
        </p:nvPicPr>
        <p:blipFill>
          <a:blip r:embed="rId5">
            <a:alphaModFix/>
          </a:blip>
          <a:stretch>
            <a:fillRect/>
          </a:stretch>
        </p:blipFill>
        <p:spPr>
          <a:xfrm>
            <a:off x="3779177" y="3369224"/>
            <a:ext cx="3092513" cy="864001"/>
          </a:xfrm>
          <a:prstGeom prst="rect">
            <a:avLst/>
          </a:prstGeom>
          <a:noFill/>
          <a:ln>
            <a:noFill/>
          </a:ln>
        </p:spPr>
      </p:pic>
      <p:pic>
        <p:nvPicPr>
          <p:cNvPr id="2439" name="Google Shape;2439;p249"/>
          <p:cNvPicPr preferRelativeResize="0"/>
          <p:nvPr/>
        </p:nvPicPr>
        <p:blipFill>
          <a:blip r:embed="rId6">
            <a:alphaModFix/>
          </a:blip>
          <a:stretch>
            <a:fillRect/>
          </a:stretch>
        </p:blipFill>
        <p:spPr>
          <a:xfrm>
            <a:off x="7160881" y="3140655"/>
            <a:ext cx="1706225" cy="990320"/>
          </a:xfrm>
          <a:prstGeom prst="rect">
            <a:avLst/>
          </a:prstGeom>
          <a:noFill/>
          <a:ln>
            <a:noFill/>
          </a:ln>
        </p:spPr>
      </p:pic>
      <p:sp>
        <p:nvSpPr>
          <p:cNvPr id="2440" name="Google Shape;2440;p249"/>
          <p:cNvSpPr txBox="1"/>
          <p:nvPr/>
        </p:nvSpPr>
        <p:spPr>
          <a:xfrm>
            <a:off x="3320425" y="4185425"/>
            <a:ext cx="5747400" cy="438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u="sng">
                <a:solidFill>
                  <a:schemeClr val="hlink"/>
                </a:solidFill>
                <a:latin typeface="Lato"/>
                <a:ea typeface="Lato"/>
                <a:cs typeface="Lato"/>
                <a:sym typeface="Lato"/>
                <a:hlinkClick r:id="rId7"/>
              </a:rPr>
              <a:t>https://plot.ly/create/#/</a:t>
            </a:r>
            <a:r>
              <a:rPr lang="en" sz="1800">
                <a:solidFill>
                  <a:schemeClr val="accent3"/>
                </a:solidFill>
                <a:latin typeface="Lato"/>
                <a:ea typeface="Lato"/>
                <a:cs typeface="Lato"/>
                <a:sym typeface="Lato"/>
              </a:rPr>
              <a:t>   ht</a:t>
            </a:r>
            <a:r>
              <a:rPr lang="en" sz="1800" u="sng">
                <a:solidFill>
                  <a:schemeClr val="hlink"/>
                </a:solidFill>
                <a:latin typeface="Lato"/>
                <a:ea typeface="Lato"/>
                <a:cs typeface="Lato"/>
                <a:sym typeface="Lato"/>
                <a:hlinkClick r:id="rId8"/>
              </a:rPr>
              <a:t>tps://www.datawrapper.de/</a:t>
            </a:r>
            <a:endParaRPr sz="1800">
              <a:solidFill>
                <a:schemeClr val="accent3"/>
              </a:solidFill>
              <a:latin typeface="Lato"/>
              <a:ea typeface="Lato"/>
              <a:cs typeface="Lato"/>
              <a:sym typeface="Lato"/>
            </a:endParaRPr>
          </a:p>
        </p:txBody>
      </p:sp>
      <p:sp>
        <p:nvSpPr>
          <p:cNvPr id="2441" name="Google Shape;2441;p249"/>
          <p:cNvSpPr txBox="1"/>
          <p:nvPr>
            <p:ph idx="3" type="subTitle"/>
          </p:nvPr>
        </p:nvSpPr>
        <p:spPr>
          <a:xfrm>
            <a:off x="6184575" y="4624325"/>
            <a:ext cx="2888400" cy="246600"/>
          </a:xfrm>
          <a:prstGeom prst="rect">
            <a:avLst/>
          </a:prstGeom>
        </p:spPr>
        <p:txBody>
          <a:bodyPr anchorCtr="0" anchor="ctr" bIns="91425" lIns="91425" spcFirstLastPara="1" rIns="91425" wrap="square" tIns="91425">
            <a:noAutofit/>
          </a:bodyPr>
          <a:lstStyle/>
          <a:p>
            <a:pPr indent="0" lvl="0" marL="0" rtl="0" algn="r">
              <a:spcBef>
                <a:spcPts val="600"/>
              </a:spcBef>
              <a:spcAft>
                <a:spcPts val="0"/>
              </a:spcAft>
              <a:buNone/>
            </a:pPr>
            <a:r>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5" name="Shape 2445"/>
        <p:cNvGrpSpPr/>
        <p:nvPr/>
      </p:nvGrpSpPr>
      <p:grpSpPr>
        <a:xfrm>
          <a:off x="0" y="0"/>
          <a:ext cx="0" cy="0"/>
          <a:chOff x="0" y="0"/>
          <a:chExt cx="0" cy="0"/>
        </a:xfrm>
      </p:grpSpPr>
      <p:sp>
        <p:nvSpPr>
          <p:cNvPr id="2446" name="Google Shape;2446;p250"/>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447" name="Google Shape;2447;p250"/>
          <p:cNvPicPr preferRelativeResize="0"/>
          <p:nvPr/>
        </p:nvPicPr>
        <p:blipFill>
          <a:blip r:embed="rId3">
            <a:alphaModFix/>
          </a:blip>
          <a:stretch>
            <a:fillRect/>
          </a:stretch>
        </p:blipFill>
        <p:spPr>
          <a:xfrm>
            <a:off x="6391900" y="579299"/>
            <a:ext cx="2480575" cy="1184001"/>
          </a:xfrm>
          <a:prstGeom prst="rect">
            <a:avLst/>
          </a:prstGeom>
          <a:noFill/>
          <a:ln>
            <a:noFill/>
          </a:ln>
        </p:spPr>
      </p:pic>
      <p:sp>
        <p:nvSpPr>
          <p:cNvPr id="2448" name="Google Shape;2448;p250"/>
          <p:cNvSpPr txBox="1"/>
          <p:nvPr/>
        </p:nvSpPr>
        <p:spPr>
          <a:xfrm>
            <a:off x="228600" y="1015950"/>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595959"/>
                </a:solidFill>
                <a:latin typeface="Lato"/>
                <a:ea typeface="Lato"/>
                <a:cs typeface="Lato"/>
                <a:sym typeface="Lato"/>
              </a:rPr>
              <a:t>Reproducible research practices enable you to:</a:t>
            </a:r>
            <a:endParaRPr sz="1800">
              <a:solidFill>
                <a:srgbClr val="595959"/>
              </a:solidFill>
              <a:latin typeface="Lato"/>
              <a:ea typeface="Lato"/>
              <a:cs typeface="Lato"/>
              <a:sym typeface="Lato"/>
            </a:endParaRPr>
          </a:p>
          <a:p>
            <a:pPr indent="-342900" lvl="0" marL="457200" rtl="0" algn="l">
              <a:lnSpc>
                <a:spcPct val="115000"/>
              </a:lnSpc>
              <a:spcBef>
                <a:spcPts val="0"/>
              </a:spcBef>
              <a:spcAft>
                <a:spcPts val="0"/>
              </a:spcAft>
              <a:buClr>
                <a:srgbClr val="595959"/>
              </a:buClr>
              <a:buSzPts val="1800"/>
              <a:buFont typeface="Lato"/>
              <a:buChar char="-"/>
            </a:pPr>
            <a:r>
              <a:rPr lang="en" sz="1800">
                <a:solidFill>
                  <a:srgbClr val="595959"/>
                </a:solidFill>
                <a:latin typeface="Lato"/>
                <a:ea typeface="Lato"/>
                <a:cs typeface="Lato"/>
                <a:sym typeface="Lato"/>
              </a:rPr>
              <a:t>Organize experiments productively</a:t>
            </a:r>
            <a:endParaRPr sz="1800">
              <a:solidFill>
                <a:srgbClr val="595959"/>
              </a:solidFill>
              <a:latin typeface="Lato"/>
              <a:ea typeface="Lato"/>
              <a:cs typeface="Lato"/>
              <a:sym typeface="Lato"/>
            </a:endParaRPr>
          </a:p>
          <a:p>
            <a:pPr indent="-342900" lvl="0" marL="457200" rtl="0" algn="l">
              <a:lnSpc>
                <a:spcPct val="115000"/>
              </a:lnSpc>
              <a:spcBef>
                <a:spcPts val="0"/>
              </a:spcBef>
              <a:spcAft>
                <a:spcPts val="0"/>
              </a:spcAft>
              <a:buClr>
                <a:srgbClr val="595959"/>
              </a:buClr>
              <a:buSzPts val="1800"/>
              <a:buFont typeface="Lato"/>
              <a:buChar char="-"/>
            </a:pPr>
            <a:r>
              <a:rPr lang="en" sz="1800">
                <a:solidFill>
                  <a:srgbClr val="595959"/>
                </a:solidFill>
                <a:latin typeface="Lato"/>
                <a:ea typeface="Lato"/>
                <a:cs typeface="Lato"/>
                <a:sym typeface="Lato"/>
              </a:rPr>
              <a:t>Accurately analyze results</a:t>
            </a:r>
            <a:endParaRPr sz="1800">
              <a:solidFill>
                <a:srgbClr val="595959"/>
              </a:solidFill>
              <a:latin typeface="Lato"/>
              <a:ea typeface="Lato"/>
              <a:cs typeface="Lato"/>
              <a:sym typeface="Lato"/>
            </a:endParaRPr>
          </a:p>
          <a:p>
            <a:pPr indent="-342900" lvl="0" marL="457200" rtl="0" algn="l">
              <a:lnSpc>
                <a:spcPct val="115000"/>
              </a:lnSpc>
              <a:spcBef>
                <a:spcPts val="0"/>
              </a:spcBef>
              <a:spcAft>
                <a:spcPts val="0"/>
              </a:spcAft>
              <a:buClr>
                <a:srgbClr val="595959"/>
              </a:buClr>
              <a:buSzPts val="1800"/>
              <a:buFont typeface="Lato"/>
              <a:buChar char="-"/>
            </a:pPr>
            <a:r>
              <a:rPr lang="en" sz="1800">
                <a:solidFill>
                  <a:srgbClr val="595959"/>
                </a:solidFill>
                <a:latin typeface="Lato"/>
                <a:ea typeface="Lato"/>
                <a:cs typeface="Lato"/>
                <a:sym typeface="Lato"/>
              </a:rPr>
              <a:t>Share results with future researchers</a:t>
            </a:r>
            <a:endParaRPr sz="1800">
              <a:solidFill>
                <a:srgbClr val="595959"/>
              </a:solidFill>
              <a:latin typeface="Lato"/>
              <a:ea typeface="Lato"/>
              <a:cs typeface="Lato"/>
              <a:sym typeface="Lato"/>
            </a:endParaRPr>
          </a:p>
          <a:p>
            <a:pPr indent="-342900" lvl="0" marL="457200" rtl="0" algn="l">
              <a:lnSpc>
                <a:spcPct val="115000"/>
              </a:lnSpc>
              <a:spcBef>
                <a:spcPts val="0"/>
              </a:spcBef>
              <a:spcAft>
                <a:spcPts val="0"/>
              </a:spcAft>
              <a:buClr>
                <a:srgbClr val="595959"/>
              </a:buClr>
              <a:buSzPts val="1800"/>
              <a:buFont typeface="Lato"/>
              <a:buChar char="-"/>
            </a:pPr>
            <a:r>
              <a:rPr lang="en" sz="1800">
                <a:solidFill>
                  <a:srgbClr val="595959"/>
                </a:solidFill>
                <a:latin typeface="Lato"/>
                <a:ea typeface="Lato"/>
                <a:cs typeface="Lato"/>
                <a:sym typeface="Lato"/>
              </a:rPr>
              <a:t>Share techniques</a:t>
            </a:r>
            <a:endParaRPr sz="1800">
              <a:solidFill>
                <a:srgbClr val="595959"/>
              </a:solidFill>
              <a:latin typeface="Lato"/>
              <a:ea typeface="Lato"/>
              <a:cs typeface="Lato"/>
              <a:sym typeface="Lato"/>
            </a:endParaRPr>
          </a:p>
          <a:p>
            <a:pPr indent="-342900" lvl="0" marL="457200" rtl="0" algn="l">
              <a:lnSpc>
                <a:spcPct val="115000"/>
              </a:lnSpc>
              <a:spcBef>
                <a:spcPts val="0"/>
              </a:spcBef>
              <a:spcAft>
                <a:spcPts val="0"/>
              </a:spcAft>
              <a:buClr>
                <a:srgbClr val="595959"/>
              </a:buClr>
              <a:buSzPts val="1800"/>
              <a:buFont typeface="Lato"/>
              <a:buChar char="-"/>
            </a:pPr>
            <a:r>
              <a:rPr lang="en" sz="1800">
                <a:solidFill>
                  <a:srgbClr val="595959"/>
                </a:solidFill>
                <a:latin typeface="Lato"/>
                <a:ea typeface="Lato"/>
                <a:cs typeface="Lato"/>
                <a:sym typeface="Lato"/>
              </a:rPr>
              <a:t>Share reagents with future researchers</a:t>
            </a:r>
            <a:endParaRPr sz="1800">
              <a:solidFill>
                <a:srgbClr val="595959"/>
              </a:solidFill>
              <a:latin typeface="Lato"/>
              <a:ea typeface="Lato"/>
              <a:cs typeface="Lato"/>
              <a:sym typeface="Lato"/>
            </a:endParaRPr>
          </a:p>
          <a:p>
            <a:pPr indent="-342900" lvl="0" marL="457200" rtl="0" algn="l">
              <a:lnSpc>
                <a:spcPct val="115000"/>
              </a:lnSpc>
              <a:spcBef>
                <a:spcPts val="0"/>
              </a:spcBef>
              <a:spcAft>
                <a:spcPts val="0"/>
              </a:spcAft>
              <a:buClr>
                <a:srgbClr val="595959"/>
              </a:buClr>
              <a:buSzPts val="1800"/>
              <a:buFont typeface="Lato"/>
              <a:buChar char="-"/>
            </a:pPr>
            <a:r>
              <a:rPr lang="en" sz="1800">
                <a:solidFill>
                  <a:srgbClr val="595959"/>
                </a:solidFill>
                <a:latin typeface="Lato"/>
                <a:ea typeface="Lato"/>
                <a:cs typeface="Lato"/>
                <a:sym typeface="Lato"/>
              </a:rPr>
              <a:t>Accelerate science!</a:t>
            </a:r>
            <a:endParaRPr sz="1800">
              <a:solidFill>
                <a:srgbClr val="595959"/>
              </a:solidFill>
              <a:latin typeface="Lato"/>
              <a:ea typeface="Lato"/>
              <a:cs typeface="Lato"/>
              <a:sym typeface="Lato"/>
            </a:endParaRPr>
          </a:p>
          <a:p>
            <a:pPr indent="0" lvl="0" marL="0" rtl="0" algn="l">
              <a:lnSpc>
                <a:spcPct val="115000"/>
              </a:lnSpc>
              <a:spcBef>
                <a:spcPts val="0"/>
              </a:spcBef>
              <a:spcAft>
                <a:spcPts val="0"/>
              </a:spcAft>
              <a:buNone/>
            </a:pPr>
            <a:r>
              <a:t/>
            </a:r>
            <a:endParaRPr sz="1800">
              <a:solidFill>
                <a:srgbClr val="595959"/>
              </a:solidFill>
              <a:latin typeface="Lato"/>
              <a:ea typeface="Lato"/>
              <a:cs typeface="Lato"/>
              <a:sym typeface="Lato"/>
            </a:endParaRPr>
          </a:p>
          <a:p>
            <a:pPr indent="0" lvl="0" marL="0" rtl="0" algn="l">
              <a:lnSpc>
                <a:spcPct val="115000"/>
              </a:lnSpc>
              <a:spcBef>
                <a:spcPts val="0"/>
              </a:spcBef>
              <a:spcAft>
                <a:spcPts val="0"/>
              </a:spcAft>
              <a:buNone/>
            </a:pPr>
            <a:r>
              <a:rPr lang="en" sz="1800">
                <a:solidFill>
                  <a:srgbClr val="595959"/>
                </a:solidFill>
                <a:latin typeface="Lato"/>
                <a:ea typeface="Lato"/>
                <a:cs typeface="Lato"/>
                <a:sym typeface="Lato"/>
              </a:rPr>
              <a:t>The tools discussed here should provide you with the framework to make you research more reproducible and will save you time and resources in the long term</a:t>
            </a:r>
            <a:endParaRPr sz="1800">
              <a:solidFill>
                <a:srgbClr val="595959"/>
              </a:solidFill>
              <a:latin typeface="Lato"/>
              <a:ea typeface="Lato"/>
              <a:cs typeface="Lato"/>
              <a:sym typeface="Lato"/>
            </a:endParaRPr>
          </a:p>
        </p:txBody>
      </p:sp>
      <p:sp>
        <p:nvSpPr>
          <p:cNvPr id="2449" name="Google Shape;2449;p250"/>
          <p:cNvSpPr txBox="1"/>
          <p:nvPr/>
        </p:nvSpPr>
        <p:spPr>
          <a:xfrm>
            <a:off x="228600" y="25127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latin typeface="Lato"/>
                <a:ea typeface="Lato"/>
                <a:cs typeface="Lato"/>
                <a:sym typeface="Lato"/>
              </a:rPr>
              <a:t>Summary</a:t>
            </a:r>
            <a:endParaRPr sz="2800">
              <a:solidFill>
                <a:srgbClr val="000000"/>
              </a:solidFill>
              <a:latin typeface="Lato"/>
              <a:ea typeface="Lato"/>
              <a:cs typeface="Lato"/>
              <a:sym typeface="Lato"/>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3" name="Shape 2453"/>
        <p:cNvGrpSpPr/>
        <p:nvPr/>
      </p:nvGrpSpPr>
      <p:grpSpPr>
        <a:xfrm>
          <a:off x="0" y="0"/>
          <a:ext cx="0" cy="0"/>
          <a:chOff x="0" y="0"/>
          <a:chExt cx="0" cy="0"/>
        </a:xfrm>
      </p:grpSpPr>
      <p:sp>
        <p:nvSpPr>
          <p:cNvPr id="2454" name="Google Shape;2454;p251"/>
          <p:cNvSpPr txBox="1"/>
          <p:nvPr>
            <p:ph idx="12" type="sldNum"/>
          </p:nvPr>
        </p:nvSpPr>
        <p:spPr>
          <a:xfrm>
            <a:off x="4297650" y="4624325"/>
            <a:ext cx="548700" cy="51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2455" name="Google Shape;2455;p251"/>
          <p:cNvPicPr preferRelativeResize="0"/>
          <p:nvPr/>
        </p:nvPicPr>
        <p:blipFill>
          <a:blip r:embed="rId3">
            <a:alphaModFix/>
          </a:blip>
          <a:stretch>
            <a:fillRect/>
          </a:stretch>
        </p:blipFill>
        <p:spPr>
          <a:xfrm>
            <a:off x="6907800" y="4070205"/>
            <a:ext cx="2099097" cy="10019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9" name="Shape 2459"/>
        <p:cNvGrpSpPr/>
        <p:nvPr/>
      </p:nvGrpSpPr>
      <p:grpSpPr>
        <a:xfrm>
          <a:off x="0" y="0"/>
          <a:ext cx="0" cy="0"/>
          <a:chOff x="0" y="0"/>
          <a:chExt cx="0" cy="0"/>
        </a:xfrm>
      </p:grpSpPr>
      <p:sp>
        <p:nvSpPr>
          <p:cNvPr id="2460" name="Google Shape;2460;p252"/>
          <p:cNvSpPr txBox="1"/>
          <p:nvPr>
            <p:ph idx="1" type="subTitle"/>
          </p:nvPr>
        </p:nvSpPr>
        <p:spPr>
          <a:xfrm>
            <a:off x="212900" y="3281250"/>
            <a:ext cx="8834100" cy="963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Benjamin Schwessinger, Australian National University, MPMI Glasgow 2019</a:t>
            </a:r>
            <a:endParaRPr/>
          </a:p>
        </p:txBody>
      </p:sp>
      <p:sp>
        <p:nvSpPr>
          <p:cNvPr id="2461" name="Google Shape;2461;p252"/>
          <p:cNvSpPr txBox="1"/>
          <p:nvPr/>
        </p:nvSpPr>
        <p:spPr>
          <a:xfrm>
            <a:off x="341750" y="193450"/>
            <a:ext cx="8576400" cy="195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60C2EA"/>
                </a:solidFill>
                <a:latin typeface="Raleway"/>
                <a:ea typeface="Raleway"/>
                <a:cs typeface="Raleway"/>
                <a:sym typeface="Raleway"/>
              </a:rPr>
              <a:t>Important bids</a:t>
            </a:r>
            <a:endParaRPr b="1" sz="3600">
              <a:solidFill>
                <a:srgbClr val="60C2EA"/>
              </a:solidFill>
              <a:latin typeface="Raleway"/>
              <a:ea typeface="Raleway"/>
              <a:cs typeface="Raleway"/>
              <a:sym typeface="Raleway"/>
            </a:endParaRPr>
          </a:p>
          <a:p>
            <a:pPr indent="0" lvl="0" marL="0" rtl="0" algn="ctr">
              <a:spcBef>
                <a:spcPts val="0"/>
              </a:spcBef>
              <a:spcAft>
                <a:spcPts val="0"/>
              </a:spcAft>
              <a:buNone/>
            </a:pPr>
            <a:r>
              <a:rPr b="1" lang="en" sz="3000">
                <a:solidFill>
                  <a:srgbClr val="165797"/>
                </a:solidFill>
                <a:latin typeface="Lato"/>
                <a:ea typeface="Lato"/>
                <a:cs typeface="Lato"/>
                <a:sym typeface="Lato"/>
              </a:rPr>
              <a:t>Future ISMPMI childcare petition tiny.cc/ICMPMI_childcare</a:t>
            </a:r>
            <a:endParaRPr b="1" sz="3000">
              <a:solidFill>
                <a:srgbClr val="165797"/>
              </a:solidFill>
              <a:latin typeface="Lato"/>
              <a:ea typeface="Lato"/>
              <a:cs typeface="Lato"/>
              <a:sym typeface="Lato"/>
            </a:endParaRPr>
          </a:p>
          <a:p>
            <a:pPr indent="0" lvl="0" marL="0" rtl="0" algn="ctr">
              <a:spcBef>
                <a:spcPts val="0"/>
              </a:spcBef>
              <a:spcAft>
                <a:spcPts val="0"/>
              </a:spcAft>
              <a:buNone/>
            </a:pPr>
            <a:r>
              <a:t/>
            </a:r>
            <a:endParaRPr b="1" sz="3000">
              <a:solidFill>
                <a:srgbClr val="165797"/>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b="1" lang="en" sz="3000">
                <a:solidFill>
                  <a:schemeClr val="dk2"/>
                </a:solidFill>
                <a:latin typeface="Lato"/>
                <a:ea typeface="Lato"/>
                <a:cs typeface="Lato"/>
                <a:sym typeface="Lato"/>
              </a:rPr>
              <a:t>Slides: tiny.cc/R4E_ICMPMI_slides</a:t>
            </a:r>
            <a:endParaRPr b="1" sz="3000">
              <a:solidFill>
                <a:schemeClr val="dk2"/>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b="1" lang="en" sz="3000">
                <a:solidFill>
                  <a:schemeClr val="dk2"/>
                </a:solidFill>
                <a:latin typeface="Lato"/>
                <a:ea typeface="Lato"/>
                <a:cs typeface="Lato"/>
                <a:sym typeface="Lato"/>
              </a:rPr>
              <a:t>Handout: tiny.cc/R4E_ICMPMI_handout</a:t>
            </a:r>
            <a:endParaRPr b="1" sz="3000">
              <a:solidFill>
                <a:srgbClr val="165797"/>
              </a:solidFill>
              <a:latin typeface="Lato"/>
              <a:ea typeface="Lato"/>
              <a:cs typeface="Lato"/>
              <a:sym typeface="Lato"/>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5" name="Shape 2465"/>
        <p:cNvGrpSpPr/>
        <p:nvPr/>
      </p:nvGrpSpPr>
      <p:grpSpPr>
        <a:xfrm>
          <a:off x="0" y="0"/>
          <a:ext cx="0" cy="0"/>
          <a:chOff x="0" y="0"/>
          <a:chExt cx="0" cy="0"/>
        </a:xfrm>
      </p:grpSpPr>
      <p:pic>
        <p:nvPicPr>
          <p:cNvPr descr="Image result for addgene" id="2466" name="Google Shape;2466;p253"/>
          <p:cNvPicPr preferRelativeResize="0"/>
          <p:nvPr/>
        </p:nvPicPr>
        <p:blipFill>
          <a:blip r:embed="rId3">
            <a:alphaModFix/>
          </a:blip>
          <a:stretch>
            <a:fillRect/>
          </a:stretch>
        </p:blipFill>
        <p:spPr>
          <a:xfrm>
            <a:off x="395125" y="754191"/>
            <a:ext cx="2286000" cy="505777"/>
          </a:xfrm>
          <a:prstGeom prst="rect">
            <a:avLst/>
          </a:prstGeom>
          <a:noFill/>
          <a:ln>
            <a:noFill/>
          </a:ln>
        </p:spPr>
      </p:pic>
      <p:pic>
        <p:nvPicPr>
          <p:cNvPr descr="Image result for elife" id="2467" name="Google Shape;2467;p253"/>
          <p:cNvPicPr preferRelativeResize="0"/>
          <p:nvPr/>
        </p:nvPicPr>
        <p:blipFill>
          <a:blip r:embed="rId4">
            <a:alphaModFix/>
          </a:blip>
          <a:stretch>
            <a:fillRect/>
          </a:stretch>
        </p:blipFill>
        <p:spPr>
          <a:xfrm>
            <a:off x="3606118" y="2347366"/>
            <a:ext cx="2286000" cy="934402"/>
          </a:xfrm>
          <a:prstGeom prst="rect">
            <a:avLst/>
          </a:prstGeom>
          <a:noFill/>
          <a:ln>
            <a:noFill/>
          </a:ln>
        </p:spPr>
      </p:pic>
      <p:pic>
        <p:nvPicPr>
          <p:cNvPr descr="Image result for code ocean" id="2468" name="Google Shape;2468;p253"/>
          <p:cNvPicPr preferRelativeResize="0"/>
          <p:nvPr/>
        </p:nvPicPr>
        <p:blipFill>
          <a:blip r:embed="rId5">
            <a:alphaModFix/>
          </a:blip>
          <a:stretch>
            <a:fillRect/>
          </a:stretch>
        </p:blipFill>
        <p:spPr>
          <a:xfrm>
            <a:off x="6443439" y="814106"/>
            <a:ext cx="2286000" cy="308610"/>
          </a:xfrm>
          <a:prstGeom prst="rect">
            <a:avLst/>
          </a:prstGeom>
          <a:noFill/>
          <a:ln>
            <a:noFill/>
          </a:ln>
        </p:spPr>
      </p:pic>
      <p:pic>
        <p:nvPicPr>
          <p:cNvPr id="2469" name="Google Shape;2469;p253"/>
          <p:cNvPicPr preferRelativeResize="0"/>
          <p:nvPr/>
        </p:nvPicPr>
        <p:blipFill>
          <a:blip r:embed="rId6">
            <a:alphaModFix/>
          </a:blip>
          <a:stretch>
            <a:fillRect/>
          </a:stretch>
        </p:blipFill>
        <p:spPr>
          <a:xfrm>
            <a:off x="507774" y="2347378"/>
            <a:ext cx="2286000" cy="300038"/>
          </a:xfrm>
          <a:prstGeom prst="rect">
            <a:avLst/>
          </a:prstGeom>
          <a:noFill/>
          <a:ln>
            <a:noFill/>
          </a:ln>
        </p:spPr>
      </p:pic>
      <p:pic>
        <p:nvPicPr>
          <p:cNvPr descr="Image result for aspb" id="2470" name="Google Shape;2470;p253"/>
          <p:cNvPicPr preferRelativeResize="0"/>
          <p:nvPr/>
        </p:nvPicPr>
        <p:blipFill>
          <a:blip r:embed="rId7">
            <a:alphaModFix/>
          </a:blip>
          <a:stretch>
            <a:fillRect/>
          </a:stretch>
        </p:blipFill>
        <p:spPr>
          <a:xfrm>
            <a:off x="4028163" y="715530"/>
            <a:ext cx="1180911" cy="934406"/>
          </a:xfrm>
          <a:prstGeom prst="rect">
            <a:avLst/>
          </a:prstGeom>
          <a:noFill/>
          <a:ln>
            <a:noFill/>
          </a:ln>
        </p:spPr>
      </p:pic>
      <p:pic>
        <p:nvPicPr>
          <p:cNvPr id="2471" name="Google Shape;2471;p253"/>
          <p:cNvPicPr preferRelativeResize="0"/>
          <p:nvPr/>
        </p:nvPicPr>
        <p:blipFill>
          <a:blip r:embed="rId8">
            <a:alphaModFix/>
          </a:blip>
          <a:stretch>
            <a:fillRect/>
          </a:stretch>
        </p:blipFill>
        <p:spPr>
          <a:xfrm>
            <a:off x="6412964" y="2289500"/>
            <a:ext cx="2286000" cy="522922"/>
          </a:xfrm>
          <a:prstGeom prst="rect">
            <a:avLst/>
          </a:prstGeom>
          <a:noFill/>
          <a:ln>
            <a:noFill/>
          </a:ln>
        </p:spPr>
      </p:pic>
      <p:sp>
        <p:nvSpPr>
          <p:cNvPr id="2472" name="Google Shape;2472;p253"/>
          <p:cNvSpPr txBox="1"/>
          <p:nvPr/>
        </p:nvSpPr>
        <p:spPr>
          <a:xfrm>
            <a:off x="156475" y="89725"/>
            <a:ext cx="6174300" cy="62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65797"/>
                </a:solidFill>
                <a:latin typeface="Raleway SemiBold"/>
                <a:ea typeface="Raleway SemiBold"/>
                <a:cs typeface="Raleway SemiBold"/>
                <a:sym typeface="Raleway SemiBold"/>
              </a:rPr>
              <a:t>Previous &amp; Current Funders</a:t>
            </a:r>
            <a:endParaRPr sz="3600">
              <a:solidFill>
                <a:srgbClr val="165797"/>
              </a:solidFill>
              <a:latin typeface="Raleway SemiBold"/>
              <a:ea typeface="Raleway SemiBold"/>
              <a:cs typeface="Raleway SemiBold"/>
              <a:sym typeface="Raleway SemiBold"/>
            </a:endParaRPr>
          </a:p>
        </p:txBody>
      </p:sp>
      <p:sp>
        <p:nvSpPr>
          <p:cNvPr id="2473" name="Google Shape;2473;p253"/>
          <p:cNvSpPr txBox="1"/>
          <p:nvPr/>
        </p:nvSpPr>
        <p:spPr>
          <a:xfrm>
            <a:off x="6330825" y="1213413"/>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@CodeOceanHQ</a:t>
            </a:r>
            <a:endParaRPr sz="2400">
              <a:latin typeface="Lato"/>
              <a:ea typeface="Lato"/>
              <a:cs typeface="Lato"/>
              <a:sym typeface="Lato"/>
            </a:endParaRPr>
          </a:p>
        </p:txBody>
      </p:sp>
      <p:sp>
        <p:nvSpPr>
          <p:cNvPr id="2474" name="Google Shape;2474;p253"/>
          <p:cNvSpPr txBox="1"/>
          <p:nvPr/>
        </p:nvSpPr>
        <p:spPr>
          <a:xfrm>
            <a:off x="3606125" y="3225525"/>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@eLife</a:t>
            </a:r>
            <a:endParaRPr sz="2400">
              <a:latin typeface="Lato"/>
              <a:ea typeface="Lato"/>
              <a:cs typeface="Lato"/>
              <a:sym typeface="Lato"/>
            </a:endParaRPr>
          </a:p>
        </p:txBody>
      </p:sp>
      <p:sp>
        <p:nvSpPr>
          <p:cNvPr id="2475" name="Google Shape;2475;p253"/>
          <p:cNvSpPr txBox="1"/>
          <p:nvPr/>
        </p:nvSpPr>
        <p:spPr>
          <a:xfrm>
            <a:off x="3306638" y="1687394"/>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@ASPB</a:t>
            </a:r>
            <a:endParaRPr sz="2400">
              <a:latin typeface="Lato"/>
              <a:ea typeface="Lato"/>
              <a:cs typeface="Lato"/>
              <a:sym typeface="Lato"/>
            </a:endParaRPr>
          </a:p>
        </p:txBody>
      </p:sp>
      <p:sp>
        <p:nvSpPr>
          <p:cNvPr id="2476" name="Google Shape;2476;p253"/>
          <p:cNvSpPr txBox="1"/>
          <p:nvPr/>
        </p:nvSpPr>
        <p:spPr>
          <a:xfrm>
            <a:off x="477275" y="2763891"/>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@protocolsIO</a:t>
            </a:r>
            <a:endParaRPr sz="2400">
              <a:latin typeface="Lato"/>
              <a:ea typeface="Lato"/>
              <a:cs typeface="Lato"/>
              <a:sym typeface="Lato"/>
            </a:endParaRPr>
          </a:p>
        </p:txBody>
      </p:sp>
      <p:sp>
        <p:nvSpPr>
          <p:cNvPr id="2477" name="Google Shape;2477;p253"/>
          <p:cNvSpPr txBox="1"/>
          <p:nvPr/>
        </p:nvSpPr>
        <p:spPr>
          <a:xfrm>
            <a:off x="6300325" y="2925475"/>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@mozilla</a:t>
            </a:r>
            <a:endParaRPr sz="2400">
              <a:latin typeface="Lato"/>
              <a:ea typeface="Lato"/>
              <a:cs typeface="Lato"/>
              <a:sym typeface="Lato"/>
            </a:endParaRPr>
          </a:p>
        </p:txBody>
      </p:sp>
      <p:sp>
        <p:nvSpPr>
          <p:cNvPr id="2478" name="Google Shape;2478;p253"/>
          <p:cNvSpPr txBox="1"/>
          <p:nvPr/>
        </p:nvSpPr>
        <p:spPr>
          <a:xfrm>
            <a:off x="395125" y="1336163"/>
            <a:ext cx="25113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@Addgene</a:t>
            </a:r>
            <a:endParaRPr sz="2400">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Repro4everyone Template">
  <a:themeElements>
    <a:clrScheme name="Custom 347">
      <a:dk1>
        <a:srgbClr val="000000"/>
      </a:dk1>
      <a:lt1>
        <a:srgbClr val="FFFFFF"/>
      </a:lt1>
      <a:dk2>
        <a:srgbClr val="165797"/>
      </a:dk2>
      <a:lt2>
        <a:srgbClr val="CCCCCC"/>
      </a:lt2>
      <a:accent1>
        <a:srgbClr val="3A81BA"/>
      </a:accent1>
      <a:accent2>
        <a:srgbClr val="D89F39"/>
      </a:accent2>
      <a:accent3>
        <a:srgbClr val="165797"/>
      </a:accent3>
      <a:accent4>
        <a:srgbClr val="0496D4"/>
      </a:accent4>
      <a:accent5>
        <a:srgbClr val="60C2EA"/>
      </a:accent5>
      <a:accent6>
        <a:srgbClr val="A4D7F2"/>
      </a:accent6>
      <a:hlink>
        <a:srgbClr val="16579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pro4everyone Template">
  <a:themeElements>
    <a:clrScheme name="Custom 347">
      <a:dk1>
        <a:srgbClr val="000000"/>
      </a:dk1>
      <a:lt1>
        <a:srgbClr val="FFFFFF"/>
      </a:lt1>
      <a:dk2>
        <a:srgbClr val="165797"/>
      </a:dk2>
      <a:lt2>
        <a:srgbClr val="CCCCCC"/>
      </a:lt2>
      <a:accent1>
        <a:srgbClr val="3A81BA"/>
      </a:accent1>
      <a:accent2>
        <a:srgbClr val="D89F39"/>
      </a:accent2>
      <a:accent3>
        <a:srgbClr val="165797"/>
      </a:accent3>
      <a:accent4>
        <a:srgbClr val="0496D4"/>
      </a:accent4>
      <a:accent5>
        <a:srgbClr val="60C2EA"/>
      </a:accent5>
      <a:accent6>
        <a:srgbClr val="A4D7F2"/>
      </a:accent6>
      <a:hlink>
        <a:srgbClr val="16579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epro4everyone Template">
  <a:themeElements>
    <a:clrScheme name="Custom 347">
      <a:dk1>
        <a:srgbClr val="000000"/>
      </a:dk1>
      <a:lt1>
        <a:srgbClr val="FFFFFF"/>
      </a:lt1>
      <a:dk2>
        <a:srgbClr val="165797"/>
      </a:dk2>
      <a:lt2>
        <a:srgbClr val="CCCCCC"/>
      </a:lt2>
      <a:accent1>
        <a:srgbClr val="3A81BA"/>
      </a:accent1>
      <a:accent2>
        <a:srgbClr val="D89F39"/>
      </a:accent2>
      <a:accent3>
        <a:srgbClr val="165797"/>
      </a:accent3>
      <a:accent4>
        <a:srgbClr val="0496D4"/>
      </a:accent4>
      <a:accent5>
        <a:srgbClr val="60C2EA"/>
      </a:accent5>
      <a:accent6>
        <a:srgbClr val="A4D7F2"/>
      </a:accent6>
      <a:hlink>
        <a:srgbClr val="16579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Repro4everyone Template">
  <a:themeElements>
    <a:clrScheme name="Custom 347">
      <a:dk1>
        <a:srgbClr val="000000"/>
      </a:dk1>
      <a:lt1>
        <a:srgbClr val="FFFFFF"/>
      </a:lt1>
      <a:dk2>
        <a:srgbClr val="165797"/>
      </a:dk2>
      <a:lt2>
        <a:srgbClr val="CCCCCC"/>
      </a:lt2>
      <a:accent1>
        <a:srgbClr val="3A81BA"/>
      </a:accent1>
      <a:accent2>
        <a:srgbClr val="D89F39"/>
      </a:accent2>
      <a:accent3>
        <a:srgbClr val="165797"/>
      </a:accent3>
      <a:accent4>
        <a:srgbClr val="0496D4"/>
      </a:accent4>
      <a:accent5>
        <a:srgbClr val="60C2EA"/>
      </a:accent5>
      <a:accent6>
        <a:srgbClr val="A4D7F2"/>
      </a:accent6>
      <a:hlink>
        <a:srgbClr val="16579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Repro4everyone Template">
  <a:themeElements>
    <a:clrScheme name="Custom 347">
      <a:dk1>
        <a:srgbClr val="000000"/>
      </a:dk1>
      <a:lt1>
        <a:srgbClr val="FFFFFF"/>
      </a:lt1>
      <a:dk2>
        <a:srgbClr val="165797"/>
      </a:dk2>
      <a:lt2>
        <a:srgbClr val="CCCCCC"/>
      </a:lt2>
      <a:accent1>
        <a:srgbClr val="D4042E"/>
      </a:accent1>
      <a:accent2>
        <a:srgbClr val="165797"/>
      </a:accent2>
      <a:accent3>
        <a:srgbClr val="165797"/>
      </a:accent3>
      <a:accent4>
        <a:srgbClr val="0496D4"/>
      </a:accent4>
      <a:accent5>
        <a:srgbClr val="60C2EA"/>
      </a:accent5>
      <a:accent6>
        <a:srgbClr val="D4AA04"/>
      </a:accent6>
      <a:hlink>
        <a:srgbClr val="16579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Repro4everyone Template">
  <a:themeElements>
    <a:clrScheme name="Custom 347">
      <a:dk1>
        <a:srgbClr val="000000"/>
      </a:dk1>
      <a:lt1>
        <a:srgbClr val="FFFFFF"/>
      </a:lt1>
      <a:dk2>
        <a:srgbClr val="165797"/>
      </a:dk2>
      <a:lt2>
        <a:srgbClr val="CCCCCC"/>
      </a:lt2>
      <a:accent1>
        <a:srgbClr val="3A81BA"/>
      </a:accent1>
      <a:accent2>
        <a:srgbClr val="D89F39"/>
      </a:accent2>
      <a:accent3>
        <a:srgbClr val="165797"/>
      </a:accent3>
      <a:accent4>
        <a:srgbClr val="0496D4"/>
      </a:accent4>
      <a:accent5>
        <a:srgbClr val="60C2EA"/>
      </a:accent5>
      <a:accent6>
        <a:srgbClr val="A4D7F2"/>
      </a:accent6>
      <a:hlink>
        <a:srgbClr val="16579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Repro4everyone Template">
  <a:themeElements>
    <a:clrScheme name="Custom 347">
      <a:dk1>
        <a:srgbClr val="000000"/>
      </a:dk1>
      <a:lt1>
        <a:srgbClr val="FFFFFF"/>
      </a:lt1>
      <a:dk2>
        <a:srgbClr val="165797"/>
      </a:dk2>
      <a:lt2>
        <a:srgbClr val="CCCCCC"/>
      </a:lt2>
      <a:accent1>
        <a:srgbClr val="3A81BA"/>
      </a:accent1>
      <a:accent2>
        <a:srgbClr val="D89F39"/>
      </a:accent2>
      <a:accent3>
        <a:srgbClr val="165797"/>
      </a:accent3>
      <a:accent4>
        <a:srgbClr val="0496D4"/>
      </a:accent4>
      <a:accent5>
        <a:srgbClr val="60C2EA"/>
      </a:accent5>
      <a:accent6>
        <a:srgbClr val="A4D7F2"/>
      </a:accent6>
      <a:hlink>
        <a:srgbClr val="16579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