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4"/>
    <p:sldMasterId id="2147483653" r:id="rId5"/>
  </p:sldMasterIdLst>
  <p:notesMasterIdLst>
    <p:notesMasterId r:id="rId25"/>
  </p:notesMasterIdLst>
  <p:handoutMasterIdLst>
    <p:handoutMasterId r:id="rId26"/>
  </p:handoutMasterIdLst>
  <p:sldIdLst>
    <p:sldId id="257" r:id="rId6"/>
    <p:sldId id="659" r:id="rId7"/>
    <p:sldId id="491" r:id="rId8"/>
    <p:sldId id="492" r:id="rId9"/>
    <p:sldId id="617" r:id="rId10"/>
    <p:sldId id="618" r:id="rId11"/>
    <p:sldId id="660" r:id="rId12"/>
    <p:sldId id="542" r:id="rId13"/>
    <p:sldId id="655" r:id="rId14"/>
    <p:sldId id="350" r:id="rId15"/>
    <p:sldId id="634" r:id="rId16"/>
    <p:sldId id="285" r:id="rId17"/>
    <p:sldId id="493" r:id="rId18"/>
    <p:sldId id="642" r:id="rId19"/>
    <p:sldId id="657" r:id="rId20"/>
    <p:sldId id="658" r:id="rId21"/>
    <p:sldId id="635" r:id="rId22"/>
    <p:sldId id="261" r:id="rId23"/>
    <p:sldId id="272" r:id="rId24"/>
  </p:sldIdLst>
  <p:sldSz cx="9144000" cy="6858000" type="screen4x3"/>
  <p:notesSz cx="6797675" cy="9926638"/>
  <p:defaultTextStyle>
    <a:defPPr>
      <a:defRPr lang="it-IT"/>
    </a:defPPr>
    <a:lvl1pPr algn="l" rtl="0" fontAlgn="base">
      <a:spcBef>
        <a:spcPct val="0"/>
      </a:spcBef>
      <a:spcAft>
        <a:spcPct val="0"/>
      </a:spcAft>
      <a:defRPr u="sng"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u="sng"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u="sng"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u="sng"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u="sng"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u="sng"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u="sng"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u="sng"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u="sng"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A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35"/>
    <p:restoredTop sz="96291"/>
  </p:normalViewPr>
  <p:slideViewPr>
    <p:cSldViewPr>
      <p:cViewPr varScale="1">
        <p:scale>
          <a:sx n="120" d="100"/>
          <a:sy n="120" d="100"/>
        </p:scale>
        <p:origin x="4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2" d="100"/>
        <a:sy n="172" d="100"/>
      </p:scale>
      <p:origin x="0" y="0"/>
    </p:cViewPr>
  </p:sorterViewPr>
  <p:notesViewPr>
    <p:cSldViewPr>
      <p:cViewPr varScale="1">
        <p:scale>
          <a:sx n="77" d="100"/>
          <a:sy n="77" d="100"/>
        </p:scale>
        <p:origin x="-3390" y="-102"/>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31B6B-FBAA-5C4B-882F-E10BE0E2781D}" type="doc">
      <dgm:prSet loTypeId="urn:microsoft.com/office/officeart/2005/8/layout/arrow2" loCatId="" qsTypeId="urn:microsoft.com/office/officeart/2005/8/quickstyle/3d4" qsCatId="3D" csTypeId="urn:microsoft.com/office/officeart/2005/8/colors/accent1_2" csCatId="accent1" phldr="1"/>
      <dgm:spPr/>
      <dgm:t>
        <a:bodyPr/>
        <a:lstStyle/>
        <a:p>
          <a:endParaRPr lang="en-GB"/>
        </a:p>
      </dgm:t>
    </dgm:pt>
    <dgm:pt modelId="{B4EAC551-3F57-5445-9E51-741401B3FE6F}">
      <dgm:prSet/>
      <dgm:spPr/>
      <dgm:t>
        <a:bodyPr/>
        <a:lstStyle/>
        <a:p>
          <a:endParaRPr lang="en-GB"/>
        </a:p>
      </dgm:t>
    </dgm:pt>
    <dgm:pt modelId="{94AA66DE-80DF-DD4F-BF3D-A8D146AEF40B}" type="parTrans" cxnId="{296C3284-DD36-F947-889E-9B84D3F4C9A7}">
      <dgm:prSet/>
      <dgm:spPr/>
      <dgm:t>
        <a:bodyPr/>
        <a:lstStyle/>
        <a:p>
          <a:endParaRPr lang="en-GB"/>
        </a:p>
      </dgm:t>
    </dgm:pt>
    <dgm:pt modelId="{E166455E-D06C-DA46-8D81-451FD15AC2B0}" type="sibTrans" cxnId="{296C3284-DD36-F947-889E-9B84D3F4C9A7}">
      <dgm:prSet/>
      <dgm:spPr/>
      <dgm:t>
        <a:bodyPr/>
        <a:lstStyle/>
        <a:p>
          <a:endParaRPr lang="en-GB"/>
        </a:p>
      </dgm:t>
    </dgm:pt>
    <dgm:pt modelId="{F4AFE022-526B-CE41-B9EC-B6F1C2D8C3E5}" type="pres">
      <dgm:prSet presAssocID="{B4031B6B-FBAA-5C4B-882F-E10BE0E2781D}" presName="arrowDiagram" presStyleCnt="0">
        <dgm:presLayoutVars>
          <dgm:chMax val="5"/>
          <dgm:dir/>
          <dgm:resizeHandles val="exact"/>
        </dgm:presLayoutVars>
      </dgm:prSet>
      <dgm:spPr/>
    </dgm:pt>
    <dgm:pt modelId="{3B0566B6-0D5C-7443-BD07-395DDB75482F}" type="pres">
      <dgm:prSet presAssocID="{B4031B6B-FBAA-5C4B-882F-E10BE0E2781D}" presName="arrow" presStyleLbl="bgShp" presStyleIdx="0" presStyleCnt="1" custAng="3121332" custScaleX="100000"/>
      <dgm:spPr>
        <a:solidFill>
          <a:srgbClr val="FF0000"/>
        </a:solidFill>
        <a:ln>
          <a:solidFill>
            <a:srgbClr val="FF0000"/>
          </a:solidFill>
        </a:ln>
      </dgm:spPr>
    </dgm:pt>
    <dgm:pt modelId="{ACDE7463-AEFE-3A4B-A03E-855BA8EDD3B0}" type="pres">
      <dgm:prSet presAssocID="{B4031B6B-FBAA-5C4B-882F-E10BE0E2781D}" presName="arrowDiagram1" presStyleCnt="0">
        <dgm:presLayoutVars>
          <dgm:bulletEnabled val="1"/>
        </dgm:presLayoutVars>
      </dgm:prSet>
      <dgm:spPr/>
    </dgm:pt>
    <dgm:pt modelId="{F2BCC7D8-A07D-4749-AE85-1C2A30AB2E6A}" type="pres">
      <dgm:prSet presAssocID="{B4EAC551-3F57-5445-9E51-741401B3FE6F}" presName="bullet1" presStyleLbl="node1" presStyleIdx="0" presStyleCnt="1" custLinFactY="200000" custLinFactNeighborX="91003" custLinFactNeighborY="268056"/>
      <dgm:spPr/>
    </dgm:pt>
    <dgm:pt modelId="{45A61461-A81F-7B4B-AEB3-7DA64E9B0A34}" type="pres">
      <dgm:prSet presAssocID="{B4EAC551-3F57-5445-9E51-741401B3FE6F}" presName="textBox1" presStyleLbl="revTx" presStyleIdx="0" presStyleCnt="1">
        <dgm:presLayoutVars>
          <dgm:bulletEnabled val="1"/>
        </dgm:presLayoutVars>
      </dgm:prSet>
      <dgm:spPr/>
    </dgm:pt>
  </dgm:ptLst>
  <dgm:cxnLst>
    <dgm:cxn modelId="{347E8E4F-8427-CA44-9847-008953D74854}" type="presOf" srcId="{B4EAC551-3F57-5445-9E51-741401B3FE6F}" destId="{45A61461-A81F-7B4B-AEB3-7DA64E9B0A34}" srcOrd="0" destOrd="0" presId="urn:microsoft.com/office/officeart/2005/8/layout/arrow2"/>
    <dgm:cxn modelId="{296C3284-DD36-F947-889E-9B84D3F4C9A7}" srcId="{B4031B6B-FBAA-5C4B-882F-E10BE0E2781D}" destId="{B4EAC551-3F57-5445-9E51-741401B3FE6F}" srcOrd="0" destOrd="0" parTransId="{94AA66DE-80DF-DD4F-BF3D-A8D146AEF40B}" sibTransId="{E166455E-D06C-DA46-8D81-451FD15AC2B0}"/>
    <dgm:cxn modelId="{E70C98E4-BC9B-D542-9C47-03A7FD050706}" type="presOf" srcId="{B4031B6B-FBAA-5C4B-882F-E10BE0E2781D}" destId="{F4AFE022-526B-CE41-B9EC-B6F1C2D8C3E5}" srcOrd="0" destOrd="0" presId="urn:microsoft.com/office/officeart/2005/8/layout/arrow2"/>
    <dgm:cxn modelId="{0DC19CDF-BFA1-B441-BCA7-0DFDF47F9026}" type="presParOf" srcId="{F4AFE022-526B-CE41-B9EC-B6F1C2D8C3E5}" destId="{3B0566B6-0D5C-7443-BD07-395DDB75482F}" srcOrd="0" destOrd="0" presId="urn:microsoft.com/office/officeart/2005/8/layout/arrow2"/>
    <dgm:cxn modelId="{711CBF5C-BB64-5346-9D6E-9A39F8803699}" type="presParOf" srcId="{F4AFE022-526B-CE41-B9EC-B6F1C2D8C3E5}" destId="{ACDE7463-AEFE-3A4B-A03E-855BA8EDD3B0}" srcOrd="1" destOrd="0" presId="urn:microsoft.com/office/officeart/2005/8/layout/arrow2"/>
    <dgm:cxn modelId="{D89B2B47-4724-ED4B-8EEB-BC9F766CB30C}" type="presParOf" srcId="{ACDE7463-AEFE-3A4B-A03E-855BA8EDD3B0}" destId="{F2BCC7D8-A07D-4749-AE85-1C2A30AB2E6A}" srcOrd="0" destOrd="0" presId="urn:microsoft.com/office/officeart/2005/8/layout/arrow2"/>
    <dgm:cxn modelId="{21E3E83A-0C8A-654D-AD05-ACF76DBA0E57}" type="presParOf" srcId="{ACDE7463-AEFE-3A4B-A03E-855BA8EDD3B0}" destId="{45A61461-A81F-7B4B-AEB3-7DA64E9B0A34}" srcOrd="1"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566B6-0D5C-7443-BD07-395DDB75482F}">
      <dsp:nvSpPr>
        <dsp:cNvPr id="0" name=""/>
        <dsp:cNvSpPr/>
      </dsp:nvSpPr>
      <dsp:spPr>
        <a:xfrm rot="3121332">
          <a:off x="0" y="113296"/>
          <a:ext cx="5418740" cy="3386712"/>
        </a:xfrm>
        <a:prstGeom prst="swooshArrow">
          <a:avLst>
            <a:gd name="adj1" fmla="val 25000"/>
            <a:gd name="adj2" fmla="val 25000"/>
          </a:avLst>
        </a:prstGeom>
        <a:solidFill>
          <a:srgbClr val="FF0000"/>
        </a:solidFill>
        <a:ln>
          <a:solidFill>
            <a:srgbClr val="FF0000"/>
          </a:solid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2BCC7D8-A07D-4749-AE85-1C2A30AB2E6A}">
      <dsp:nvSpPr>
        <dsp:cNvPr id="0" name=""/>
        <dsp:cNvSpPr/>
      </dsp:nvSpPr>
      <dsp:spPr>
        <a:xfrm>
          <a:off x="4499408" y="2676964"/>
          <a:ext cx="400986" cy="400986"/>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5A61461-A81F-7B4B-AEB3-7DA64E9B0A34}">
      <dsp:nvSpPr>
        <dsp:cNvPr id="0" name=""/>
        <dsp:cNvSpPr/>
      </dsp:nvSpPr>
      <dsp:spPr>
        <a:xfrm>
          <a:off x="2167496" y="1000614"/>
          <a:ext cx="2167496" cy="249939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2475" bIns="0" numCol="1" spcCol="1270" anchor="t" anchorCtr="0">
          <a:noAutofit/>
        </a:bodyPr>
        <a:lstStyle/>
        <a:p>
          <a:pPr marL="0" lvl="0" indent="0" algn="r" defTabSz="2889250">
            <a:lnSpc>
              <a:spcPct val="90000"/>
            </a:lnSpc>
            <a:spcBef>
              <a:spcPct val="0"/>
            </a:spcBef>
            <a:spcAft>
              <a:spcPct val="35000"/>
            </a:spcAft>
            <a:buNone/>
          </a:pPr>
          <a:endParaRPr lang="en-GB" sz="6500" kern="1200"/>
        </a:p>
      </dsp:txBody>
      <dsp:txXfrm>
        <a:off x="2273304" y="1106422"/>
        <a:ext cx="1955880" cy="228777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E8991E0-9DA1-FF44-9515-486740E8F774}"/>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lvl1pPr defTabSz="927100">
              <a:defRPr sz="1200" u="none">
                <a:latin typeface="Arial" charset="0"/>
                <a:ea typeface="+mn-ea"/>
              </a:defRPr>
            </a:lvl1pPr>
          </a:lstStyle>
          <a:p>
            <a:pPr>
              <a:defRPr/>
            </a:pPr>
            <a:endParaRPr lang="it-IT"/>
          </a:p>
        </p:txBody>
      </p:sp>
      <p:sp>
        <p:nvSpPr>
          <p:cNvPr id="13315" name="Rectangle 3">
            <a:extLst>
              <a:ext uri="{FF2B5EF4-FFF2-40B4-BE49-F238E27FC236}">
                <a16:creationId xmlns:a16="http://schemas.microsoft.com/office/drawing/2014/main" id="{88729F04-EC40-F14C-A393-C2ECCA7EAE4F}"/>
              </a:ext>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lvl1pPr algn="r" defTabSz="927100">
              <a:defRPr sz="1200" u="none">
                <a:latin typeface="Arial" charset="0"/>
                <a:ea typeface="+mn-ea"/>
              </a:defRPr>
            </a:lvl1pPr>
          </a:lstStyle>
          <a:p>
            <a:pPr>
              <a:defRPr/>
            </a:pPr>
            <a:endParaRPr lang="it-IT"/>
          </a:p>
        </p:txBody>
      </p:sp>
      <p:sp>
        <p:nvSpPr>
          <p:cNvPr id="13316" name="Rectangle 4">
            <a:extLst>
              <a:ext uri="{FF2B5EF4-FFF2-40B4-BE49-F238E27FC236}">
                <a16:creationId xmlns:a16="http://schemas.microsoft.com/office/drawing/2014/main" id="{4202E098-B06D-B346-988F-F53DFB7CF92B}"/>
              </a:ext>
            </a:extLst>
          </p:cNvPr>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702" tIns="46351" rIns="92702" bIns="46351" numCol="1" anchor="b" anchorCtr="0" compatLnSpc="1">
            <a:prstTxWarp prst="textNoShape">
              <a:avLst/>
            </a:prstTxWarp>
          </a:bodyPr>
          <a:lstStyle>
            <a:lvl1pPr defTabSz="927100">
              <a:defRPr sz="1200" u="none">
                <a:latin typeface="Arial" charset="0"/>
                <a:ea typeface="+mn-ea"/>
              </a:defRPr>
            </a:lvl1pPr>
          </a:lstStyle>
          <a:p>
            <a:pPr>
              <a:defRPr/>
            </a:pPr>
            <a:endParaRPr lang="it-IT"/>
          </a:p>
        </p:txBody>
      </p:sp>
      <p:sp>
        <p:nvSpPr>
          <p:cNvPr id="13317" name="Rectangle 5">
            <a:extLst>
              <a:ext uri="{FF2B5EF4-FFF2-40B4-BE49-F238E27FC236}">
                <a16:creationId xmlns:a16="http://schemas.microsoft.com/office/drawing/2014/main" id="{515A48B6-23F8-B14D-A37B-D2FDA9C6CF97}"/>
              </a:ext>
            </a:extLst>
          </p:cNvPr>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702" tIns="46351" rIns="92702" bIns="46351" numCol="1" anchor="b" anchorCtr="0" compatLnSpc="1">
            <a:prstTxWarp prst="textNoShape">
              <a:avLst/>
            </a:prstTxWarp>
          </a:bodyPr>
          <a:lstStyle>
            <a:lvl1pPr algn="r" defTabSz="927100">
              <a:defRPr sz="1200" u="none"/>
            </a:lvl1pPr>
          </a:lstStyle>
          <a:p>
            <a:fld id="{B6530453-D8DD-2441-AD17-786B94A63DB7}" type="slidenum">
              <a:rPr lang="it-IT" altLang="it-IT"/>
              <a:pPr/>
              <a:t>‹#›</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49A01AB-78C9-F342-9D0E-AA0FBA73BA9B}"/>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lvl1pPr defTabSz="927100">
              <a:defRPr sz="1200" u="none">
                <a:latin typeface="Arial" charset="0"/>
                <a:ea typeface="+mn-ea"/>
              </a:defRPr>
            </a:lvl1pPr>
          </a:lstStyle>
          <a:p>
            <a:pPr>
              <a:defRPr/>
            </a:pPr>
            <a:endParaRPr lang="it-IT"/>
          </a:p>
        </p:txBody>
      </p:sp>
      <p:sp>
        <p:nvSpPr>
          <p:cNvPr id="10243" name="Rectangle 3">
            <a:extLst>
              <a:ext uri="{FF2B5EF4-FFF2-40B4-BE49-F238E27FC236}">
                <a16:creationId xmlns:a16="http://schemas.microsoft.com/office/drawing/2014/main" id="{1754B8DF-BDEE-6E41-B6F2-0560CDF0A99B}"/>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lvl1pPr algn="r" defTabSz="927100">
              <a:defRPr sz="1200" u="none">
                <a:latin typeface="Arial" charset="0"/>
                <a:ea typeface="+mn-ea"/>
              </a:defRPr>
            </a:lvl1pPr>
          </a:lstStyle>
          <a:p>
            <a:pPr>
              <a:defRPr/>
            </a:pPr>
            <a:endParaRPr lang="it-IT"/>
          </a:p>
        </p:txBody>
      </p:sp>
      <p:sp>
        <p:nvSpPr>
          <p:cNvPr id="17412" name="Rectangle 4">
            <a:extLst>
              <a:ext uri="{FF2B5EF4-FFF2-40B4-BE49-F238E27FC236}">
                <a16:creationId xmlns:a16="http://schemas.microsoft.com/office/drawing/2014/main" id="{439D93DE-96D4-8A48-AC1E-948A8A340943}"/>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45B10022-B71A-2549-B406-6A31283D80E6}"/>
              </a:ext>
            </a:extLst>
          </p:cNvPr>
          <p:cNvSpPr>
            <a:spLocks noGrp="1" noChangeArrowheads="1"/>
          </p:cNvSpPr>
          <p:nvPr>
            <p:ph type="body" sz="quarter" idx="3"/>
          </p:nvPr>
        </p:nvSpPr>
        <p:spPr bwMode="auto">
          <a:xfrm>
            <a:off x="681038" y="4714875"/>
            <a:ext cx="5435600" cy="4467225"/>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246" name="Rectangle 6">
            <a:extLst>
              <a:ext uri="{FF2B5EF4-FFF2-40B4-BE49-F238E27FC236}">
                <a16:creationId xmlns:a16="http://schemas.microsoft.com/office/drawing/2014/main" id="{17FA6378-9BDE-9042-BEE7-DC1A6A5923A1}"/>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702" tIns="46351" rIns="92702" bIns="46351" numCol="1" anchor="b" anchorCtr="0" compatLnSpc="1">
            <a:prstTxWarp prst="textNoShape">
              <a:avLst/>
            </a:prstTxWarp>
          </a:bodyPr>
          <a:lstStyle>
            <a:lvl1pPr defTabSz="927100">
              <a:defRPr sz="1200" u="none">
                <a:latin typeface="Arial" charset="0"/>
                <a:ea typeface="+mn-ea"/>
              </a:defRPr>
            </a:lvl1pPr>
          </a:lstStyle>
          <a:p>
            <a:pPr>
              <a:defRPr/>
            </a:pPr>
            <a:endParaRPr lang="it-IT"/>
          </a:p>
        </p:txBody>
      </p:sp>
      <p:sp>
        <p:nvSpPr>
          <p:cNvPr id="10247" name="Rectangle 7">
            <a:extLst>
              <a:ext uri="{FF2B5EF4-FFF2-40B4-BE49-F238E27FC236}">
                <a16:creationId xmlns:a16="http://schemas.microsoft.com/office/drawing/2014/main" id="{D238CDE2-CD24-6F44-A779-EF3261295B7C}"/>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702" tIns="46351" rIns="92702" bIns="46351" numCol="1" anchor="b" anchorCtr="0" compatLnSpc="1">
            <a:prstTxWarp prst="textNoShape">
              <a:avLst/>
            </a:prstTxWarp>
          </a:bodyPr>
          <a:lstStyle>
            <a:lvl1pPr algn="r" defTabSz="927100">
              <a:defRPr sz="1200" u="none"/>
            </a:lvl1pPr>
          </a:lstStyle>
          <a:p>
            <a:fld id="{D4B8F873-F78D-8F44-A554-16FBB314FCAA}" type="slidenum">
              <a:rPr lang="it-IT" altLang="it-IT"/>
              <a:pPr/>
              <a:t>‹#›</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EAAB2421-DAAE-0D4D-A9A4-46E5691A74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u="sng">
                <a:solidFill>
                  <a:schemeClr val="tx1"/>
                </a:solidFill>
                <a:latin typeface="Arial" panose="020B0604020202020204" pitchFamily="34" charset="0"/>
                <a:ea typeface="ＭＳ Ｐゴシック" panose="020B0600070205080204" pitchFamily="34" charset="-128"/>
              </a:defRPr>
            </a:lvl1pPr>
            <a:lvl2pPr marL="37931725" indent="-37474525" defTabSz="927100" eaLnBrk="0" hangingPunct="0">
              <a:defRPr sz="2400" u="sng">
                <a:solidFill>
                  <a:schemeClr val="tx1"/>
                </a:solidFill>
                <a:latin typeface="Arial" panose="020B0604020202020204" pitchFamily="34" charset="0"/>
                <a:ea typeface="ＭＳ Ｐゴシック" panose="020B0600070205080204" pitchFamily="34" charset="-128"/>
              </a:defRPr>
            </a:lvl2pPr>
            <a:lvl3pPr eaLnBrk="0" hangingPunct="0">
              <a:defRPr sz="2400" u="sng">
                <a:solidFill>
                  <a:schemeClr val="tx1"/>
                </a:solidFill>
                <a:latin typeface="Arial" panose="020B0604020202020204" pitchFamily="34" charset="0"/>
                <a:ea typeface="ＭＳ Ｐゴシック" panose="020B0600070205080204" pitchFamily="34" charset="-128"/>
              </a:defRPr>
            </a:lvl3pPr>
            <a:lvl4pPr eaLnBrk="0" hangingPunct="0">
              <a:defRPr sz="2400" u="sng">
                <a:solidFill>
                  <a:schemeClr val="tx1"/>
                </a:solidFill>
                <a:latin typeface="Arial" panose="020B0604020202020204" pitchFamily="34" charset="0"/>
                <a:ea typeface="ＭＳ Ｐゴシック" panose="020B0600070205080204" pitchFamily="34" charset="-128"/>
              </a:defRPr>
            </a:lvl4pPr>
            <a:lvl5pPr eaLnBrk="0" hangingPunct="0">
              <a:defRPr sz="2400"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fld id="{D9A3E3EE-77C6-654C-95A1-DFC2660EB4A9}" type="slidenum">
              <a:rPr lang="it-IT" altLang="it-IT" sz="1200" u="none"/>
              <a:pPr eaLnBrk="1" hangingPunct="1"/>
              <a:t>1</a:t>
            </a:fld>
            <a:endParaRPr lang="it-IT" altLang="it-IT" sz="1200" u="none"/>
          </a:p>
        </p:txBody>
      </p:sp>
      <p:sp>
        <p:nvSpPr>
          <p:cNvPr id="19459" name="Rectangle 2">
            <a:extLst>
              <a:ext uri="{FF2B5EF4-FFF2-40B4-BE49-F238E27FC236}">
                <a16:creationId xmlns:a16="http://schemas.microsoft.com/office/drawing/2014/main" id="{55091102-4D2A-3C4F-AE75-DB679BAD448C}"/>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3AA83D14-1C15-ED48-8B96-DEAA5D1354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the legislators in Europe and USA now the scenario</a:t>
            </a:r>
            <a:r>
              <a:rPr lang="en-GB" baseline="0" dirty="0"/>
              <a:t> is changing, and all regulators are working hard to set the rules for using in silico medicine approaches in the assessment of biomedical products. </a:t>
            </a:r>
            <a:endParaRPr lang="en-GB" dirty="0"/>
          </a:p>
        </p:txBody>
      </p:sp>
      <p:sp>
        <p:nvSpPr>
          <p:cNvPr id="4" name="Slide Number Placeholder 3"/>
          <p:cNvSpPr>
            <a:spLocks noGrp="1"/>
          </p:cNvSpPr>
          <p:nvPr>
            <p:ph type="sldNum" sz="quarter" idx="10"/>
          </p:nvPr>
        </p:nvSpPr>
        <p:spPr/>
        <p:txBody>
          <a:bodyPr/>
          <a:lstStyle/>
          <a:p>
            <a:fld id="{07C93431-5BEF-40F4-8397-7F07AAFB9408}" type="slidenum">
              <a:rPr lang="en-GB" smtClean="0"/>
              <a:t>10</a:t>
            </a:fld>
            <a:endParaRPr lang="en-GB"/>
          </a:p>
        </p:txBody>
      </p:sp>
    </p:spTree>
    <p:extLst>
      <p:ext uri="{BB962C8B-B14F-4D97-AF65-F5344CB8AC3E}">
        <p14:creationId xmlns:p14="http://schemas.microsoft.com/office/powerpoint/2010/main" val="307117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vert="horz">
            <a:normAutofit/>
          </a:bodyPr>
          <a:lstStyle>
            <a:lvl1pPr>
              <a:defRPr sz="4400" b="1"/>
            </a:lvl1pPr>
          </a:lstStyle>
          <a:p>
            <a:r>
              <a:rPr lang="en-GB"/>
              <a:t>Click to edit Master title style</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it-IT"/>
          </a:p>
        </p:txBody>
      </p:sp>
    </p:spTree>
    <p:extLst>
      <p:ext uri="{BB962C8B-B14F-4D97-AF65-F5344CB8AC3E}">
        <p14:creationId xmlns:p14="http://schemas.microsoft.com/office/powerpoint/2010/main" val="3978553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a:t>Fare clic per modificare stile</a:t>
            </a:r>
          </a:p>
        </p:txBody>
      </p:sp>
      <p:sp>
        <p:nvSpPr>
          <p:cNvPr id="3" name="Segnaposto contenuto 2"/>
          <p:cNvSpPr>
            <a:spLocks noGrp="1"/>
          </p:cNvSpPr>
          <p:nvPr>
            <p:ph idx="1"/>
          </p:nvPr>
        </p:nvSpPr>
        <p:spPr>
          <a:xfrm>
            <a:off x="457200" y="1600200"/>
            <a:ext cx="8229600" cy="4525963"/>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Footer Placeholder 3">
            <a:extLst>
              <a:ext uri="{FF2B5EF4-FFF2-40B4-BE49-F238E27FC236}">
                <a16:creationId xmlns:a16="http://schemas.microsoft.com/office/drawing/2014/main" id="{D5F4F337-FBDD-4F47-BBDF-43165F833563}"/>
              </a:ext>
            </a:extLst>
          </p:cNvPr>
          <p:cNvSpPr>
            <a:spLocks noGrp="1"/>
          </p:cNvSpPr>
          <p:nvPr>
            <p:ph type="ftr" sz="quarter" idx="10"/>
          </p:nvPr>
        </p:nvSpPr>
        <p:spPr/>
        <p:txBody>
          <a:bodyPr/>
          <a:lstStyle/>
          <a:p>
            <a:pPr algn="r"/>
            <a:r>
              <a:rPr lang="en-GB"/>
              <a:t>© UNIBO 2018</a:t>
            </a:r>
            <a:endParaRPr lang="en-GB" dirty="0"/>
          </a:p>
        </p:txBody>
      </p:sp>
      <p:sp>
        <p:nvSpPr>
          <p:cNvPr id="5" name="Slide Number Placeholder 4">
            <a:extLst>
              <a:ext uri="{FF2B5EF4-FFF2-40B4-BE49-F238E27FC236}">
                <a16:creationId xmlns:a16="http://schemas.microsoft.com/office/drawing/2014/main" id="{FBFEF6EC-74D2-D243-A941-2FD1B77B3442}"/>
              </a:ext>
            </a:extLst>
          </p:cNvPr>
          <p:cNvSpPr>
            <a:spLocks noGrp="1"/>
          </p:cNvSpPr>
          <p:nvPr>
            <p:ph type="sldNum" sz="quarter" idx="11"/>
          </p:nvPr>
        </p:nvSpPr>
        <p:spPr/>
        <p:txBody>
          <a:bodyPr/>
          <a:lstStyle/>
          <a:p>
            <a:fld id="{967C1508-7A3A-564F-866D-583D869BF4AB}" type="slidenum">
              <a:rPr lang="en-GB" smtClean="0"/>
              <a:pPr/>
              <a:t>‹#›</a:t>
            </a:fld>
            <a:endParaRPr lang="en-GB"/>
          </a:p>
        </p:txBody>
      </p:sp>
    </p:spTree>
    <p:extLst>
      <p:ext uri="{BB962C8B-B14F-4D97-AF65-F5344CB8AC3E}">
        <p14:creationId xmlns:p14="http://schemas.microsoft.com/office/powerpoint/2010/main" val="166086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6D306A6-239C-F14E-92D3-BD54DED81649}"/>
              </a:ext>
            </a:extLst>
          </p:cNvPr>
          <p:cNvSpPr>
            <a:spLocks noGrp="1"/>
          </p:cNvSpPr>
          <p:nvPr>
            <p:ph type="title"/>
          </p:nvPr>
        </p:nvSpPr>
        <p:spPr>
          <a:xfrm>
            <a:off x="722313" y="2498037"/>
            <a:ext cx="7772400" cy="1362075"/>
          </a:xfrm>
          <a:prstGeom prst="rect">
            <a:avLst/>
          </a:prstGeom>
        </p:spPr>
        <p:txBody>
          <a:bodyPr vert="horz" anchor="t"/>
          <a:lstStyle>
            <a:lvl1pPr algn="ctr">
              <a:defRPr sz="4000" b="1" cap="all"/>
            </a:lvl1pPr>
          </a:lstStyle>
          <a:p>
            <a:r>
              <a:rPr lang="it-IT" dirty="0"/>
              <a:t>Fare clic per modificare stile</a:t>
            </a:r>
          </a:p>
        </p:txBody>
      </p:sp>
      <p:sp>
        <p:nvSpPr>
          <p:cNvPr id="5" name="Segnaposto testo 2">
            <a:extLst>
              <a:ext uri="{FF2B5EF4-FFF2-40B4-BE49-F238E27FC236}">
                <a16:creationId xmlns:a16="http://schemas.microsoft.com/office/drawing/2014/main" id="{4415E89B-3A54-E243-A88F-1BCE90F41D87}"/>
              </a:ext>
            </a:extLst>
          </p:cNvPr>
          <p:cNvSpPr>
            <a:spLocks noGrp="1"/>
          </p:cNvSpPr>
          <p:nvPr>
            <p:ph type="body" idx="1"/>
          </p:nvPr>
        </p:nvSpPr>
        <p:spPr>
          <a:xfrm>
            <a:off x="722313" y="3873029"/>
            <a:ext cx="7772400" cy="1500187"/>
          </a:xfrm>
          <a:prstGeom prst="rect">
            <a:avLst/>
          </a:prstGeom>
        </p:spPr>
        <p:txBody>
          <a:bodyPr vert="horz"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6" name="Footer Placeholder 5">
            <a:extLst>
              <a:ext uri="{FF2B5EF4-FFF2-40B4-BE49-F238E27FC236}">
                <a16:creationId xmlns:a16="http://schemas.microsoft.com/office/drawing/2014/main" id="{A39D5FC4-2D02-E245-84AC-32A26DCC355A}"/>
              </a:ext>
            </a:extLst>
          </p:cNvPr>
          <p:cNvSpPr>
            <a:spLocks noGrp="1"/>
          </p:cNvSpPr>
          <p:nvPr>
            <p:ph type="ftr" sz="quarter" idx="10"/>
          </p:nvPr>
        </p:nvSpPr>
        <p:spPr/>
        <p:txBody>
          <a:bodyPr/>
          <a:lstStyle/>
          <a:p>
            <a:pPr algn="r"/>
            <a:r>
              <a:rPr lang="en-GB"/>
              <a:t>© UNIBO 2018</a:t>
            </a:r>
            <a:endParaRPr lang="en-GB" dirty="0"/>
          </a:p>
        </p:txBody>
      </p:sp>
      <p:sp>
        <p:nvSpPr>
          <p:cNvPr id="7" name="Slide Number Placeholder 6">
            <a:extLst>
              <a:ext uri="{FF2B5EF4-FFF2-40B4-BE49-F238E27FC236}">
                <a16:creationId xmlns:a16="http://schemas.microsoft.com/office/drawing/2014/main" id="{6FC392DB-277A-714A-B5E3-603A3F7D817A}"/>
              </a:ext>
            </a:extLst>
          </p:cNvPr>
          <p:cNvSpPr>
            <a:spLocks noGrp="1"/>
          </p:cNvSpPr>
          <p:nvPr>
            <p:ph type="sldNum" sz="quarter" idx="11"/>
          </p:nvPr>
        </p:nvSpPr>
        <p:spPr/>
        <p:txBody>
          <a:bodyPr/>
          <a:lstStyle/>
          <a:p>
            <a:fld id="{967C1508-7A3A-564F-866D-583D869BF4AB}" type="slidenum">
              <a:rPr lang="en-GB" smtClean="0"/>
              <a:pPr/>
              <a:t>‹#›</a:t>
            </a:fld>
            <a:endParaRPr lang="en-GB"/>
          </a:p>
        </p:txBody>
      </p:sp>
    </p:spTree>
    <p:extLst>
      <p:ext uri="{BB962C8B-B14F-4D97-AF65-F5344CB8AC3E}">
        <p14:creationId xmlns:p14="http://schemas.microsoft.com/office/powerpoint/2010/main" val="2386535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a:t>Fare clic per modificare stile</a:t>
            </a:r>
          </a:p>
        </p:txBody>
      </p:sp>
      <p:sp>
        <p:nvSpPr>
          <p:cNvPr id="3" name="Segnaposto contenuto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Footer Placeholder 4">
            <a:extLst>
              <a:ext uri="{FF2B5EF4-FFF2-40B4-BE49-F238E27FC236}">
                <a16:creationId xmlns:a16="http://schemas.microsoft.com/office/drawing/2014/main" id="{E5495557-A7D0-9746-BD64-581BB8D5966C}"/>
              </a:ext>
            </a:extLst>
          </p:cNvPr>
          <p:cNvSpPr>
            <a:spLocks noGrp="1"/>
          </p:cNvSpPr>
          <p:nvPr>
            <p:ph type="ftr" sz="quarter" idx="10"/>
          </p:nvPr>
        </p:nvSpPr>
        <p:spPr/>
        <p:txBody>
          <a:bodyPr/>
          <a:lstStyle/>
          <a:p>
            <a:pPr algn="r"/>
            <a:r>
              <a:rPr lang="en-GB"/>
              <a:t>© UNIBO 2018</a:t>
            </a:r>
            <a:endParaRPr lang="en-GB" dirty="0"/>
          </a:p>
        </p:txBody>
      </p:sp>
      <p:sp>
        <p:nvSpPr>
          <p:cNvPr id="6" name="Slide Number Placeholder 5">
            <a:extLst>
              <a:ext uri="{FF2B5EF4-FFF2-40B4-BE49-F238E27FC236}">
                <a16:creationId xmlns:a16="http://schemas.microsoft.com/office/drawing/2014/main" id="{1C9F74D2-A16C-5F49-9EFD-23A927627AB0}"/>
              </a:ext>
            </a:extLst>
          </p:cNvPr>
          <p:cNvSpPr>
            <a:spLocks noGrp="1"/>
          </p:cNvSpPr>
          <p:nvPr>
            <p:ph type="sldNum" sz="quarter" idx="11"/>
          </p:nvPr>
        </p:nvSpPr>
        <p:spPr/>
        <p:txBody>
          <a:bodyPr/>
          <a:lstStyle/>
          <a:p>
            <a:fld id="{967C1508-7A3A-564F-866D-583D869BF4AB}" type="slidenum">
              <a:rPr lang="en-GB" smtClean="0"/>
              <a:pPr/>
              <a:t>‹#›</a:t>
            </a:fld>
            <a:endParaRPr lang="en-GB"/>
          </a:p>
        </p:txBody>
      </p:sp>
    </p:spTree>
    <p:extLst>
      <p:ext uri="{BB962C8B-B14F-4D97-AF65-F5344CB8AC3E}">
        <p14:creationId xmlns:p14="http://schemas.microsoft.com/office/powerpoint/2010/main" val="3419967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Footer Placeholder 6">
            <a:extLst>
              <a:ext uri="{FF2B5EF4-FFF2-40B4-BE49-F238E27FC236}">
                <a16:creationId xmlns:a16="http://schemas.microsoft.com/office/drawing/2014/main" id="{6E4DC233-8BC4-8E48-8656-A01A8DC2434E}"/>
              </a:ext>
            </a:extLst>
          </p:cNvPr>
          <p:cNvSpPr>
            <a:spLocks noGrp="1"/>
          </p:cNvSpPr>
          <p:nvPr>
            <p:ph type="ftr" sz="quarter" idx="10"/>
          </p:nvPr>
        </p:nvSpPr>
        <p:spPr/>
        <p:txBody>
          <a:bodyPr/>
          <a:lstStyle/>
          <a:p>
            <a:pPr algn="r"/>
            <a:r>
              <a:rPr lang="en-GB"/>
              <a:t>© UNIBO 2018</a:t>
            </a:r>
            <a:endParaRPr lang="en-GB" dirty="0"/>
          </a:p>
        </p:txBody>
      </p:sp>
      <p:sp>
        <p:nvSpPr>
          <p:cNvPr id="8" name="Slide Number Placeholder 7">
            <a:extLst>
              <a:ext uri="{FF2B5EF4-FFF2-40B4-BE49-F238E27FC236}">
                <a16:creationId xmlns:a16="http://schemas.microsoft.com/office/drawing/2014/main" id="{F4ED0180-4C65-624C-87C3-76518803BFB9}"/>
              </a:ext>
            </a:extLst>
          </p:cNvPr>
          <p:cNvSpPr>
            <a:spLocks noGrp="1"/>
          </p:cNvSpPr>
          <p:nvPr>
            <p:ph type="sldNum" sz="quarter" idx="11"/>
          </p:nvPr>
        </p:nvSpPr>
        <p:spPr/>
        <p:txBody>
          <a:bodyPr/>
          <a:lstStyle/>
          <a:p>
            <a:fld id="{967C1508-7A3A-564F-866D-583D869BF4AB}" type="slidenum">
              <a:rPr lang="en-GB" smtClean="0"/>
              <a:pPr/>
              <a:t>‹#›</a:t>
            </a:fld>
            <a:endParaRPr lang="en-GB"/>
          </a:p>
        </p:txBody>
      </p:sp>
    </p:spTree>
    <p:extLst>
      <p:ext uri="{BB962C8B-B14F-4D97-AF65-F5344CB8AC3E}">
        <p14:creationId xmlns:p14="http://schemas.microsoft.com/office/powerpoint/2010/main" val="2677109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a:t>Fare clic per modificare stile</a:t>
            </a:r>
          </a:p>
        </p:txBody>
      </p:sp>
      <p:sp>
        <p:nvSpPr>
          <p:cNvPr id="3" name="Footer Placeholder 2">
            <a:extLst>
              <a:ext uri="{FF2B5EF4-FFF2-40B4-BE49-F238E27FC236}">
                <a16:creationId xmlns:a16="http://schemas.microsoft.com/office/drawing/2014/main" id="{B4D17290-3BF4-0B4B-A8C7-DD3F4072D94D}"/>
              </a:ext>
            </a:extLst>
          </p:cNvPr>
          <p:cNvSpPr>
            <a:spLocks noGrp="1"/>
          </p:cNvSpPr>
          <p:nvPr>
            <p:ph type="ftr" sz="quarter" idx="10"/>
          </p:nvPr>
        </p:nvSpPr>
        <p:spPr/>
        <p:txBody>
          <a:bodyPr/>
          <a:lstStyle/>
          <a:p>
            <a:pPr algn="r"/>
            <a:r>
              <a:rPr lang="en-GB"/>
              <a:t>© UNIBO 2018</a:t>
            </a:r>
            <a:endParaRPr lang="en-GB" dirty="0"/>
          </a:p>
        </p:txBody>
      </p:sp>
      <p:sp>
        <p:nvSpPr>
          <p:cNvPr id="4" name="Slide Number Placeholder 3">
            <a:extLst>
              <a:ext uri="{FF2B5EF4-FFF2-40B4-BE49-F238E27FC236}">
                <a16:creationId xmlns:a16="http://schemas.microsoft.com/office/drawing/2014/main" id="{C46A90FE-D6CA-2142-B8CA-6F04CF3D9CCC}"/>
              </a:ext>
            </a:extLst>
          </p:cNvPr>
          <p:cNvSpPr>
            <a:spLocks noGrp="1"/>
          </p:cNvSpPr>
          <p:nvPr>
            <p:ph type="sldNum" sz="quarter" idx="11"/>
          </p:nvPr>
        </p:nvSpPr>
        <p:spPr/>
        <p:txBody>
          <a:bodyPr/>
          <a:lstStyle/>
          <a:p>
            <a:fld id="{967C1508-7A3A-564F-866D-583D869BF4AB}" type="slidenum">
              <a:rPr lang="en-GB" smtClean="0"/>
              <a:pPr/>
              <a:t>‹#›</a:t>
            </a:fld>
            <a:endParaRPr lang="en-GB"/>
          </a:p>
        </p:txBody>
      </p:sp>
    </p:spTree>
    <p:extLst>
      <p:ext uri="{BB962C8B-B14F-4D97-AF65-F5344CB8AC3E}">
        <p14:creationId xmlns:p14="http://schemas.microsoft.com/office/powerpoint/2010/main" val="195071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DC404E-2664-934B-9C1D-E05BB22E10B5}"/>
              </a:ext>
            </a:extLst>
          </p:cNvPr>
          <p:cNvSpPr>
            <a:spLocks noGrp="1"/>
          </p:cNvSpPr>
          <p:nvPr>
            <p:ph type="ftr" sz="quarter" idx="10"/>
          </p:nvPr>
        </p:nvSpPr>
        <p:spPr/>
        <p:txBody>
          <a:bodyPr/>
          <a:lstStyle/>
          <a:p>
            <a:pPr algn="r"/>
            <a:r>
              <a:rPr lang="en-GB"/>
              <a:t>© UNIBO 2018</a:t>
            </a:r>
            <a:endParaRPr lang="en-GB" dirty="0"/>
          </a:p>
        </p:txBody>
      </p:sp>
      <p:sp>
        <p:nvSpPr>
          <p:cNvPr id="3" name="Slide Number Placeholder 2">
            <a:extLst>
              <a:ext uri="{FF2B5EF4-FFF2-40B4-BE49-F238E27FC236}">
                <a16:creationId xmlns:a16="http://schemas.microsoft.com/office/drawing/2014/main" id="{20B97868-C9BF-1F44-8172-36EBB82615E8}"/>
              </a:ext>
            </a:extLst>
          </p:cNvPr>
          <p:cNvSpPr>
            <a:spLocks noGrp="1"/>
          </p:cNvSpPr>
          <p:nvPr>
            <p:ph type="sldNum" sz="quarter" idx="11"/>
          </p:nvPr>
        </p:nvSpPr>
        <p:spPr/>
        <p:txBody>
          <a:bodyPr/>
          <a:lstStyle/>
          <a:p>
            <a:fld id="{967C1508-7A3A-564F-866D-583D869BF4AB}" type="slidenum">
              <a:rPr lang="en-GB" smtClean="0"/>
              <a:pPr/>
              <a:t>‹#›</a:t>
            </a:fld>
            <a:endParaRPr lang="en-GB"/>
          </a:p>
        </p:txBody>
      </p:sp>
    </p:spTree>
    <p:extLst>
      <p:ext uri="{BB962C8B-B14F-4D97-AF65-F5344CB8AC3E}">
        <p14:creationId xmlns:p14="http://schemas.microsoft.com/office/powerpoint/2010/main" val="155617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129020"/>
            <a:ext cx="7643192" cy="923716"/>
          </a:xfrm>
          <a:prstGeom prst="rect">
            <a:avLst/>
          </a:prstGeom>
        </p:spPr>
        <p:txBody>
          <a:bodyPr vert="horz"/>
          <a:lstStyle/>
          <a:p>
            <a:r>
              <a:rPr lang="en-GB"/>
              <a:t>Click to edit Master title style</a:t>
            </a:r>
            <a:endParaRPr lang="it-IT"/>
          </a:p>
        </p:txBody>
      </p:sp>
      <p:sp>
        <p:nvSpPr>
          <p:cNvPr id="3" name="Segnaposto contenuto 2"/>
          <p:cNvSpPr>
            <a:spLocks noGrp="1"/>
          </p:cNvSpPr>
          <p:nvPr>
            <p:ph idx="1"/>
          </p:nvPr>
        </p:nvSpPr>
        <p:spPr>
          <a:xfrm>
            <a:off x="457200" y="1600200"/>
            <a:ext cx="82296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Footer Placeholder 3">
            <a:extLst>
              <a:ext uri="{FF2B5EF4-FFF2-40B4-BE49-F238E27FC236}">
                <a16:creationId xmlns:a16="http://schemas.microsoft.com/office/drawing/2014/main" id="{AF7B1E1B-8B56-A843-B5E4-AC094AD274DE}"/>
              </a:ext>
            </a:extLst>
          </p:cNvPr>
          <p:cNvSpPr>
            <a:spLocks noGrp="1"/>
          </p:cNvSpPr>
          <p:nvPr>
            <p:ph type="ftr" sz="quarter" idx="10"/>
          </p:nvPr>
        </p:nvSpPr>
        <p:spPr/>
        <p:txBody>
          <a:bodyPr/>
          <a:lstStyle/>
          <a:p>
            <a:r>
              <a:rPr lang="en-GB"/>
              <a:t>© UNIBO 2018</a:t>
            </a:r>
            <a:endParaRPr lang="en-GB" dirty="0"/>
          </a:p>
        </p:txBody>
      </p:sp>
      <p:sp>
        <p:nvSpPr>
          <p:cNvPr id="5" name="Slide Number Placeholder 4">
            <a:extLst>
              <a:ext uri="{FF2B5EF4-FFF2-40B4-BE49-F238E27FC236}">
                <a16:creationId xmlns:a16="http://schemas.microsoft.com/office/drawing/2014/main" id="{BFBEF4D8-7F12-9544-A6D1-E6B2AA98264C}"/>
              </a:ext>
            </a:extLst>
          </p:cNvPr>
          <p:cNvSpPr>
            <a:spLocks noGrp="1"/>
          </p:cNvSpPr>
          <p:nvPr>
            <p:ph type="sldNum" sz="quarter" idx="11"/>
          </p:nvPr>
        </p:nvSpPr>
        <p:spPr/>
        <p:txBody>
          <a:bodyPr/>
          <a:lstStyle/>
          <a:p>
            <a:fld id="{4C461BA2-294B-724A-9306-A4C56C73C953}" type="slidenum">
              <a:rPr lang="en-GB" smtClean="0"/>
              <a:pPr/>
              <a:t>‹#›</a:t>
            </a:fld>
            <a:endParaRPr lang="en-GB"/>
          </a:p>
        </p:txBody>
      </p:sp>
    </p:spTree>
    <p:extLst>
      <p:ext uri="{BB962C8B-B14F-4D97-AF65-F5344CB8AC3E}">
        <p14:creationId xmlns:p14="http://schemas.microsoft.com/office/powerpoint/2010/main" val="162344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498037"/>
            <a:ext cx="7772400" cy="1362075"/>
          </a:xfrm>
          <a:prstGeom prst="rect">
            <a:avLst/>
          </a:prstGeom>
        </p:spPr>
        <p:txBody>
          <a:bodyPr vert="horz" anchor="t"/>
          <a:lstStyle>
            <a:lvl1pPr algn="ctr">
              <a:defRPr sz="4000" b="1" cap="all"/>
            </a:lvl1pPr>
          </a:lstStyle>
          <a:p>
            <a:r>
              <a:rPr lang="en-GB"/>
              <a:t>Click to edit Master title style</a:t>
            </a:r>
            <a:endParaRPr lang="it-IT" dirty="0"/>
          </a:p>
        </p:txBody>
      </p:sp>
      <p:sp>
        <p:nvSpPr>
          <p:cNvPr id="3" name="Segnaposto testo 2"/>
          <p:cNvSpPr>
            <a:spLocks noGrp="1"/>
          </p:cNvSpPr>
          <p:nvPr>
            <p:ph type="body" idx="1"/>
          </p:nvPr>
        </p:nvSpPr>
        <p:spPr>
          <a:xfrm>
            <a:off x="722313" y="3873029"/>
            <a:ext cx="7772400" cy="1500187"/>
          </a:xfrm>
          <a:prstGeom prst="rect">
            <a:avLst/>
          </a:prstGeom>
        </p:spPr>
        <p:txBody>
          <a:bodyPr vert="horz"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Footer Placeholder 3">
            <a:extLst>
              <a:ext uri="{FF2B5EF4-FFF2-40B4-BE49-F238E27FC236}">
                <a16:creationId xmlns:a16="http://schemas.microsoft.com/office/drawing/2014/main" id="{A815D945-4FFB-7540-B93C-7DFCF9D61074}"/>
              </a:ext>
            </a:extLst>
          </p:cNvPr>
          <p:cNvSpPr>
            <a:spLocks noGrp="1"/>
          </p:cNvSpPr>
          <p:nvPr>
            <p:ph type="ftr" sz="quarter" idx="10"/>
          </p:nvPr>
        </p:nvSpPr>
        <p:spPr/>
        <p:txBody>
          <a:bodyPr/>
          <a:lstStyle/>
          <a:p>
            <a:r>
              <a:rPr lang="en-GB"/>
              <a:t>© UNIBO 2018</a:t>
            </a:r>
            <a:endParaRPr lang="en-GB" dirty="0"/>
          </a:p>
        </p:txBody>
      </p:sp>
      <p:sp>
        <p:nvSpPr>
          <p:cNvPr id="5" name="Slide Number Placeholder 4">
            <a:extLst>
              <a:ext uri="{FF2B5EF4-FFF2-40B4-BE49-F238E27FC236}">
                <a16:creationId xmlns:a16="http://schemas.microsoft.com/office/drawing/2014/main" id="{A66906AB-372B-3240-BF0C-401D3E1656C7}"/>
              </a:ext>
            </a:extLst>
          </p:cNvPr>
          <p:cNvSpPr>
            <a:spLocks noGrp="1"/>
          </p:cNvSpPr>
          <p:nvPr>
            <p:ph type="sldNum" sz="quarter" idx="11"/>
          </p:nvPr>
        </p:nvSpPr>
        <p:spPr/>
        <p:txBody>
          <a:bodyPr/>
          <a:lstStyle/>
          <a:p>
            <a:fld id="{4C461BA2-294B-724A-9306-A4C56C73C953}" type="slidenum">
              <a:rPr lang="en-GB" smtClean="0"/>
              <a:pPr/>
              <a:t>‹#›</a:t>
            </a:fld>
            <a:endParaRPr lang="en-GB"/>
          </a:p>
        </p:txBody>
      </p:sp>
    </p:spTree>
    <p:extLst>
      <p:ext uri="{BB962C8B-B14F-4D97-AF65-F5344CB8AC3E}">
        <p14:creationId xmlns:p14="http://schemas.microsoft.com/office/powerpoint/2010/main" val="186964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43608" y="129020"/>
            <a:ext cx="7643192" cy="1013980"/>
          </a:xfrm>
          <a:prstGeom prst="rect">
            <a:avLst/>
          </a:prstGeom>
        </p:spPr>
        <p:txBody>
          <a:bodyPr vert="horz"/>
          <a:lstStyle/>
          <a:p>
            <a:r>
              <a:rPr lang="en-GB"/>
              <a:t>Click to edit Master title style</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Footer Placeholder 4">
            <a:extLst>
              <a:ext uri="{FF2B5EF4-FFF2-40B4-BE49-F238E27FC236}">
                <a16:creationId xmlns:a16="http://schemas.microsoft.com/office/drawing/2014/main" id="{AC650EAF-6266-6448-93EF-422916300290}"/>
              </a:ext>
            </a:extLst>
          </p:cNvPr>
          <p:cNvSpPr>
            <a:spLocks noGrp="1"/>
          </p:cNvSpPr>
          <p:nvPr>
            <p:ph type="ftr" sz="quarter" idx="10"/>
          </p:nvPr>
        </p:nvSpPr>
        <p:spPr/>
        <p:txBody>
          <a:bodyPr/>
          <a:lstStyle/>
          <a:p>
            <a:r>
              <a:rPr lang="en-GB"/>
              <a:t>© UNIBO 2018</a:t>
            </a:r>
            <a:endParaRPr lang="en-GB" dirty="0"/>
          </a:p>
        </p:txBody>
      </p:sp>
      <p:sp>
        <p:nvSpPr>
          <p:cNvPr id="6" name="Slide Number Placeholder 5">
            <a:extLst>
              <a:ext uri="{FF2B5EF4-FFF2-40B4-BE49-F238E27FC236}">
                <a16:creationId xmlns:a16="http://schemas.microsoft.com/office/drawing/2014/main" id="{40D865D6-4AA3-9D45-80AB-242AA8A6C384}"/>
              </a:ext>
            </a:extLst>
          </p:cNvPr>
          <p:cNvSpPr>
            <a:spLocks noGrp="1"/>
          </p:cNvSpPr>
          <p:nvPr>
            <p:ph type="sldNum" sz="quarter" idx="11"/>
          </p:nvPr>
        </p:nvSpPr>
        <p:spPr/>
        <p:txBody>
          <a:bodyPr/>
          <a:lstStyle/>
          <a:p>
            <a:fld id="{4C461BA2-294B-724A-9306-A4C56C73C953}" type="slidenum">
              <a:rPr lang="en-GB" smtClean="0"/>
              <a:pPr/>
              <a:t>‹#›</a:t>
            </a:fld>
            <a:endParaRPr lang="en-GB"/>
          </a:p>
        </p:txBody>
      </p:sp>
    </p:spTree>
    <p:extLst>
      <p:ext uri="{BB962C8B-B14F-4D97-AF65-F5344CB8AC3E}">
        <p14:creationId xmlns:p14="http://schemas.microsoft.com/office/powerpoint/2010/main" val="205323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043608" y="136525"/>
            <a:ext cx="7632848" cy="999350"/>
          </a:xfrm>
          <a:prstGeom prst="rect">
            <a:avLst/>
          </a:prstGeom>
        </p:spPr>
        <p:txBody>
          <a:bodyPr vert="horz"/>
          <a:lstStyle/>
          <a:p>
            <a:r>
              <a:rPr lang="en-GB"/>
              <a:t>Click to edit Master title style</a:t>
            </a:r>
            <a:endParaRPr lang="it-IT"/>
          </a:p>
        </p:txBody>
      </p:sp>
      <p:sp>
        <p:nvSpPr>
          <p:cNvPr id="3" name="Footer Placeholder 2">
            <a:extLst>
              <a:ext uri="{FF2B5EF4-FFF2-40B4-BE49-F238E27FC236}">
                <a16:creationId xmlns:a16="http://schemas.microsoft.com/office/drawing/2014/main" id="{476316EB-D151-3D4C-9A9D-09D5B3ECA256}"/>
              </a:ext>
            </a:extLst>
          </p:cNvPr>
          <p:cNvSpPr>
            <a:spLocks noGrp="1"/>
          </p:cNvSpPr>
          <p:nvPr>
            <p:ph type="ftr" sz="quarter" idx="10"/>
          </p:nvPr>
        </p:nvSpPr>
        <p:spPr/>
        <p:txBody>
          <a:bodyPr/>
          <a:lstStyle/>
          <a:p>
            <a:r>
              <a:rPr lang="en-GB"/>
              <a:t>© UNIBO 2018</a:t>
            </a:r>
            <a:endParaRPr lang="en-GB" dirty="0"/>
          </a:p>
        </p:txBody>
      </p:sp>
      <p:sp>
        <p:nvSpPr>
          <p:cNvPr id="4" name="Slide Number Placeholder 3">
            <a:extLst>
              <a:ext uri="{FF2B5EF4-FFF2-40B4-BE49-F238E27FC236}">
                <a16:creationId xmlns:a16="http://schemas.microsoft.com/office/drawing/2014/main" id="{0FA3C9F3-37DD-D64E-949F-4159D18A5778}"/>
              </a:ext>
            </a:extLst>
          </p:cNvPr>
          <p:cNvSpPr>
            <a:spLocks noGrp="1"/>
          </p:cNvSpPr>
          <p:nvPr>
            <p:ph type="sldNum" sz="quarter" idx="11"/>
          </p:nvPr>
        </p:nvSpPr>
        <p:spPr/>
        <p:txBody>
          <a:bodyPr/>
          <a:lstStyle/>
          <a:p>
            <a:fld id="{4C461BA2-294B-724A-9306-A4C56C73C953}" type="slidenum">
              <a:rPr lang="en-GB" smtClean="0"/>
              <a:pPr/>
              <a:t>‹#›</a:t>
            </a:fld>
            <a:endParaRPr lang="en-GB"/>
          </a:p>
        </p:txBody>
      </p:sp>
    </p:spTree>
    <p:extLst>
      <p:ext uri="{BB962C8B-B14F-4D97-AF65-F5344CB8AC3E}">
        <p14:creationId xmlns:p14="http://schemas.microsoft.com/office/powerpoint/2010/main" val="353556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A437BA-30BE-CF4D-80EF-1E909F28194C}"/>
              </a:ext>
            </a:extLst>
          </p:cNvPr>
          <p:cNvSpPr>
            <a:spLocks noGrp="1"/>
          </p:cNvSpPr>
          <p:nvPr>
            <p:ph type="ftr" sz="quarter" idx="10"/>
          </p:nvPr>
        </p:nvSpPr>
        <p:spPr/>
        <p:txBody>
          <a:bodyPr/>
          <a:lstStyle/>
          <a:p>
            <a:r>
              <a:rPr lang="en-GB"/>
              <a:t>© UNIBO 2018</a:t>
            </a:r>
            <a:endParaRPr lang="en-GB" dirty="0"/>
          </a:p>
        </p:txBody>
      </p:sp>
      <p:sp>
        <p:nvSpPr>
          <p:cNvPr id="3" name="Slide Number Placeholder 2">
            <a:extLst>
              <a:ext uri="{FF2B5EF4-FFF2-40B4-BE49-F238E27FC236}">
                <a16:creationId xmlns:a16="http://schemas.microsoft.com/office/drawing/2014/main" id="{3E8B2C01-596A-8740-8727-151EDC7F539A}"/>
              </a:ext>
            </a:extLst>
          </p:cNvPr>
          <p:cNvSpPr>
            <a:spLocks noGrp="1"/>
          </p:cNvSpPr>
          <p:nvPr>
            <p:ph type="sldNum" sz="quarter" idx="11"/>
          </p:nvPr>
        </p:nvSpPr>
        <p:spPr/>
        <p:txBody>
          <a:bodyPr/>
          <a:lstStyle/>
          <a:p>
            <a:fld id="{4C461BA2-294B-724A-9306-A4C56C73C953}" type="slidenum">
              <a:rPr lang="en-GB" smtClean="0"/>
              <a:pPr/>
              <a:t>‹#›</a:t>
            </a:fld>
            <a:endParaRPr lang="en-GB"/>
          </a:p>
        </p:txBody>
      </p:sp>
    </p:spTree>
    <p:extLst>
      <p:ext uri="{BB962C8B-B14F-4D97-AF65-F5344CB8AC3E}">
        <p14:creationId xmlns:p14="http://schemas.microsoft.com/office/powerpoint/2010/main" val="294831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757442" y="6356351"/>
            <a:ext cx="106303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E9B0D46B-B7EF-4241-A14B-A0FE33D0AD68}" type="slidenum">
              <a:rPr lang="en-GB" smtClean="0"/>
              <a:pPr/>
              <a:t>‹#›</a:t>
            </a:fld>
            <a:endParaRPr lang="en-GB"/>
          </a:p>
        </p:txBody>
      </p:sp>
      <p:sp>
        <p:nvSpPr>
          <p:cNvPr id="4" name="Footer Placeholder 4"/>
          <p:cNvSpPr>
            <a:spLocks noGrp="1"/>
          </p:cNvSpPr>
          <p:nvPr>
            <p:ph type="ftr" sz="quarter" idx="3"/>
          </p:nvPr>
        </p:nvSpPr>
        <p:spPr>
          <a:xfrm>
            <a:off x="3635896" y="6356350"/>
            <a:ext cx="1872208" cy="365125"/>
          </a:xfrm>
          <a:prstGeom prst="rect">
            <a:avLst/>
          </a:prstGeom>
        </p:spPr>
        <p:txBody>
          <a:bodyPr vert="horz" lIns="91440" tIns="45720" rIns="91440" bIns="45720" rtlCol="0" anchor="ctr"/>
          <a:lstStyle>
            <a:lvl1pPr algn="ctr">
              <a:defRPr sz="1200">
                <a:solidFill>
                  <a:schemeClr val="tx1">
                    <a:tint val="75000"/>
                  </a:schemeClr>
                </a:solidFill>
                <a:latin typeface="Helvetica"/>
                <a:cs typeface="Helvetica"/>
              </a:defRPr>
            </a:lvl1pPr>
          </a:lstStyle>
          <a:p>
            <a:r>
              <a:rPr lang="en-GB"/>
              <a:t>© UNIBO 2018</a:t>
            </a:r>
            <a:endParaRPr lang="en-GB" dirty="0"/>
          </a:p>
        </p:txBody>
      </p:sp>
    </p:spTree>
    <p:extLst>
      <p:ext uri="{BB962C8B-B14F-4D97-AF65-F5344CB8AC3E}">
        <p14:creationId xmlns:p14="http://schemas.microsoft.com/office/powerpoint/2010/main" val="1115593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Text Placeholder 4"/>
          <p:cNvSpPr>
            <a:spLocks noGrp="1"/>
          </p:cNvSpPr>
          <p:nvPr>
            <p:ph type="body" sz="quarter" idx="10" hasCustomPrompt="1"/>
          </p:nvPr>
        </p:nvSpPr>
        <p:spPr>
          <a:xfrm>
            <a:off x="323528" y="188566"/>
            <a:ext cx="8496944" cy="792162"/>
          </a:xfrm>
        </p:spPr>
        <p:txBody>
          <a:bodyPr>
            <a:normAutofit/>
          </a:bodyPr>
          <a:lstStyle>
            <a:lvl1pPr marL="0" indent="0" algn="ctr">
              <a:buFontTx/>
              <a:buNone/>
              <a:defRPr sz="4400">
                <a:solidFill>
                  <a:srgbClr val="D51E3B"/>
                </a:solidFill>
                <a:latin typeface="Helvetica"/>
                <a:cs typeface="Helvetica"/>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Insert Title Here</a:t>
            </a:r>
            <a:endParaRPr lang="en-GB" dirty="0"/>
          </a:p>
        </p:txBody>
      </p:sp>
      <p:sp>
        <p:nvSpPr>
          <p:cNvPr id="10" name="Slide Number Placeholder 5"/>
          <p:cNvSpPr>
            <a:spLocks noGrp="1"/>
          </p:cNvSpPr>
          <p:nvPr>
            <p:ph type="sldNum" sz="quarter" idx="4"/>
          </p:nvPr>
        </p:nvSpPr>
        <p:spPr>
          <a:xfrm>
            <a:off x="7757442" y="6356353"/>
            <a:ext cx="106303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E9B0D46B-B7EF-4241-A14B-A0FE33D0AD68}" type="slidenum">
              <a:rPr lang="en-GB" smtClean="0"/>
              <a:pPr/>
              <a:t>‹#›</a:t>
            </a:fld>
            <a:endParaRPr lang="en-GB"/>
          </a:p>
        </p:txBody>
      </p:sp>
      <p:sp>
        <p:nvSpPr>
          <p:cNvPr id="5" name="Footer Placeholder 4"/>
          <p:cNvSpPr>
            <a:spLocks noGrp="1"/>
          </p:cNvSpPr>
          <p:nvPr>
            <p:ph type="ftr" sz="quarter" idx="3"/>
          </p:nvPr>
        </p:nvSpPr>
        <p:spPr>
          <a:xfrm>
            <a:off x="3635897" y="6356352"/>
            <a:ext cx="1872208" cy="365125"/>
          </a:xfrm>
          <a:prstGeom prst="rect">
            <a:avLst/>
          </a:prstGeom>
        </p:spPr>
        <p:txBody>
          <a:bodyPr vert="horz" lIns="91440" tIns="45720" rIns="91440" bIns="45720" rtlCol="0" anchor="ctr"/>
          <a:lstStyle>
            <a:lvl1pPr algn="ctr">
              <a:defRPr sz="1200">
                <a:solidFill>
                  <a:schemeClr val="tx1">
                    <a:tint val="75000"/>
                  </a:schemeClr>
                </a:solidFill>
                <a:latin typeface="Helvetica"/>
                <a:cs typeface="Helvetica"/>
              </a:defRPr>
            </a:lvl1pPr>
          </a:lstStyle>
          <a:p>
            <a:r>
              <a:rPr lang="en-GB"/>
              <a:t>© UNIBO 2018</a:t>
            </a:r>
            <a:endParaRPr lang="en-GB" dirty="0"/>
          </a:p>
        </p:txBody>
      </p:sp>
    </p:spTree>
    <p:extLst>
      <p:ext uri="{BB962C8B-B14F-4D97-AF65-F5344CB8AC3E}">
        <p14:creationId xmlns:p14="http://schemas.microsoft.com/office/powerpoint/2010/main" val="409350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vert="horz"/>
          <a:lstStyle/>
          <a:p>
            <a:r>
              <a:rPr lang="it-IT"/>
              <a:t>Fare clic per modificare stile</a:t>
            </a:r>
          </a:p>
        </p:txBody>
      </p:sp>
      <p:sp>
        <p:nvSpPr>
          <p:cNvPr id="3" name="Sottotitolo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Footer Placeholder 3">
            <a:extLst>
              <a:ext uri="{FF2B5EF4-FFF2-40B4-BE49-F238E27FC236}">
                <a16:creationId xmlns:a16="http://schemas.microsoft.com/office/drawing/2014/main" id="{EBE2F167-6B79-5F4F-9471-AEDFB5D8DA20}"/>
              </a:ext>
            </a:extLst>
          </p:cNvPr>
          <p:cNvSpPr>
            <a:spLocks noGrp="1"/>
          </p:cNvSpPr>
          <p:nvPr>
            <p:ph type="ftr" sz="quarter" idx="10"/>
          </p:nvPr>
        </p:nvSpPr>
        <p:spPr/>
        <p:txBody>
          <a:bodyPr/>
          <a:lstStyle/>
          <a:p>
            <a:pPr algn="r"/>
            <a:r>
              <a:rPr lang="en-GB"/>
              <a:t>© UNIBO 2018</a:t>
            </a:r>
            <a:endParaRPr lang="en-GB" dirty="0"/>
          </a:p>
        </p:txBody>
      </p:sp>
      <p:sp>
        <p:nvSpPr>
          <p:cNvPr id="5" name="Slide Number Placeholder 4">
            <a:extLst>
              <a:ext uri="{FF2B5EF4-FFF2-40B4-BE49-F238E27FC236}">
                <a16:creationId xmlns:a16="http://schemas.microsoft.com/office/drawing/2014/main" id="{5B58E29E-4172-544B-AE7C-0B6CE3ECCAFD}"/>
              </a:ext>
            </a:extLst>
          </p:cNvPr>
          <p:cNvSpPr>
            <a:spLocks noGrp="1"/>
          </p:cNvSpPr>
          <p:nvPr>
            <p:ph type="sldNum" sz="quarter" idx="11"/>
          </p:nvPr>
        </p:nvSpPr>
        <p:spPr/>
        <p:txBody>
          <a:bodyPr/>
          <a:lstStyle/>
          <a:p>
            <a:fld id="{967C1508-7A3A-564F-866D-583D869BF4AB}" type="slidenum">
              <a:rPr lang="en-GB" smtClean="0"/>
              <a:pPr/>
              <a:t>‹#›</a:t>
            </a:fld>
            <a:endParaRPr lang="en-GB"/>
          </a:p>
        </p:txBody>
      </p:sp>
    </p:spTree>
    <p:extLst>
      <p:ext uri="{BB962C8B-B14F-4D97-AF65-F5344CB8AC3E}">
        <p14:creationId xmlns:p14="http://schemas.microsoft.com/office/powerpoint/2010/main" val="340831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5" descr="Alma-Mater TAGLIATO">
            <a:extLst>
              <a:ext uri="{FF2B5EF4-FFF2-40B4-BE49-F238E27FC236}">
                <a16:creationId xmlns:a16="http://schemas.microsoft.com/office/drawing/2014/main" id="{04A93A5F-DFC8-DC49-81DA-703ADBA27866}"/>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52400" y="0"/>
            <a:ext cx="89852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26">
            <a:extLst>
              <a:ext uri="{FF2B5EF4-FFF2-40B4-BE49-F238E27FC236}">
                <a16:creationId xmlns:a16="http://schemas.microsoft.com/office/drawing/2014/main" id="{19524251-8D77-6349-97C1-486120F14F76}"/>
              </a:ext>
            </a:extLst>
          </p:cNvPr>
          <p:cNvSpPr>
            <a:spLocks noChangeShapeType="1"/>
          </p:cNvSpPr>
          <p:nvPr userDrawn="1"/>
        </p:nvSpPr>
        <p:spPr bwMode="auto">
          <a:xfrm>
            <a:off x="92075" y="0"/>
            <a:ext cx="0" cy="1143000"/>
          </a:xfrm>
          <a:prstGeom prst="line">
            <a:avLst/>
          </a:prstGeom>
          <a:noFill/>
          <a:ln w="190500">
            <a:solidFill>
              <a:srgbClr val="CC0000"/>
            </a:solidFill>
            <a:round/>
            <a:headEnd/>
            <a:tailEnd/>
          </a:ln>
          <a:effectLst/>
        </p:spPr>
        <p:txBody>
          <a:bodyPr/>
          <a:lstStyle/>
          <a:p>
            <a:pPr>
              <a:defRPr/>
            </a:pPr>
            <a:endParaRPr lang="it-IT">
              <a:latin typeface="Arial" charset="0"/>
              <a:ea typeface="+mn-ea"/>
            </a:endParaRPr>
          </a:p>
        </p:txBody>
      </p:sp>
      <p:sp>
        <p:nvSpPr>
          <p:cNvPr id="11" name="Line 27">
            <a:extLst>
              <a:ext uri="{FF2B5EF4-FFF2-40B4-BE49-F238E27FC236}">
                <a16:creationId xmlns:a16="http://schemas.microsoft.com/office/drawing/2014/main" id="{B8039C05-1D60-EF43-B7E0-FEF50ED6794F}"/>
              </a:ext>
            </a:extLst>
          </p:cNvPr>
          <p:cNvSpPr>
            <a:spLocks noChangeShapeType="1"/>
          </p:cNvSpPr>
          <p:nvPr userDrawn="1"/>
        </p:nvSpPr>
        <p:spPr bwMode="auto">
          <a:xfrm>
            <a:off x="0" y="1143000"/>
            <a:ext cx="8305800" cy="0"/>
          </a:xfrm>
          <a:prstGeom prst="line">
            <a:avLst/>
          </a:prstGeom>
          <a:noFill/>
          <a:ln w="38100">
            <a:solidFill>
              <a:srgbClr val="5F5F5F"/>
            </a:solidFill>
            <a:round/>
            <a:headEnd/>
            <a:tailEnd/>
          </a:ln>
          <a:effectLst/>
        </p:spPr>
        <p:txBody>
          <a:bodyPr/>
          <a:lstStyle/>
          <a:p>
            <a:pPr>
              <a:defRPr/>
            </a:pPr>
            <a:endParaRPr lang="it-IT">
              <a:latin typeface="Arial" charset="0"/>
              <a:ea typeface="+mn-ea"/>
            </a:endParaRPr>
          </a:p>
        </p:txBody>
      </p:sp>
      <p:sp>
        <p:nvSpPr>
          <p:cNvPr id="2" name="Title Placeholder 1">
            <a:extLst>
              <a:ext uri="{FF2B5EF4-FFF2-40B4-BE49-F238E27FC236}">
                <a16:creationId xmlns:a16="http://schemas.microsoft.com/office/drawing/2014/main" id="{22A1A7C2-CA67-8142-AB85-DAA76095D0BE}"/>
              </a:ext>
            </a:extLst>
          </p:cNvPr>
          <p:cNvSpPr>
            <a:spLocks noGrp="1"/>
          </p:cNvSpPr>
          <p:nvPr>
            <p:ph type="title"/>
          </p:nvPr>
        </p:nvSpPr>
        <p:spPr>
          <a:xfrm>
            <a:off x="1043608" y="1"/>
            <a:ext cx="7560840" cy="1135062"/>
          </a:xfrm>
          <a:prstGeom prst="rect">
            <a:avLst/>
          </a:prstGeom>
        </p:spPr>
        <p:txBody>
          <a:bodyPr vert="horz" lIns="91440" tIns="45720" rIns="91440" bIns="45720" rtlCol="0" anchor="ctr">
            <a:normAutofit/>
          </a:bodyPr>
          <a:lstStyle/>
          <a:p>
            <a:r>
              <a:rPr lang="en-GB"/>
              <a:t>Click to edit Master title style</a:t>
            </a:r>
          </a:p>
        </p:txBody>
      </p:sp>
      <p:sp>
        <p:nvSpPr>
          <p:cNvPr id="3" name="Footer Placeholder 2">
            <a:extLst>
              <a:ext uri="{FF2B5EF4-FFF2-40B4-BE49-F238E27FC236}">
                <a16:creationId xmlns:a16="http://schemas.microsoft.com/office/drawing/2014/main" id="{BFCC429B-F507-9046-AC7D-949FFA038A4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u="none">
                <a:solidFill>
                  <a:schemeClr val="tx1">
                    <a:tint val="75000"/>
                  </a:schemeClr>
                </a:solidFill>
              </a:defRPr>
            </a:lvl1pPr>
          </a:lstStyle>
          <a:p>
            <a:r>
              <a:rPr lang="en-GB" dirty="0"/>
              <a:t>© UNIBO 2018</a:t>
            </a:r>
          </a:p>
        </p:txBody>
      </p:sp>
      <p:sp>
        <p:nvSpPr>
          <p:cNvPr id="4" name="Slide Number Placeholder 3">
            <a:extLst>
              <a:ext uri="{FF2B5EF4-FFF2-40B4-BE49-F238E27FC236}">
                <a16:creationId xmlns:a16="http://schemas.microsoft.com/office/drawing/2014/main" id="{D31650B6-67E7-2949-B8BC-93F0772E174D}"/>
              </a:ext>
            </a:extLst>
          </p:cNvPr>
          <p:cNvSpPr>
            <a:spLocks noGrp="1"/>
          </p:cNvSpPr>
          <p:nvPr>
            <p:ph type="sldNum" sz="quarter" idx="4"/>
          </p:nvPr>
        </p:nvSpPr>
        <p:spPr>
          <a:xfrm>
            <a:off x="8045474" y="6363855"/>
            <a:ext cx="558974" cy="365125"/>
          </a:xfrm>
          <a:prstGeom prst="rect">
            <a:avLst/>
          </a:prstGeom>
        </p:spPr>
        <p:txBody>
          <a:bodyPr vert="horz" lIns="91440" tIns="45720" rIns="91440" bIns="45720" rtlCol="0" anchor="ctr"/>
          <a:lstStyle>
            <a:lvl1pPr algn="r">
              <a:defRPr sz="1200" u="none">
                <a:solidFill>
                  <a:schemeClr val="tx1">
                    <a:tint val="75000"/>
                  </a:schemeClr>
                </a:solidFill>
              </a:defRPr>
            </a:lvl1pPr>
          </a:lstStyle>
          <a:p>
            <a:fld id="{4C461BA2-294B-724A-9306-A4C56C73C953}" type="slidenum">
              <a:rPr lang="en-GB" smtClean="0"/>
              <a:pPr/>
              <a:t>‹#›</a:t>
            </a:fld>
            <a:endParaRPr lang="en-GB"/>
          </a:p>
        </p:txBody>
      </p:sp>
      <p:sp>
        <p:nvSpPr>
          <p:cNvPr id="5" name="Text Placeholder 4">
            <a:extLst>
              <a:ext uri="{FF2B5EF4-FFF2-40B4-BE49-F238E27FC236}">
                <a16:creationId xmlns:a16="http://schemas.microsoft.com/office/drawing/2014/main" id="{41DE9910-217F-7F4A-A8C1-098A80E990D5}"/>
              </a:ext>
            </a:extLst>
          </p:cNvPr>
          <p:cNvSpPr>
            <a:spLocks noGrp="1"/>
          </p:cNvSpPr>
          <p:nvPr>
            <p:ph type="body" idx="1"/>
          </p:nvPr>
        </p:nvSpPr>
        <p:spPr>
          <a:xfrm>
            <a:off x="467544" y="1268760"/>
            <a:ext cx="8136904" cy="490820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7" r:id="rId7"/>
    <p:sldLayoutId id="2147483669" r:id="rId8"/>
  </p:sldLayoutIdLst>
  <p:hf hdr="0" dt="0"/>
  <p:txStyles>
    <p:titleStyle>
      <a:lvl1pPr algn="ctr" rtl="0" eaLnBrk="1" fontAlgn="base" hangingPunct="1">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ctr" rtl="0" eaLnBrk="1" fontAlgn="base" hangingPunct="1">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1" fontAlgn="base" hangingPunct="1">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1" fontAlgn="base" hangingPunct="1">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1" fontAlgn="base" hangingPunct="1">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6" descr="BANDA ROSSA 2 OPT BOLOGNA RAST">
            <a:extLst>
              <a:ext uri="{FF2B5EF4-FFF2-40B4-BE49-F238E27FC236}">
                <a16:creationId xmlns:a16="http://schemas.microsoft.com/office/drawing/2014/main" id="{4B5F282C-F27F-DD49-817B-27E171F7CFC2}"/>
              </a:ext>
            </a:extLst>
          </p:cNvPr>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0" y="6478588"/>
            <a:ext cx="91440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34">
            <a:extLst>
              <a:ext uri="{FF2B5EF4-FFF2-40B4-BE49-F238E27FC236}">
                <a16:creationId xmlns:a16="http://schemas.microsoft.com/office/drawing/2014/main" id="{BAE9DE43-D3F8-554E-8A46-D8500AB4EC30}"/>
              </a:ext>
            </a:extLst>
          </p:cNvPr>
          <p:cNvSpPr>
            <a:spLocks noChangeShapeType="1"/>
          </p:cNvSpPr>
          <p:nvPr userDrawn="1"/>
        </p:nvSpPr>
        <p:spPr bwMode="auto">
          <a:xfrm>
            <a:off x="8316913" y="6448425"/>
            <a:ext cx="0" cy="352425"/>
          </a:xfrm>
          <a:prstGeom prst="line">
            <a:avLst/>
          </a:prstGeom>
          <a:noFill/>
          <a:ln w="38100">
            <a:solidFill>
              <a:schemeClr val="bg1"/>
            </a:solidFill>
            <a:round/>
            <a:headEnd/>
            <a:tailEnd/>
          </a:ln>
          <a:effectLst/>
        </p:spPr>
        <p:txBody>
          <a:bodyPr/>
          <a:lstStyle/>
          <a:p>
            <a:pPr>
              <a:defRPr/>
            </a:pPr>
            <a:endParaRPr lang="it-IT">
              <a:latin typeface="Arial" charset="0"/>
              <a:ea typeface="+mn-ea"/>
            </a:endParaRPr>
          </a:p>
        </p:txBody>
      </p:sp>
      <p:sp>
        <p:nvSpPr>
          <p:cNvPr id="13" name="Line 35">
            <a:extLst>
              <a:ext uri="{FF2B5EF4-FFF2-40B4-BE49-F238E27FC236}">
                <a16:creationId xmlns:a16="http://schemas.microsoft.com/office/drawing/2014/main" id="{B15DD225-1242-ED45-9E1C-78BE3A4BC075}"/>
              </a:ext>
            </a:extLst>
          </p:cNvPr>
          <p:cNvSpPr>
            <a:spLocks noChangeShapeType="1"/>
          </p:cNvSpPr>
          <p:nvPr userDrawn="1"/>
        </p:nvSpPr>
        <p:spPr bwMode="auto">
          <a:xfrm>
            <a:off x="8316913" y="6116638"/>
            <a:ext cx="0" cy="360362"/>
          </a:xfrm>
          <a:prstGeom prst="line">
            <a:avLst/>
          </a:prstGeom>
          <a:noFill/>
          <a:ln w="38100">
            <a:solidFill>
              <a:srgbClr val="5F5F5F"/>
            </a:solidFill>
            <a:round/>
            <a:headEnd/>
            <a:tailEnd/>
          </a:ln>
          <a:effectLst/>
        </p:spPr>
        <p:txBody>
          <a:bodyPr/>
          <a:lstStyle/>
          <a:p>
            <a:pPr>
              <a:defRPr/>
            </a:pPr>
            <a:endParaRPr lang="it-IT">
              <a:latin typeface="Arial" charset="0"/>
              <a:ea typeface="+mn-ea"/>
            </a:endParaRPr>
          </a:p>
        </p:txBody>
      </p:sp>
      <p:pic>
        <p:nvPicPr>
          <p:cNvPr id="8197" name="Picture 25" descr="Alma-Mater TAGLIATO">
            <a:extLst>
              <a:ext uri="{FF2B5EF4-FFF2-40B4-BE49-F238E27FC236}">
                <a16:creationId xmlns:a16="http://schemas.microsoft.com/office/drawing/2014/main" id="{441285B2-874A-4E4A-A5A2-A145DADE79DA}"/>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52400" y="0"/>
            <a:ext cx="89852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26">
            <a:extLst>
              <a:ext uri="{FF2B5EF4-FFF2-40B4-BE49-F238E27FC236}">
                <a16:creationId xmlns:a16="http://schemas.microsoft.com/office/drawing/2014/main" id="{B842AA7E-37FF-BD46-BD18-E4CA3F513A08}"/>
              </a:ext>
            </a:extLst>
          </p:cNvPr>
          <p:cNvSpPr>
            <a:spLocks noChangeShapeType="1"/>
          </p:cNvSpPr>
          <p:nvPr userDrawn="1"/>
        </p:nvSpPr>
        <p:spPr bwMode="auto">
          <a:xfrm>
            <a:off x="92075" y="0"/>
            <a:ext cx="0" cy="1143000"/>
          </a:xfrm>
          <a:prstGeom prst="line">
            <a:avLst/>
          </a:prstGeom>
          <a:noFill/>
          <a:ln w="190500">
            <a:solidFill>
              <a:srgbClr val="CC0000"/>
            </a:solidFill>
            <a:round/>
            <a:headEnd/>
            <a:tailEnd/>
          </a:ln>
          <a:effectLst/>
        </p:spPr>
        <p:txBody>
          <a:bodyPr/>
          <a:lstStyle/>
          <a:p>
            <a:pPr>
              <a:defRPr/>
            </a:pPr>
            <a:endParaRPr lang="it-IT">
              <a:latin typeface="Arial" charset="0"/>
              <a:ea typeface="+mn-ea"/>
            </a:endParaRPr>
          </a:p>
        </p:txBody>
      </p:sp>
      <p:sp>
        <p:nvSpPr>
          <p:cNvPr id="16" name="Line 27">
            <a:extLst>
              <a:ext uri="{FF2B5EF4-FFF2-40B4-BE49-F238E27FC236}">
                <a16:creationId xmlns:a16="http://schemas.microsoft.com/office/drawing/2014/main" id="{0C0B8957-6D1B-254B-B263-F3F9CFA3BEE3}"/>
              </a:ext>
            </a:extLst>
          </p:cNvPr>
          <p:cNvSpPr>
            <a:spLocks noChangeShapeType="1"/>
          </p:cNvSpPr>
          <p:nvPr userDrawn="1"/>
        </p:nvSpPr>
        <p:spPr bwMode="auto">
          <a:xfrm>
            <a:off x="0" y="1143000"/>
            <a:ext cx="8305800" cy="0"/>
          </a:xfrm>
          <a:prstGeom prst="line">
            <a:avLst/>
          </a:prstGeom>
          <a:noFill/>
          <a:ln w="38100">
            <a:solidFill>
              <a:srgbClr val="5F5F5F"/>
            </a:solidFill>
            <a:round/>
            <a:headEnd/>
            <a:tailEnd/>
          </a:ln>
          <a:effectLst/>
        </p:spPr>
        <p:txBody>
          <a:bodyPr/>
          <a:lstStyle/>
          <a:p>
            <a:pPr>
              <a:defRPr/>
            </a:pPr>
            <a:endParaRPr lang="it-IT">
              <a:latin typeface="Arial" charset="0"/>
              <a:ea typeface="+mn-ea"/>
            </a:endParaRPr>
          </a:p>
        </p:txBody>
      </p:sp>
      <p:sp>
        <p:nvSpPr>
          <p:cNvPr id="3" name="Title Placeholder 2">
            <a:extLst>
              <a:ext uri="{FF2B5EF4-FFF2-40B4-BE49-F238E27FC236}">
                <a16:creationId xmlns:a16="http://schemas.microsoft.com/office/drawing/2014/main" id="{5BCE55DD-3169-D44E-832F-EFCC0B3F834D}"/>
              </a:ext>
            </a:extLst>
          </p:cNvPr>
          <p:cNvSpPr>
            <a:spLocks noGrp="1"/>
          </p:cNvSpPr>
          <p:nvPr>
            <p:ph type="title"/>
          </p:nvPr>
        </p:nvSpPr>
        <p:spPr>
          <a:xfrm>
            <a:off x="1050924" y="116633"/>
            <a:ext cx="7625531" cy="9692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1682FD80-4639-314D-B07C-B09268DD8F92}"/>
              </a:ext>
            </a:extLst>
          </p:cNvPr>
          <p:cNvSpPr>
            <a:spLocks noGrp="1"/>
          </p:cNvSpPr>
          <p:nvPr>
            <p:ph type="ftr" sz="quarter" idx="3"/>
          </p:nvPr>
        </p:nvSpPr>
        <p:spPr>
          <a:xfrm>
            <a:off x="3707904" y="6477000"/>
            <a:ext cx="720080" cy="365125"/>
          </a:xfrm>
          <a:prstGeom prst="rect">
            <a:avLst/>
          </a:prstGeom>
        </p:spPr>
        <p:txBody>
          <a:bodyPr vert="horz" lIns="91440" tIns="45720" rIns="91440" bIns="45720" rtlCol="0" anchor="ctr"/>
          <a:lstStyle>
            <a:lvl1pPr algn="ctr">
              <a:defRPr sz="1200" u="none">
                <a:solidFill>
                  <a:schemeClr val="bg1"/>
                </a:solidFill>
                <a:latin typeface="Times New Roman" panose="02020603050405020304" pitchFamily="18" charset="0"/>
                <a:cs typeface="Times New Roman" panose="02020603050405020304" pitchFamily="18" charset="0"/>
              </a:defRPr>
            </a:lvl1pPr>
          </a:lstStyle>
          <a:p>
            <a:pPr algn="r"/>
            <a:r>
              <a:rPr lang="en-GB"/>
              <a:t>© UNIBO 2018</a:t>
            </a:r>
            <a:endParaRPr lang="en-GB" dirty="0"/>
          </a:p>
        </p:txBody>
      </p:sp>
      <p:sp>
        <p:nvSpPr>
          <p:cNvPr id="5" name="Slide Number Placeholder 4">
            <a:extLst>
              <a:ext uri="{FF2B5EF4-FFF2-40B4-BE49-F238E27FC236}">
                <a16:creationId xmlns:a16="http://schemas.microsoft.com/office/drawing/2014/main" id="{B4CF2972-E3F3-A24C-A48B-E0D4705FE5D8}"/>
              </a:ext>
            </a:extLst>
          </p:cNvPr>
          <p:cNvSpPr>
            <a:spLocks noGrp="1"/>
          </p:cNvSpPr>
          <p:nvPr>
            <p:ph type="sldNum" sz="quarter" idx="4"/>
          </p:nvPr>
        </p:nvSpPr>
        <p:spPr>
          <a:xfrm>
            <a:off x="8388424" y="6481402"/>
            <a:ext cx="617240" cy="365125"/>
          </a:xfrm>
          <a:prstGeom prst="rect">
            <a:avLst/>
          </a:prstGeom>
        </p:spPr>
        <p:txBody>
          <a:bodyPr vert="horz" lIns="91440" tIns="45720" rIns="91440" bIns="45720" rtlCol="0" anchor="ctr"/>
          <a:lstStyle>
            <a:lvl1pPr algn="r">
              <a:defRPr sz="1200" u="none">
                <a:solidFill>
                  <a:schemeClr val="bg1"/>
                </a:solidFill>
              </a:defRPr>
            </a:lvl1pPr>
          </a:lstStyle>
          <a:p>
            <a:fld id="{967C1508-7A3A-564F-866D-583D869BF4AB}" type="slidenum">
              <a:rPr lang="en-GB" smtClean="0"/>
              <a:pPr/>
              <a:t>‹#›</a:t>
            </a:fld>
            <a:endParaRPr lang="en-GB"/>
          </a:p>
        </p:txBody>
      </p:sp>
      <p:sp>
        <p:nvSpPr>
          <p:cNvPr id="6" name="Text Placeholder 5">
            <a:extLst>
              <a:ext uri="{FF2B5EF4-FFF2-40B4-BE49-F238E27FC236}">
                <a16:creationId xmlns:a16="http://schemas.microsoft.com/office/drawing/2014/main" id="{DBBF3C38-755F-3543-9F3C-3DBA475285A0}"/>
              </a:ext>
            </a:extLst>
          </p:cNvPr>
          <p:cNvSpPr>
            <a:spLocks noGrp="1"/>
          </p:cNvSpPr>
          <p:nvPr>
            <p:ph type="body" idx="1"/>
          </p:nvPr>
        </p:nvSpPr>
        <p:spPr>
          <a:xfrm>
            <a:off x="467545" y="1265239"/>
            <a:ext cx="8208910" cy="491172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7m/q3wxjtt10tq0k5krrsjslfs40000gn/T/com.microsoft.Powerpoint/converted_emf.em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slideLayout" Target="../slideLayouts/slideLayout5.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audio" Target="../media/media2.m4a"/><Relationship Id="rId16" Type="http://schemas.openxmlformats.org/officeDocument/2006/relationships/image" Target="../media/image21.png"/><Relationship Id="rId1" Type="http://schemas.microsoft.com/office/2007/relationships/media" Target="../media/media2.m4a"/><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70.png"/><Relationship Id="rId3" Type="http://schemas.openxmlformats.org/officeDocument/2006/relationships/slideLayout" Target="../slideLayouts/slideLayout5.xml"/><Relationship Id="rId7" Type="http://schemas.openxmlformats.org/officeDocument/2006/relationships/image" Target="../media/image44.svg"/><Relationship Id="rId12" Type="http://schemas.openxmlformats.org/officeDocument/2006/relationships/image" Target="../media/image40.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3.png"/><Relationship Id="rId11" Type="http://schemas.openxmlformats.org/officeDocument/2006/relationships/image" Target="../media/image39.png"/><Relationship Id="rId5" Type="http://schemas.openxmlformats.org/officeDocument/2006/relationships/image" Target="../media/image42.svg"/><Relationship Id="rId10" Type="http://schemas.openxmlformats.org/officeDocument/2006/relationships/image" Target="../media/image36.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jpe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marco.viceconti@unibo.it"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5.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image" Target="../media/image16.png"/><Relationship Id="rId5" Type="http://schemas.openxmlformats.org/officeDocument/2006/relationships/diagramData" Target="../diagrams/data1.xml"/><Relationship Id="rId10" Type="http://schemas.openxmlformats.org/officeDocument/2006/relationships/image" Target="../media/image15.tiff"/><Relationship Id="rId4" Type="http://schemas.openxmlformats.org/officeDocument/2006/relationships/image" Target="../media/image14.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audio" Target="../media/media1.m4a"/><Relationship Id="rId7" Type="http://schemas.openxmlformats.org/officeDocument/2006/relationships/image" Target="../media/image19.tiff"/><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3.tiff"/><Relationship Id="rId5" Type="http://schemas.openxmlformats.org/officeDocument/2006/relationships/image" Target="../media/image17.png"/><Relationship Id="rId10" Type="http://schemas.openxmlformats.org/officeDocument/2006/relationships/image" Target="../media/image22.tiff"/><Relationship Id="rId4" Type="http://schemas.openxmlformats.org/officeDocument/2006/relationships/slideLayout" Target="../slideLayouts/slideLayout5.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C80FC-458D-2848-BF29-553C5E6D244B}"/>
              </a:ext>
            </a:extLst>
          </p:cNvPr>
          <p:cNvPicPr>
            <a:picLocks noChangeAspect="1"/>
          </p:cNvPicPr>
          <p:nvPr/>
        </p:nvPicPr>
        <p:blipFill>
          <a:blip r:link="rId3"/>
          <a:stretch>
            <a:fillRect/>
          </a:stretch>
        </p:blipFill>
        <p:spPr>
          <a:xfrm>
            <a:off x="1270000" y="1270000"/>
            <a:ext cx="63500" cy="76200"/>
          </a:xfrm>
          <a:prstGeom prst="rect">
            <a:avLst/>
          </a:prstGeom>
        </p:spPr>
      </p:pic>
      <p:sp>
        <p:nvSpPr>
          <p:cNvPr id="5" name="Title 4">
            <a:extLst>
              <a:ext uri="{FF2B5EF4-FFF2-40B4-BE49-F238E27FC236}">
                <a16:creationId xmlns:a16="http://schemas.microsoft.com/office/drawing/2014/main" id="{E6C5E434-36F0-EE4F-9FF8-07DB24E89D6F}"/>
              </a:ext>
            </a:extLst>
          </p:cNvPr>
          <p:cNvSpPr>
            <a:spLocks noGrp="1"/>
          </p:cNvSpPr>
          <p:nvPr>
            <p:ph type="ctrTitle"/>
          </p:nvPr>
        </p:nvSpPr>
        <p:spPr>
          <a:xfrm>
            <a:off x="685800" y="1501775"/>
            <a:ext cx="7772400" cy="1470025"/>
          </a:xfrm>
        </p:spPr>
        <p:txBody>
          <a:bodyPr/>
          <a:lstStyle/>
          <a:p>
            <a:r>
              <a:rPr lang="en-GB" dirty="0"/>
              <a:t>What are </a:t>
            </a:r>
            <a:r>
              <a:rPr lang="en-GB" i="1" dirty="0"/>
              <a:t>In Silico</a:t>
            </a:r>
            <a:r>
              <a:rPr lang="en-GB" dirty="0"/>
              <a:t> Trials?</a:t>
            </a:r>
          </a:p>
        </p:txBody>
      </p:sp>
      <p:sp>
        <p:nvSpPr>
          <p:cNvPr id="6" name="Subtitle 5">
            <a:extLst>
              <a:ext uri="{FF2B5EF4-FFF2-40B4-BE49-F238E27FC236}">
                <a16:creationId xmlns:a16="http://schemas.microsoft.com/office/drawing/2014/main" id="{B30ED603-9CBC-A74A-B9A5-4E44448F5A7A}"/>
              </a:ext>
            </a:extLst>
          </p:cNvPr>
          <p:cNvSpPr>
            <a:spLocks noGrp="1"/>
          </p:cNvSpPr>
          <p:nvPr>
            <p:ph type="subTitle" idx="1"/>
          </p:nvPr>
        </p:nvSpPr>
        <p:spPr>
          <a:xfrm>
            <a:off x="827584" y="3068960"/>
            <a:ext cx="7488832" cy="2569840"/>
          </a:xfrm>
        </p:spPr>
        <p:txBody>
          <a:bodyPr>
            <a:normAutofit/>
          </a:bodyPr>
          <a:lstStyle/>
          <a:p>
            <a:r>
              <a:rPr lang="en-GB" dirty="0"/>
              <a:t>Prof Marco </a:t>
            </a:r>
            <a:r>
              <a:rPr lang="en-GB" dirty="0" err="1"/>
              <a:t>Viceconti</a:t>
            </a:r>
            <a:endParaRPr lang="en-GB" dirty="0"/>
          </a:p>
          <a:p>
            <a:r>
              <a:rPr lang="en-GB" sz="2400" dirty="0"/>
              <a:t>Alma Mater </a:t>
            </a:r>
            <a:r>
              <a:rPr lang="en-GB" sz="2400" dirty="0" err="1"/>
              <a:t>Studiorum</a:t>
            </a:r>
            <a:r>
              <a:rPr lang="en-GB" sz="2400" dirty="0"/>
              <a:t> – University of Bologna</a:t>
            </a:r>
          </a:p>
          <a:p>
            <a:endParaRPr lang="en-GB" dirty="0"/>
          </a:p>
          <a:p>
            <a:r>
              <a:rPr lang="en-GB" sz="2400" dirty="0"/>
              <a:t>Public slide set to introduce the concept</a:t>
            </a:r>
          </a:p>
        </p:txBody>
      </p:sp>
      <p:pic>
        <p:nvPicPr>
          <p:cNvPr id="4" name="Picture 3">
            <a:extLst>
              <a:ext uri="{FF2B5EF4-FFF2-40B4-BE49-F238E27FC236}">
                <a16:creationId xmlns:a16="http://schemas.microsoft.com/office/drawing/2014/main" id="{1A374822-9D94-B14A-80CE-EF7DCC523345}"/>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a:extLst>
              <a:ext uri="{FF2B5EF4-FFF2-40B4-BE49-F238E27FC236}">
                <a16:creationId xmlns:a16="http://schemas.microsoft.com/office/drawing/2014/main" id="{CEB1BE8A-8660-A34F-B38B-F8F17C681592}"/>
              </a:ext>
            </a:extLst>
          </p:cNvPr>
          <p:cNvPicPr>
            <a:picLocks noChangeAspect="1"/>
          </p:cNvPicPr>
          <p:nvPr/>
        </p:nvPicPr>
        <p:blipFill>
          <a:blip r:link="rId3"/>
          <a:stretch>
            <a:fillRect/>
          </a:stretch>
        </p:blipFill>
        <p:spPr>
          <a:xfrm>
            <a:off x="1270000" y="1270000"/>
            <a:ext cx="63500" cy="76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8F6F-7CD1-D249-86EA-879528577323}"/>
              </a:ext>
            </a:extLst>
          </p:cNvPr>
          <p:cNvSpPr>
            <a:spLocks noGrp="1"/>
          </p:cNvSpPr>
          <p:nvPr>
            <p:ph type="title"/>
          </p:nvPr>
        </p:nvSpPr>
        <p:spPr/>
        <p:txBody>
          <a:bodyPr/>
          <a:lstStyle/>
          <a:p>
            <a:r>
              <a:rPr lang="en-US" dirty="0"/>
              <a:t>Recommendations to regulators</a:t>
            </a:r>
            <a:endParaRPr lang="en-GB" dirty="0"/>
          </a:p>
        </p:txBody>
      </p:sp>
      <p:sp>
        <p:nvSpPr>
          <p:cNvPr id="4" name="Footer Placeholder 3"/>
          <p:cNvSpPr>
            <a:spLocks noGrp="1"/>
          </p:cNvSpPr>
          <p:nvPr>
            <p:ph type="ftr" sz="quarter" idx="10"/>
          </p:nvPr>
        </p:nvSpPr>
        <p:spPr/>
        <p:txBody>
          <a:bodyPr/>
          <a:lstStyle/>
          <a:p>
            <a:r>
              <a:rPr lang="en-GB"/>
              <a:t>© UNIBO 2018</a:t>
            </a:r>
          </a:p>
        </p:txBody>
      </p:sp>
      <p:sp>
        <p:nvSpPr>
          <p:cNvPr id="5" name="Slide Number Placeholder 4"/>
          <p:cNvSpPr>
            <a:spLocks noGrp="1"/>
          </p:cNvSpPr>
          <p:nvPr>
            <p:ph type="sldNum" sz="quarter" idx="11"/>
          </p:nvPr>
        </p:nvSpPr>
        <p:spPr/>
        <p:txBody>
          <a:bodyPr/>
          <a:lstStyle/>
          <a:p>
            <a:fld id="{BA82A110-43CA-BC46-9037-173060DA5EE9}" type="slidenum">
              <a:rPr lang="en-GB" smtClean="0"/>
              <a:pPr/>
              <a:t>10</a:t>
            </a:fld>
            <a:endParaRPr lang="en-GB"/>
          </a:p>
        </p:txBody>
      </p:sp>
      <p:pic>
        <p:nvPicPr>
          <p:cNvPr id="6" name="Picture 5"/>
          <p:cNvPicPr>
            <a:picLocks noChangeAspect="1"/>
          </p:cNvPicPr>
          <p:nvPr/>
        </p:nvPicPr>
        <p:blipFill>
          <a:blip r:embed="rId3"/>
          <a:stretch>
            <a:fillRect/>
          </a:stretch>
        </p:blipFill>
        <p:spPr>
          <a:xfrm>
            <a:off x="695556" y="1556834"/>
            <a:ext cx="2950426" cy="2092501"/>
          </a:xfrm>
          <a:prstGeom prst="rect">
            <a:avLst/>
          </a:prstGeom>
        </p:spPr>
      </p:pic>
      <p:sp>
        <p:nvSpPr>
          <p:cNvPr id="7" name="TextBox 6"/>
          <p:cNvSpPr txBox="1"/>
          <p:nvPr/>
        </p:nvSpPr>
        <p:spPr>
          <a:xfrm>
            <a:off x="695556" y="3741427"/>
            <a:ext cx="3909898" cy="2585323"/>
          </a:xfrm>
          <a:prstGeom prst="rect">
            <a:avLst/>
          </a:prstGeom>
          <a:noFill/>
        </p:spPr>
        <p:txBody>
          <a:bodyPr wrap="square" rtlCol="0">
            <a:spAutoFit/>
          </a:bodyPr>
          <a:lstStyle/>
          <a:p>
            <a:r>
              <a:rPr lang="en-GB" u="none" dirty="0"/>
              <a:t>“the Committee urges FDA to engage with device and drug sponsors to explore greater use, where appropriate, of In Silico trials for advancing new devices and drug therapy applications”</a:t>
            </a:r>
          </a:p>
          <a:p>
            <a:r>
              <a:rPr lang="en-GB" u="none" dirty="0"/>
              <a:t>Senate Fiscal Year 2016 FDA Appropriations Bill (S. 1800) &amp; Report (S. Rept. 114-82)</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0745" y="1554135"/>
            <a:ext cx="3142800" cy="2095200"/>
          </a:xfrm>
          <a:prstGeom prst="rect">
            <a:avLst/>
          </a:prstGeom>
        </p:spPr>
      </p:pic>
      <p:sp>
        <p:nvSpPr>
          <p:cNvPr id="9" name="TextBox 8"/>
          <p:cNvSpPr txBox="1"/>
          <p:nvPr/>
        </p:nvSpPr>
        <p:spPr>
          <a:xfrm>
            <a:off x="4870745" y="3738543"/>
            <a:ext cx="3909898" cy="2308324"/>
          </a:xfrm>
          <a:prstGeom prst="rect">
            <a:avLst/>
          </a:prstGeom>
          <a:noFill/>
        </p:spPr>
        <p:txBody>
          <a:bodyPr wrap="square" rtlCol="0">
            <a:spAutoFit/>
          </a:bodyPr>
          <a:lstStyle/>
          <a:p>
            <a:r>
              <a:rPr lang="en-GB" u="none" dirty="0"/>
              <a:t>“advances in alternative testing require the creation of a regulatory framework [</a:t>
            </a:r>
            <a:r>
              <a:rPr lang="is-IS" u="none" dirty="0"/>
              <a:t>…] </a:t>
            </a:r>
            <a:r>
              <a:rPr lang="en-GB" u="none" dirty="0"/>
              <a:t>including for example the recognition and evaluation of modelling and simulation technologies”. EU Parliament amendment to Regulation (EC) No 726/2004</a:t>
            </a:r>
          </a:p>
        </p:txBody>
      </p:sp>
      <p:sp>
        <p:nvSpPr>
          <p:cNvPr id="10" name="TextBox 9"/>
          <p:cNvSpPr txBox="1"/>
          <p:nvPr/>
        </p:nvSpPr>
        <p:spPr>
          <a:xfrm>
            <a:off x="4739268" y="1234143"/>
            <a:ext cx="1723549" cy="369332"/>
          </a:xfrm>
          <a:prstGeom prst="rect">
            <a:avLst/>
          </a:prstGeom>
          <a:noFill/>
        </p:spPr>
        <p:txBody>
          <a:bodyPr wrap="none" rtlCol="0">
            <a:spAutoFit/>
          </a:bodyPr>
          <a:lstStyle/>
          <a:p>
            <a:r>
              <a:rPr lang="en-GB" u="none" dirty="0"/>
              <a:t>10 March 2016</a:t>
            </a:r>
          </a:p>
        </p:txBody>
      </p:sp>
      <p:sp>
        <p:nvSpPr>
          <p:cNvPr id="11" name="TextBox 10"/>
          <p:cNvSpPr txBox="1"/>
          <p:nvPr/>
        </p:nvSpPr>
        <p:spPr>
          <a:xfrm>
            <a:off x="584046" y="1227932"/>
            <a:ext cx="1492716" cy="369332"/>
          </a:xfrm>
          <a:prstGeom prst="rect">
            <a:avLst/>
          </a:prstGeom>
          <a:noFill/>
        </p:spPr>
        <p:txBody>
          <a:bodyPr wrap="none" rtlCol="0">
            <a:spAutoFit/>
          </a:bodyPr>
          <a:lstStyle/>
          <a:p>
            <a:r>
              <a:rPr lang="en-GB" u="none"/>
              <a:t>16 July 2015</a:t>
            </a:r>
          </a:p>
        </p:txBody>
      </p:sp>
    </p:spTree>
    <p:extLst>
      <p:ext uri="{BB962C8B-B14F-4D97-AF65-F5344CB8AC3E}">
        <p14:creationId xmlns:p14="http://schemas.microsoft.com/office/powerpoint/2010/main" val="1096277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A484-1655-6D45-BF07-DD036863D779}"/>
              </a:ext>
            </a:extLst>
          </p:cNvPr>
          <p:cNvSpPr>
            <a:spLocks noGrp="1"/>
          </p:cNvSpPr>
          <p:nvPr>
            <p:ph type="title"/>
          </p:nvPr>
        </p:nvSpPr>
        <p:spPr/>
        <p:txBody>
          <a:bodyPr>
            <a:normAutofit/>
          </a:bodyPr>
          <a:lstStyle/>
          <a:p>
            <a:r>
              <a:rPr lang="en-GB" dirty="0"/>
              <a:t>In Silico Trials: medical devices</a:t>
            </a:r>
          </a:p>
        </p:txBody>
      </p:sp>
      <p:sp>
        <p:nvSpPr>
          <p:cNvPr id="5" name="Content Placeholder 4">
            <a:extLst>
              <a:ext uri="{FF2B5EF4-FFF2-40B4-BE49-F238E27FC236}">
                <a16:creationId xmlns:a16="http://schemas.microsoft.com/office/drawing/2014/main" id="{523513DF-79D7-2C47-B4AA-B1DC97EFD6CD}"/>
              </a:ext>
            </a:extLst>
          </p:cNvPr>
          <p:cNvSpPr>
            <a:spLocks noGrp="1"/>
          </p:cNvSpPr>
          <p:nvPr>
            <p:ph idx="1"/>
          </p:nvPr>
        </p:nvSpPr>
        <p:spPr>
          <a:xfrm>
            <a:off x="4932040" y="1340768"/>
            <a:ext cx="3929606" cy="4785395"/>
          </a:xfrm>
        </p:spPr>
        <p:txBody>
          <a:bodyPr>
            <a:normAutofit fontScale="85000" lnSpcReduction="20000"/>
          </a:bodyPr>
          <a:lstStyle/>
          <a:p>
            <a:pPr>
              <a:lnSpc>
                <a:spcPct val="120000"/>
              </a:lnSpc>
            </a:pPr>
            <a:r>
              <a:rPr lang="en-GB" dirty="0"/>
              <a:t>Code Verification</a:t>
            </a:r>
            <a:endParaRPr lang="it-IT" dirty="0"/>
          </a:p>
          <a:p>
            <a:pPr>
              <a:lnSpc>
                <a:spcPct val="120000"/>
              </a:lnSpc>
            </a:pPr>
            <a:r>
              <a:rPr lang="en-GB" dirty="0"/>
              <a:t>System Configuration</a:t>
            </a:r>
            <a:endParaRPr lang="it-IT" dirty="0"/>
          </a:p>
          <a:p>
            <a:pPr>
              <a:lnSpc>
                <a:spcPct val="120000"/>
              </a:lnSpc>
            </a:pPr>
            <a:r>
              <a:rPr lang="en-GB" dirty="0"/>
              <a:t>Governing Equations, Constitutive Laws</a:t>
            </a:r>
            <a:endParaRPr lang="it-IT" dirty="0"/>
          </a:p>
          <a:p>
            <a:pPr>
              <a:lnSpc>
                <a:spcPct val="120000"/>
              </a:lnSpc>
            </a:pPr>
            <a:r>
              <a:rPr lang="en-GB" dirty="0"/>
              <a:t>System Properties</a:t>
            </a:r>
            <a:endParaRPr lang="it-IT" dirty="0"/>
          </a:p>
          <a:p>
            <a:pPr>
              <a:lnSpc>
                <a:spcPct val="120000"/>
              </a:lnSpc>
            </a:pPr>
            <a:r>
              <a:rPr lang="en-GB" dirty="0"/>
              <a:t>System Conditions</a:t>
            </a:r>
            <a:endParaRPr lang="it-IT" dirty="0"/>
          </a:p>
          <a:p>
            <a:pPr>
              <a:lnSpc>
                <a:spcPct val="120000"/>
              </a:lnSpc>
            </a:pPr>
            <a:r>
              <a:rPr lang="en-GB" dirty="0"/>
              <a:t>System Discretization</a:t>
            </a:r>
            <a:endParaRPr lang="it-IT" dirty="0"/>
          </a:p>
          <a:p>
            <a:pPr>
              <a:lnSpc>
                <a:spcPct val="120000"/>
              </a:lnSpc>
            </a:pPr>
            <a:r>
              <a:rPr lang="en-GB" dirty="0"/>
              <a:t>Numerical Implementation</a:t>
            </a:r>
            <a:endParaRPr lang="it-IT" dirty="0"/>
          </a:p>
          <a:p>
            <a:pPr>
              <a:lnSpc>
                <a:spcPct val="120000"/>
              </a:lnSpc>
            </a:pPr>
            <a:r>
              <a:rPr lang="en-GB" dirty="0"/>
              <a:t>Validation</a:t>
            </a:r>
            <a:endParaRPr lang="it-IT" dirty="0"/>
          </a:p>
          <a:p>
            <a:pPr>
              <a:lnSpc>
                <a:spcPct val="120000"/>
              </a:lnSpc>
            </a:pPr>
            <a:endParaRPr lang="en-GB" dirty="0"/>
          </a:p>
        </p:txBody>
      </p:sp>
      <p:sp>
        <p:nvSpPr>
          <p:cNvPr id="4" name="Slide Number Placeholder 3">
            <a:extLst>
              <a:ext uri="{FF2B5EF4-FFF2-40B4-BE49-F238E27FC236}">
                <a16:creationId xmlns:a16="http://schemas.microsoft.com/office/drawing/2014/main" id="{29AC1166-C119-DE4C-8DED-217BA413235F}"/>
              </a:ext>
            </a:extLst>
          </p:cNvPr>
          <p:cNvSpPr>
            <a:spLocks noGrp="1"/>
          </p:cNvSpPr>
          <p:nvPr>
            <p:ph type="sldNum" sz="quarter" idx="11"/>
          </p:nvPr>
        </p:nvSpPr>
        <p:spPr/>
        <p:txBody>
          <a:bodyPr/>
          <a:lstStyle/>
          <a:p>
            <a:fld id="{967C1508-7A3A-564F-866D-583D869BF4AB}" type="slidenum">
              <a:rPr lang="en-GB" smtClean="0"/>
              <a:pPr/>
              <a:t>11</a:t>
            </a:fld>
            <a:endParaRPr lang="en-GB"/>
          </a:p>
        </p:txBody>
      </p:sp>
      <p:pic>
        <p:nvPicPr>
          <p:cNvPr id="7" name="Picture 6" descr="A screenshot of a computer&#10;&#10;Description automatically generated">
            <a:extLst>
              <a:ext uri="{FF2B5EF4-FFF2-40B4-BE49-F238E27FC236}">
                <a16:creationId xmlns:a16="http://schemas.microsoft.com/office/drawing/2014/main" id="{13572B5C-1D97-B24C-8CDE-7AD32372D5B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3528" y="1844824"/>
            <a:ext cx="4392488" cy="370794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ACF2A413-ACB9-834D-8956-C6C6D2AB7EEC}"/>
              </a:ext>
            </a:extLst>
          </p:cNvPr>
          <p:cNvSpPr>
            <a:spLocks noGrp="1"/>
          </p:cNvSpPr>
          <p:nvPr>
            <p:ph type="ftr" sz="quarter" idx="10"/>
          </p:nvPr>
        </p:nvSpPr>
        <p:spPr/>
        <p:txBody>
          <a:bodyPr/>
          <a:lstStyle/>
          <a:p>
            <a:r>
              <a:rPr lang="en-GB"/>
              <a:t>© UNIBO 2018</a:t>
            </a:r>
            <a:endParaRPr lang="en-GB" dirty="0"/>
          </a:p>
        </p:txBody>
      </p:sp>
    </p:spTree>
    <p:extLst>
      <p:ext uri="{BB962C8B-B14F-4D97-AF65-F5344CB8AC3E}">
        <p14:creationId xmlns:p14="http://schemas.microsoft.com/office/powerpoint/2010/main" val="4039770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8AAD-A056-4042-8AA0-26549680207B}"/>
              </a:ext>
            </a:extLst>
          </p:cNvPr>
          <p:cNvSpPr>
            <a:spLocks noGrp="1"/>
          </p:cNvSpPr>
          <p:nvPr>
            <p:ph type="title"/>
          </p:nvPr>
        </p:nvSpPr>
        <p:spPr/>
        <p:txBody>
          <a:bodyPr/>
          <a:lstStyle/>
          <a:p>
            <a:r>
              <a:rPr lang="en-GB" dirty="0"/>
              <a:t>ASME V&amp;V-40</a:t>
            </a:r>
          </a:p>
        </p:txBody>
      </p:sp>
      <p:sp>
        <p:nvSpPr>
          <p:cNvPr id="4" name="Slide Number Placeholder 3">
            <a:extLst>
              <a:ext uri="{FF2B5EF4-FFF2-40B4-BE49-F238E27FC236}">
                <a16:creationId xmlns:a16="http://schemas.microsoft.com/office/drawing/2014/main" id="{E490105B-8306-294F-9F86-B874ED6814C7}"/>
              </a:ext>
            </a:extLst>
          </p:cNvPr>
          <p:cNvSpPr>
            <a:spLocks noGrp="1"/>
          </p:cNvSpPr>
          <p:nvPr>
            <p:ph type="sldNum" sz="quarter" idx="11"/>
          </p:nvPr>
        </p:nvSpPr>
        <p:spPr/>
        <p:txBody>
          <a:bodyPr/>
          <a:lstStyle/>
          <a:p>
            <a:fld id="{967C1508-7A3A-564F-866D-583D869BF4AB}" type="slidenum">
              <a:rPr lang="en-GB" smtClean="0"/>
              <a:pPr/>
              <a:t>12</a:t>
            </a:fld>
            <a:endParaRPr lang="en-GB"/>
          </a:p>
        </p:txBody>
      </p:sp>
      <p:pic>
        <p:nvPicPr>
          <p:cNvPr id="7" name="Picture 6" descr="A screenshot of a computer&#10;&#10;Description automatically generated">
            <a:extLst>
              <a:ext uri="{FF2B5EF4-FFF2-40B4-BE49-F238E27FC236}">
                <a16:creationId xmlns:a16="http://schemas.microsoft.com/office/drawing/2014/main" id="{D7E27AE3-F12F-184C-A044-32E3566B811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43608" y="1408802"/>
            <a:ext cx="7056784" cy="454047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70E4B40-4530-0547-9E15-7AE56870B093}"/>
              </a:ext>
            </a:extLst>
          </p:cNvPr>
          <p:cNvSpPr>
            <a:spLocks noGrp="1"/>
          </p:cNvSpPr>
          <p:nvPr>
            <p:ph type="ftr" sz="quarter" idx="10"/>
          </p:nvPr>
        </p:nvSpPr>
        <p:spPr/>
        <p:txBody>
          <a:bodyPr/>
          <a:lstStyle/>
          <a:p>
            <a:r>
              <a:rPr lang="en-GB"/>
              <a:t>© UNIBO 2018</a:t>
            </a:r>
            <a:endParaRPr lang="en-GB" dirty="0"/>
          </a:p>
        </p:txBody>
      </p:sp>
    </p:spTree>
    <p:extLst>
      <p:ext uri="{BB962C8B-B14F-4D97-AF65-F5344CB8AC3E}">
        <p14:creationId xmlns:p14="http://schemas.microsoft.com/office/powerpoint/2010/main" val="15048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5401-0C76-AF43-BC89-4DE29161C8B0}"/>
              </a:ext>
            </a:extLst>
          </p:cNvPr>
          <p:cNvSpPr>
            <a:spLocks noGrp="1"/>
          </p:cNvSpPr>
          <p:nvPr>
            <p:ph type="title"/>
          </p:nvPr>
        </p:nvSpPr>
        <p:spPr/>
        <p:txBody>
          <a:bodyPr/>
          <a:lstStyle/>
          <a:p>
            <a:r>
              <a:rPr lang="en-GB" dirty="0"/>
              <a:t>And the drugs?</a:t>
            </a:r>
          </a:p>
        </p:txBody>
      </p:sp>
      <p:sp>
        <p:nvSpPr>
          <p:cNvPr id="7" name="Content Placeholder 6">
            <a:extLst>
              <a:ext uri="{FF2B5EF4-FFF2-40B4-BE49-F238E27FC236}">
                <a16:creationId xmlns:a16="http://schemas.microsoft.com/office/drawing/2014/main" id="{9EA40F49-14A6-5B42-8837-F59A66F027E9}"/>
              </a:ext>
            </a:extLst>
          </p:cNvPr>
          <p:cNvSpPr>
            <a:spLocks noGrp="1"/>
          </p:cNvSpPr>
          <p:nvPr>
            <p:ph idx="1"/>
          </p:nvPr>
        </p:nvSpPr>
        <p:spPr>
          <a:xfrm>
            <a:off x="251520" y="1844823"/>
            <a:ext cx="3960440" cy="4281340"/>
          </a:xfrm>
        </p:spPr>
        <p:txBody>
          <a:bodyPr>
            <a:normAutofit fontScale="70000" lnSpcReduction="20000"/>
          </a:bodyPr>
          <a:lstStyle/>
          <a:p>
            <a:pPr>
              <a:lnSpc>
                <a:spcPct val="120000"/>
              </a:lnSpc>
            </a:pPr>
            <a:r>
              <a:rPr lang="en-GB" dirty="0"/>
              <a:t>PBPK is the first predictive model that EMA considers</a:t>
            </a:r>
          </a:p>
          <a:p>
            <a:pPr>
              <a:lnSpc>
                <a:spcPct val="120000"/>
              </a:lnSpc>
            </a:pPr>
            <a:r>
              <a:rPr lang="en-GB" dirty="0"/>
              <a:t>We are working on the first Qualification request for patient-specific models to test the efficacy of therapeutic vaccines for Tuberculosis</a:t>
            </a:r>
          </a:p>
          <a:p>
            <a:pPr>
              <a:lnSpc>
                <a:spcPct val="120000"/>
              </a:lnSpc>
            </a:pPr>
            <a:r>
              <a:rPr lang="en-GB" dirty="0"/>
              <a:t>We expect first IST methods qualified in 3-4 years</a:t>
            </a:r>
          </a:p>
        </p:txBody>
      </p:sp>
      <p:sp>
        <p:nvSpPr>
          <p:cNvPr id="3" name="Footer Placeholder 2">
            <a:extLst>
              <a:ext uri="{FF2B5EF4-FFF2-40B4-BE49-F238E27FC236}">
                <a16:creationId xmlns:a16="http://schemas.microsoft.com/office/drawing/2014/main" id="{A88D2105-FB75-D34F-B66D-F973F61D1D78}"/>
              </a:ext>
            </a:extLst>
          </p:cNvPr>
          <p:cNvSpPr>
            <a:spLocks noGrp="1"/>
          </p:cNvSpPr>
          <p:nvPr>
            <p:ph type="ftr" sz="quarter" idx="10"/>
          </p:nvPr>
        </p:nvSpPr>
        <p:spPr/>
        <p:txBody>
          <a:bodyPr/>
          <a:lstStyle/>
          <a:p>
            <a:r>
              <a:rPr lang="en-GB"/>
              <a:t>© UNIBO 2018</a:t>
            </a:r>
            <a:endParaRPr lang="en-GB" dirty="0"/>
          </a:p>
        </p:txBody>
      </p:sp>
      <p:sp>
        <p:nvSpPr>
          <p:cNvPr id="4" name="Slide Number Placeholder 3">
            <a:extLst>
              <a:ext uri="{FF2B5EF4-FFF2-40B4-BE49-F238E27FC236}">
                <a16:creationId xmlns:a16="http://schemas.microsoft.com/office/drawing/2014/main" id="{BF771BE5-5D58-7047-A593-F030F0E271B4}"/>
              </a:ext>
            </a:extLst>
          </p:cNvPr>
          <p:cNvSpPr>
            <a:spLocks noGrp="1"/>
          </p:cNvSpPr>
          <p:nvPr>
            <p:ph type="sldNum" sz="quarter" idx="11"/>
          </p:nvPr>
        </p:nvSpPr>
        <p:spPr/>
        <p:txBody>
          <a:bodyPr/>
          <a:lstStyle/>
          <a:p>
            <a:fld id="{4C461BA2-294B-724A-9306-A4C56C73C953}" type="slidenum">
              <a:rPr lang="en-GB" smtClean="0"/>
              <a:pPr/>
              <a:t>13</a:t>
            </a:fld>
            <a:endParaRPr lang="en-GB"/>
          </a:p>
        </p:txBody>
      </p:sp>
      <p:pic>
        <p:nvPicPr>
          <p:cNvPr id="6" name="Picture 5" descr="A screenshot of a cell phone&#10;&#10;Description automatically generated">
            <a:extLst>
              <a:ext uri="{FF2B5EF4-FFF2-40B4-BE49-F238E27FC236}">
                <a16:creationId xmlns:a16="http://schemas.microsoft.com/office/drawing/2014/main" id="{1F1E7E68-5F51-274F-8F19-C8DBFEE8E1C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376726" y="1628799"/>
            <a:ext cx="4337571" cy="4176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640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E03308-CBF3-9449-A3B8-4780F1B3A7DC}"/>
              </a:ext>
            </a:extLst>
          </p:cNvPr>
          <p:cNvSpPr>
            <a:spLocks noGrp="1"/>
          </p:cNvSpPr>
          <p:nvPr>
            <p:ph type="title"/>
          </p:nvPr>
        </p:nvSpPr>
        <p:spPr/>
        <p:txBody>
          <a:bodyPr/>
          <a:lstStyle/>
          <a:p>
            <a:r>
              <a:rPr lang="en-GB" dirty="0"/>
              <a:t>Credibility of predictive models</a:t>
            </a:r>
          </a:p>
        </p:txBody>
      </p:sp>
      <p:sp>
        <p:nvSpPr>
          <p:cNvPr id="7" name="Text Placeholder 6">
            <a:extLst>
              <a:ext uri="{FF2B5EF4-FFF2-40B4-BE49-F238E27FC236}">
                <a16:creationId xmlns:a16="http://schemas.microsoft.com/office/drawing/2014/main" id="{179B3672-8CD6-E546-BF0F-E09437E34D36}"/>
              </a:ext>
            </a:extLst>
          </p:cNvPr>
          <p:cNvSpPr>
            <a:spLocks noGrp="1"/>
          </p:cNvSpPr>
          <p:nvPr>
            <p:ph type="body" idx="1"/>
          </p:nvPr>
        </p:nvSpPr>
        <p:spPr/>
        <p:txBody>
          <a:bodyPr/>
          <a:lstStyle/>
          <a:p>
            <a:endParaRPr lang="en-GB"/>
          </a:p>
        </p:txBody>
      </p:sp>
      <p:sp>
        <p:nvSpPr>
          <p:cNvPr id="4" name="Footer Placeholder 3">
            <a:extLst>
              <a:ext uri="{FF2B5EF4-FFF2-40B4-BE49-F238E27FC236}">
                <a16:creationId xmlns:a16="http://schemas.microsoft.com/office/drawing/2014/main" id="{111E3F8B-45C9-8E49-9BF1-BDEAB1446197}"/>
              </a:ext>
            </a:extLst>
          </p:cNvPr>
          <p:cNvSpPr>
            <a:spLocks noGrp="1"/>
          </p:cNvSpPr>
          <p:nvPr>
            <p:ph type="ftr" sz="quarter" idx="10"/>
          </p:nvPr>
        </p:nvSpPr>
        <p:spPr/>
        <p:txBody>
          <a:bodyPr/>
          <a:lstStyle/>
          <a:p>
            <a:r>
              <a:rPr lang="en-GB"/>
              <a:t>© UNIBO 2018</a:t>
            </a:r>
            <a:endParaRPr lang="en-GB" dirty="0"/>
          </a:p>
        </p:txBody>
      </p:sp>
      <p:sp>
        <p:nvSpPr>
          <p:cNvPr id="5" name="Slide Number Placeholder 4">
            <a:extLst>
              <a:ext uri="{FF2B5EF4-FFF2-40B4-BE49-F238E27FC236}">
                <a16:creationId xmlns:a16="http://schemas.microsoft.com/office/drawing/2014/main" id="{FA773B4B-559C-884F-8A0D-C907C923C1D0}"/>
              </a:ext>
            </a:extLst>
          </p:cNvPr>
          <p:cNvSpPr>
            <a:spLocks noGrp="1"/>
          </p:cNvSpPr>
          <p:nvPr>
            <p:ph type="sldNum" sz="quarter" idx="11"/>
          </p:nvPr>
        </p:nvSpPr>
        <p:spPr/>
        <p:txBody>
          <a:bodyPr/>
          <a:lstStyle/>
          <a:p>
            <a:fld id="{4C461BA2-294B-724A-9306-A4C56C73C953}" type="slidenum">
              <a:rPr lang="en-GB" smtClean="0"/>
              <a:pPr/>
              <a:t>14</a:t>
            </a:fld>
            <a:endParaRPr lang="en-GB"/>
          </a:p>
        </p:txBody>
      </p:sp>
    </p:spTree>
    <p:extLst>
      <p:ext uri="{BB962C8B-B14F-4D97-AF65-F5344CB8AC3E}">
        <p14:creationId xmlns:p14="http://schemas.microsoft.com/office/powerpoint/2010/main" val="80433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D2364-1A08-7A44-BAA7-F841EC0E30B5}"/>
              </a:ext>
            </a:extLst>
          </p:cNvPr>
          <p:cNvSpPr>
            <a:spLocks noGrp="1"/>
          </p:cNvSpPr>
          <p:nvPr>
            <p:ph type="title"/>
          </p:nvPr>
        </p:nvSpPr>
        <p:spPr/>
        <p:txBody>
          <a:bodyPr/>
          <a:lstStyle/>
          <a:p>
            <a:r>
              <a:rPr lang="en-GB" dirty="0"/>
              <a:t>A model for In Silico Trials</a:t>
            </a:r>
          </a:p>
        </p:txBody>
      </p:sp>
      <p:sp>
        <p:nvSpPr>
          <p:cNvPr id="4" name="Footer Placeholder 3">
            <a:extLst>
              <a:ext uri="{FF2B5EF4-FFF2-40B4-BE49-F238E27FC236}">
                <a16:creationId xmlns:a16="http://schemas.microsoft.com/office/drawing/2014/main" id="{A63A1E02-511E-F348-831A-0B7CE010E80B}"/>
              </a:ext>
            </a:extLst>
          </p:cNvPr>
          <p:cNvSpPr>
            <a:spLocks noGrp="1"/>
          </p:cNvSpPr>
          <p:nvPr>
            <p:ph type="ftr" sz="quarter" idx="10"/>
          </p:nvPr>
        </p:nvSpPr>
        <p:spPr/>
        <p:txBody>
          <a:bodyPr/>
          <a:lstStyle/>
          <a:p>
            <a:r>
              <a:rPr lang="en-GB"/>
              <a:t>© UNIBO 2018</a:t>
            </a:r>
            <a:endParaRPr lang="en-GB" dirty="0"/>
          </a:p>
        </p:txBody>
      </p:sp>
      <p:sp>
        <p:nvSpPr>
          <p:cNvPr id="5" name="Slide Number Placeholder 4">
            <a:extLst>
              <a:ext uri="{FF2B5EF4-FFF2-40B4-BE49-F238E27FC236}">
                <a16:creationId xmlns:a16="http://schemas.microsoft.com/office/drawing/2014/main" id="{E260BF1B-1218-CF4D-9E2A-2C44771A8232}"/>
              </a:ext>
            </a:extLst>
          </p:cNvPr>
          <p:cNvSpPr>
            <a:spLocks noGrp="1"/>
          </p:cNvSpPr>
          <p:nvPr>
            <p:ph type="sldNum" sz="quarter" idx="11"/>
          </p:nvPr>
        </p:nvSpPr>
        <p:spPr/>
        <p:txBody>
          <a:bodyPr/>
          <a:lstStyle/>
          <a:p>
            <a:fld id="{4C461BA2-294B-724A-9306-A4C56C73C953}" type="slidenum">
              <a:rPr lang="en-GB" smtClean="0"/>
              <a:pPr/>
              <a:t>15</a:t>
            </a:fld>
            <a:endParaRPr lang="en-GB"/>
          </a:p>
        </p:txBody>
      </p:sp>
      <p:pic>
        <p:nvPicPr>
          <p:cNvPr id="11" name="Graphic 10" descr="Arrow: Slight curve">
            <a:extLst>
              <a:ext uri="{FF2B5EF4-FFF2-40B4-BE49-F238E27FC236}">
                <a16:creationId xmlns:a16="http://schemas.microsoft.com/office/drawing/2014/main" id="{E5F9BD85-79AF-2F4C-AC6F-F56ED20D46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93732" flipH="1">
            <a:off x="1714667" y="1694690"/>
            <a:ext cx="2789716" cy="2789716"/>
          </a:xfrm>
          <a:prstGeom prst="rect">
            <a:avLst/>
          </a:prstGeom>
        </p:spPr>
      </p:pic>
      <p:pic>
        <p:nvPicPr>
          <p:cNvPr id="13" name="Graphic 12" descr="Arrow: Slight curve">
            <a:extLst>
              <a:ext uri="{FF2B5EF4-FFF2-40B4-BE49-F238E27FC236}">
                <a16:creationId xmlns:a16="http://schemas.microsoft.com/office/drawing/2014/main" id="{B00FAAE8-4D7D-944E-841F-76FAC9E1C5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570430">
            <a:off x="3976574" y="1677135"/>
            <a:ext cx="2789716" cy="2789716"/>
          </a:xfrm>
          <a:prstGeom prst="rect">
            <a:avLst/>
          </a:prstGeom>
        </p:spPr>
      </p:pic>
      <p:pic>
        <p:nvPicPr>
          <p:cNvPr id="15" name="Graphic 14" descr="Arrow: Straight">
            <a:extLst>
              <a:ext uri="{FF2B5EF4-FFF2-40B4-BE49-F238E27FC236}">
                <a16:creationId xmlns:a16="http://schemas.microsoft.com/office/drawing/2014/main" id="{1773CBCA-9345-AF44-BF59-226C117CA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3004426" y="1807823"/>
            <a:ext cx="2431670" cy="2431670"/>
          </a:xfrm>
          <a:prstGeom prst="rect">
            <a:avLst/>
          </a:prstGeom>
        </p:spPr>
      </p:pic>
      <p:pic>
        <p:nvPicPr>
          <p:cNvPr id="17" name="Graphic 16" descr="Skeleton">
            <a:extLst>
              <a:ext uri="{FF2B5EF4-FFF2-40B4-BE49-F238E27FC236}">
                <a16:creationId xmlns:a16="http://schemas.microsoft.com/office/drawing/2014/main" id="{B2A22D48-282B-AA4F-8831-6963F7A5A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485" y="3654104"/>
            <a:ext cx="2086242" cy="2086242"/>
          </a:xfrm>
          <a:prstGeom prst="rect">
            <a:avLst/>
          </a:prstGeom>
        </p:spPr>
      </p:pic>
      <p:pic>
        <p:nvPicPr>
          <p:cNvPr id="19" name="Graphic 18" descr="Stomach">
            <a:extLst>
              <a:ext uri="{FF2B5EF4-FFF2-40B4-BE49-F238E27FC236}">
                <a16:creationId xmlns:a16="http://schemas.microsoft.com/office/drawing/2014/main" id="{F6AB7C45-B839-014B-B1A2-E5D84EB7C0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05838" y="4038730"/>
            <a:ext cx="2086242" cy="2086242"/>
          </a:xfrm>
          <a:prstGeom prst="rect">
            <a:avLst/>
          </a:prstGeom>
        </p:spPr>
      </p:pic>
      <p:pic>
        <p:nvPicPr>
          <p:cNvPr id="21" name="Graphic 20" descr="Needle">
            <a:extLst>
              <a:ext uri="{FF2B5EF4-FFF2-40B4-BE49-F238E27FC236}">
                <a16:creationId xmlns:a16="http://schemas.microsoft.com/office/drawing/2014/main" id="{4C17388F-138A-3C4A-A057-073F75BE00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57777" y="3429000"/>
            <a:ext cx="2086242" cy="2086242"/>
          </a:xfrm>
          <a:prstGeom prst="rect">
            <a:avLst/>
          </a:prstGeom>
        </p:spPr>
      </p:pic>
      <p:pic>
        <p:nvPicPr>
          <p:cNvPr id="23" name="Graphic 22" descr="Computer">
            <a:extLst>
              <a:ext uri="{FF2B5EF4-FFF2-40B4-BE49-F238E27FC236}">
                <a16:creationId xmlns:a16="http://schemas.microsoft.com/office/drawing/2014/main" id="{0B180352-BE6D-AA4B-B3B2-E2091BB112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28877" y="971359"/>
            <a:ext cx="2086242" cy="2086242"/>
          </a:xfrm>
          <a:prstGeom prst="rect">
            <a:avLst/>
          </a:prstGeom>
        </p:spPr>
      </p:pic>
      <p:sp>
        <p:nvSpPr>
          <p:cNvPr id="24" name="TextBox 23">
            <a:extLst>
              <a:ext uri="{FF2B5EF4-FFF2-40B4-BE49-F238E27FC236}">
                <a16:creationId xmlns:a16="http://schemas.microsoft.com/office/drawing/2014/main" id="{98B4932F-5EDC-CE46-A6B3-158D83DADB3C}"/>
              </a:ext>
            </a:extLst>
          </p:cNvPr>
          <p:cNvSpPr txBox="1"/>
          <p:nvPr/>
        </p:nvSpPr>
        <p:spPr>
          <a:xfrm>
            <a:off x="841428" y="5730460"/>
            <a:ext cx="1300356" cy="369332"/>
          </a:xfrm>
          <a:prstGeom prst="rect">
            <a:avLst/>
          </a:prstGeom>
          <a:noFill/>
        </p:spPr>
        <p:txBody>
          <a:bodyPr wrap="none" rtlCol="0">
            <a:spAutoFit/>
          </a:bodyPr>
          <a:lstStyle/>
          <a:p>
            <a:pPr algn="l"/>
            <a:r>
              <a:rPr lang="en-GB" u="none" dirty="0"/>
              <a:t>Physiology</a:t>
            </a:r>
          </a:p>
        </p:txBody>
      </p:sp>
      <p:sp>
        <p:nvSpPr>
          <p:cNvPr id="25" name="TextBox 24">
            <a:extLst>
              <a:ext uri="{FF2B5EF4-FFF2-40B4-BE49-F238E27FC236}">
                <a16:creationId xmlns:a16="http://schemas.microsoft.com/office/drawing/2014/main" id="{2FB518EA-B200-EA44-86DF-0C5F6E5578D9}"/>
              </a:ext>
            </a:extLst>
          </p:cNvPr>
          <p:cNvSpPr txBox="1"/>
          <p:nvPr/>
        </p:nvSpPr>
        <p:spPr>
          <a:xfrm>
            <a:off x="3739845" y="5915126"/>
            <a:ext cx="1018227" cy="369332"/>
          </a:xfrm>
          <a:prstGeom prst="rect">
            <a:avLst/>
          </a:prstGeom>
          <a:noFill/>
        </p:spPr>
        <p:txBody>
          <a:bodyPr wrap="none" rtlCol="0">
            <a:spAutoFit/>
          </a:bodyPr>
          <a:lstStyle/>
          <a:p>
            <a:pPr algn="l"/>
            <a:r>
              <a:rPr lang="en-GB" u="none" dirty="0"/>
              <a:t>Disease</a:t>
            </a:r>
          </a:p>
        </p:txBody>
      </p:sp>
      <p:sp>
        <p:nvSpPr>
          <p:cNvPr id="26" name="TextBox 25">
            <a:extLst>
              <a:ext uri="{FF2B5EF4-FFF2-40B4-BE49-F238E27FC236}">
                <a16:creationId xmlns:a16="http://schemas.microsoft.com/office/drawing/2014/main" id="{5A534937-158A-084D-AA99-FB73FA880F1D}"/>
              </a:ext>
            </a:extLst>
          </p:cNvPr>
          <p:cNvSpPr txBox="1"/>
          <p:nvPr/>
        </p:nvSpPr>
        <p:spPr>
          <a:xfrm>
            <a:off x="6287076" y="5751130"/>
            <a:ext cx="1227644" cy="369332"/>
          </a:xfrm>
          <a:prstGeom prst="rect">
            <a:avLst/>
          </a:prstGeom>
          <a:noFill/>
        </p:spPr>
        <p:txBody>
          <a:bodyPr wrap="none" rtlCol="0">
            <a:spAutoFit/>
          </a:bodyPr>
          <a:lstStyle/>
          <a:p>
            <a:pPr algn="l"/>
            <a:r>
              <a:rPr lang="en-GB" u="none" dirty="0"/>
              <a:t>Treatment</a:t>
            </a:r>
          </a:p>
        </p:txBody>
      </p:sp>
      <p:pic>
        <p:nvPicPr>
          <p:cNvPr id="2" name="Audio 1">
            <a:hlinkClick r:id="" action="ppaction://media"/>
            <a:extLst>
              <a:ext uri="{FF2B5EF4-FFF2-40B4-BE49-F238E27FC236}">
                <a16:creationId xmlns:a16="http://schemas.microsoft.com/office/drawing/2014/main" id="{2D1CCCB1-58CF-4842-AE63-F022500DE62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93591924"/>
      </p:ext>
    </p:extLst>
  </p:cSld>
  <p:clrMapOvr>
    <a:masterClrMapping/>
  </p:clrMapOvr>
  <mc:AlternateContent xmlns:mc="http://schemas.openxmlformats.org/markup-compatibility/2006" xmlns:p14="http://schemas.microsoft.com/office/powerpoint/2010/main">
    <mc:Choice Requires="p14">
      <p:transition spd="slow" p14:dur="2000" advTm="27835"/>
    </mc:Choice>
    <mc:Fallback xmlns="">
      <p:transition spd="slow" advTm="2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E183-6DAA-A646-AA35-05249B55ED93}"/>
              </a:ext>
            </a:extLst>
          </p:cNvPr>
          <p:cNvSpPr>
            <a:spLocks noGrp="1"/>
          </p:cNvSpPr>
          <p:nvPr>
            <p:ph type="title"/>
          </p:nvPr>
        </p:nvSpPr>
        <p:spPr/>
        <p:txBody>
          <a:bodyPr/>
          <a:lstStyle/>
          <a:p>
            <a:r>
              <a:rPr lang="en-GB" dirty="0"/>
              <a:t>Data-driven Vs. Mechanistic</a:t>
            </a:r>
          </a:p>
        </p:txBody>
      </p:sp>
      <p:sp>
        <p:nvSpPr>
          <p:cNvPr id="3" name="Footer Placeholder 2">
            <a:extLst>
              <a:ext uri="{FF2B5EF4-FFF2-40B4-BE49-F238E27FC236}">
                <a16:creationId xmlns:a16="http://schemas.microsoft.com/office/drawing/2014/main" id="{5C9800A0-EB4F-F74D-8220-4EC5B6324C60}"/>
              </a:ext>
            </a:extLst>
          </p:cNvPr>
          <p:cNvSpPr>
            <a:spLocks noGrp="1"/>
          </p:cNvSpPr>
          <p:nvPr>
            <p:ph type="ftr" sz="quarter" idx="10"/>
          </p:nvPr>
        </p:nvSpPr>
        <p:spPr/>
        <p:txBody>
          <a:bodyPr/>
          <a:lstStyle/>
          <a:p>
            <a:r>
              <a:rPr lang="en-GB"/>
              <a:t>© UNIBO 2018</a:t>
            </a:r>
            <a:endParaRPr lang="en-GB" dirty="0"/>
          </a:p>
        </p:txBody>
      </p:sp>
      <p:sp>
        <p:nvSpPr>
          <p:cNvPr id="4" name="Slide Number Placeholder 3">
            <a:extLst>
              <a:ext uri="{FF2B5EF4-FFF2-40B4-BE49-F238E27FC236}">
                <a16:creationId xmlns:a16="http://schemas.microsoft.com/office/drawing/2014/main" id="{06451356-ECB1-074D-86F9-7DC2354A074C}"/>
              </a:ext>
            </a:extLst>
          </p:cNvPr>
          <p:cNvSpPr>
            <a:spLocks noGrp="1"/>
          </p:cNvSpPr>
          <p:nvPr>
            <p:ph type="sldNum" sz="quarter" idx="11"/>
          </p:nvPr>
        </p:nvSpPr>
        <p:spPr/>
        <p:txBody>
          <a:bodyPr/>
          <a:lstStyle/>
          <a:p>
            <a:fld id="{4C461BA2-294B-724A-9306-A4C56C73C953}" type="slidenum">
              <a:rPr lang="en-GB" smtClean="0"/>
              <a:pPr/>
              <a:t>16</a:t>
            </a:fld>
            <a:endParaRPr lang="en-GB"/>
          </a:p>
        </p:txBody>
      </p:sp>
      <p:pic>
        <p:nvPicPr>
          <p:cNvPr id="6" name="Graphic 5" descr="Group of people">
            <a:extLst>
              <a:ext uri="{FF2B5EF4-FFF2-40B4-BE49-F238E27FC236}">
                <a16:creationId xmlns:a16="http://schemas.microsoft.com/office/drawing/2014/main" id="{BA6C551B-F244-2C4C-B4CB-266242D98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6964" y="2051480"/>
            <a:ext cx="1495818" cy="1495818"/>
          </a:xfrm>
          <a:prstGeom prst="rect">
            <a:avLst/>
          </a:prstGeom>
        </p:spPr>
      </p:pic>
      <p:pic>
        <p:nvPicPr>
          <p:cNvPr id="8" name="Graphic 7" descr="Lightbulb and gear">
            <a:extLst>
              <a:ext uri="{FF2B5EF4-FFF2-40B4-BE49-F238E27FC236}">
                <a16:creationId xmlns:a16="http://schemas.microsoft.com/office/drawing/2014/main" id="{CF20B6EA-EF18-EA4A-888E-040D562E1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6471" y="1956846"/>
            <a:ext cx="1495818" cy="1495818"/>
          </a:xfrm>
          <a:prstGeom prst="rect">
            <a:avLst/>
          </a:prstGeom>
        </p:spPr>
      </p:pic>
      <p:pic>
        <p:nvPicPr>
          <p:cNvPr id="10" name="Graphic 9" descr="Group of women">
            <a:extLst>
              <a:ext uri="{FF2B5EF4-FFF2-40B4-BE49-F238E27FC236}">
                <a16:creationId xmlns:a16="http://schemas.microsoft.com/office/drawing/2014/main" id="{FCA19A8E-6AFA-7B4B-9608-0BB7EA8D4B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21467" y="2393284"/>
            <a:ext cx="622941" cy="622941"/>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9DAF458-639B-D441-B4DF-B1099EEB7FE5}"/>
                  </a:ext>
                </a:extLst>
              </p:cNvPr>
              <p:cNvSpPr/>
              <p:nvPr/>
            </p:nvSpPr>
            <p:spPr>
              <a:xfrm>
                <a:off x="998092" y="5724482"/>
                <a:ext cx="2713563" cy="728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400" i="1" u="none">
                              <a:latin typeface="Cambria Math" panose="02040503050406030204" pitchFamily="18" charset="0"/>
                            </a:rPr>
                          </m:ctrlPr>
                        </m:sSubPr>
                        <m:e>
                          <m:r>
                            <a:rPr lang="en-GB" sz="1400" i="1" u="none">
                              <a:latin typeface="Cambria Math" panose="02040503050406030204" pitchFamily="18" charset="0"/>
                            </a:rPr>
                            <m:t>𝐴</m:t>
                          </m:r>
                        </m:e>
                        <m:sub>
                          <m:r>
                            <a:rPr lang="en-GB" sz="1400" i="1" u="none">
                              <a:latin typeface="Cambria Math" panose="02040503050406030204" pitchFamily="18" charset="0"/>
                            </a:rPr>
                            <m:t>𝑓</m:t>
                          </m:r>
                        </m:sub>
                      </m:sSub>
                      <m:r>
                        <a:rPr lang="en-GB" sz="1400" i="0" u="none">
                          <a:latin typeface="Cambria Math" panose="02040503050406030204" pitchFamily="18" charset="0"/>
                        </a:rPr>
                        <m:t>=</m:t>
                      </m:r>
                      <m:rad>
                        <m:radPr>
                          <m:degHide m:val="on"/>
                          <m:ctrlPr>
                            <a:rPr lang="en-GB" sz="1400" i="1" u="none">
                              <a:latin typeface="Cambria Math" panose="02040503050406030204" pitchFamily="18" charset="0"/>
                            </a:rPr>
                          </m:ctrlPr>
                        </m:radPr>
                        <m:deg/>
                        <m:e>
                          <m:f>
                            <m:fPr>
                              <m:ctrlPr>
                                <a:rPr lang="en-GB" sz="1400" i="1" u="none">
                                  <a:latin typeface="Cambria Math" panose="02040503050406030204" pitchFamily="18" charset="0"/>
                                </a:rPr>
                              </m:ctrlPr>
                            </m:fPr>
                            <m:num>
                              <m:nary>
                                <m:naryPr>
                                  <m:chr m:val="∑"/>
                                  <m:limLoc m:val="undOvr"/>
                                  <m:ctrlPr>
                                    <a:rPr lang="en-GB" sz="1400" i="1" u="none">
                                      <a:latin typeface="Cambria Math" panose="02040503050406030204" pitchFamily="18" charset="0"/>
                                    </a:rPr>
                                  </m:ctrlPr>
                                </m:naryPr>
                                <m:sub>
                                  <m:r>
                                    <a:rPr lang="en-GB" sz="1400" i="1" u="none">
                                      <a:latin typeface="Cambria Math" panose="02040503050406030204" pitchFamily="18" charset="0"/>
                                    </a:rPr>
                                    <m:t>𝑖</m:t>
                                  </m:r>
                                  <m:r>
                                    <a:rPr lang="en-GB" sz="1400" i="0" u="none">
                                      <a:latin typeface="Cambria Math" panose="02040503050406030204" pitchFamily="18" charset="0"/>
                                    </a:rPr>
                                    <m:t>=1</m:t>
                                  </m:r>
                                </m:sub>
                                <m:sup>
                                  <m:r>
                                    <a:rPr lang="en-GB" sz="1400" i="1" u="none">
                                      <a:latin typeface="Cambria Math" panose="02040503050406030204" pitchFamily="18" charset="0"/>
                                    </a:rPr>
                                    <m:t>𝑛</m:t>
                                  </m:r>
                                </m:sup>
                                <m:e>
                                  <m:sSup>
                                    <m:sSupPr>
                                      <m:ctrlPr>
                                        <a:rPr lang="en-GB" sz="1400" i="1" u="none">
                                          <a:latin typeface="Cambria Math" panose="02040503050406030204" pitchFamily="18" charset="0"/>
                                        </a:rPr>
                                      </m:ctrlPr>
                                    </m:sSupPr>
                                    <m:e>
                                      <m:d>
                                        <m:dPr>
                                          <m:ctrlPr>
                                            <a:rPr lang="en-GB" sz="1400" i="1" u="none">
                                              <a:latin typeface="Cambria Math" panose="02040503050406030204" pitchFamily="18" charset="0"/>
                                            </a:rPr>
                                          </m:ctrlPr>
                                        </m:dPr>
                                        <m:e>
                                          <m:r>
                                            <a:rPr lang="en-GB" sz="1400" i="1" u="none">
                                              <a:latin typeface="Cambria Math" panose="02040503050406030204" pitchFamily="18" charset="0"/>
                                            </a:rPr>
                                            <m:t>𝑓</m:t>
                                          </m:r>
                                          <m:d>
                                            <m:dPr>
                                              <m:ctrlPr>
                                                <a:rPr lang="en-GB" sz="1400" i="1" u="none">
                                                  <a:latin typeface="Cambria Math" panose="02040503050406030204" pitchFamily="18" charset="0"/>
                                                </a:rPr>
                                              </m:ctrlPr>
                                            </m:dPr>
                                            <m:e>
                                              <m:sSub>
                                                <m:sSubPr>
                                                  <m:ctrlPr>
                                                    <a:rPr lang="en-GB" sz="1400" i="1" u="none">
                                                      <a:latin typeface="Cambria Math" panose="02040503050406030204" pitchFamily="18" charset="0"/>
                                                    </a:rPr>
                                                  </m:ctrlPr>
                                                </m:sSubPr>
                                                <m:e>
                                                  <m:r>
                                                    <a:rPr lang="en-GB" sz="1400" i="1" u="none">
                                                      <a:latin typeface="Cambria Math" panose="02040503050406030204" pitchFamily="18" charset="0"/>
                                                    </a:rPr>
                                                    <m:t>𝐼</m:t>
                                                  </m:r>
                                                </m:e>
                                                <m:sub>
                                                  <m:r>
                                                    <a:rPr lang="en-GB" sz="1400" i="1" u="none">
                                                      <a:latin typeface="Cambria Math" panose="02040503050406030204" pitchFamily="18" charset="0"/>
                                                    </a:rPr>
                                                    <m:t>𝑖</m:t>
                                                  </m:r>
                                                </m:sub>
                                              </m:sSub>
                                            </m:e>
                                          </m:d>
                                          <m:r>
                                            <a:rPr lang="en-GB" sz="1400" i="0" u="none">
                                              <a:latin typeface="Cambria Math" panose="02040503050406030204" pitchFamily="18" charset="0"/>
                                            </a:rPr>
                                            <m:t>−</m:t>
                                          </m:r>
                                          <m:sSub>
                                            <m:sSubPr>
                                              <m:ctrlPr>
                                                <a:rPr lang="en-GB" sz="1400" i="1" u="none">
                                                  <a:latin typeface="Cambria Math" panose="02040503050406030204" pitchFamily="18" charset="0"/>
                                                </a:rPr>
                                              </m:ctrlPr>
                                            </m:sSubPr>
                                            <m:e>
                                              <m:r>
                                                <a:rPr lang="en-GB" sz="1400" i="1" u="none">
                                                  <a:latin typeface="Cambria Math" panose="02040503050406030204" pitchFamily="18" charset="0"/>
                                                </a:rPr>
                                                <m:t>𝑂</m:t>
                                              </m:r>
                                            </m:e>
                                            <m:sub>
                                              <m:r>
                                                <a:rPr lang="en-GB" sz="1400" i="1" u="none">
                                                  <a:latin typeface="Cambria Math" panose="02040503050406030204" pitchFamily="18" charset="0"/>
                                                </a:rPr>
                                                <m:t>𝑖</m:t>
                                              </m:r>
                                            </m:sub>
                                          </m:sSub>
                                        </m:e>
                                      </m:d>
                                    </m:e>
                                    <m:sup>
                                      <m:r>
                                        <a:rPr lang="en-GB" sz="1400" i="0" u="none">
                                          <a:latin typeface="Cambria Math" panose="02040503050406030204" pitchFamily="18" charset="0"/>
                                        </a:rPr>
                                        <m:t>2</m:t>
                                      </m:r>
                                    </m:sup>
                                  </m:sSup>
                                </m:e>
                              </m:nary>
                            </m:num>
                            <m:den>
                              <m:r>
                                <a:rPr lang="en-GB" sz="1400" i="1" u="none">
                                  <a:latin typeface="Cambria Math" panose="02040503050406030204" pitchFamily="18" charset="0"/>
                                </a:rPr>
                                <m:t>𝑛</m:t>
                              </m:r>
                            </m:den>
                          </m:f>
                        </m:e>
                      </m:rad>
                      <m:r>
                        <a:rPr lang="en-GB" sz="1400" i="0" u="none">
                          <a:latin typeface="Cambria Math" panose="02040503050406030204" pitchFamily="18" charset="0"/>
                        </a:rPr>
                        <m:t>, </m:t>
                      </m:r>
                      <m:sSub>
                        <m:sSubPr>
                          <m:ctrlPr>
                            <a:rPr lang="en-GB" sz="1400" i="1" u="none">
                              <a:latin typeface="Cambria Math" panose="02040503050406030204" pitchFamily="18" charset="0"/>
                            </a:rPr>
                          </m:ctrlPr>
                        </m:sSubPr>
                        <m:e>
                          <m:r>
                            <a:rPr lang="en-GB" sz="1400" i="1" u="none">
                              <a:latin typeface="Cambria Math" panose="02040503050406030204" pitchFamily="18" charset="0"/>
                            </a:rPr>
                            <m:t>𝐼</m:t>
                          </m:r>
                        </m:e>
                        <m:sub>
                          <m:r>
                            <a:rPr lang="en-GB" sz="1400" i="1" u="none">
                              <a:latin typeface="Cambria Math" panose="02040503050406030204" pitchFamily="18" charset="0"/>
                            </a:rPr>
                            <m:t>𝑖</m:t>
                          </m:r>
                        </m:sub>
                      </m:sSub>
                      <m:r>
                        <a:rPr lang="en-GB" sz="1400" i="0" u="none">
                          <a:latin typeface="Cambria Math" panose="02040503050406030204" pitchFamily="18" charset="0"/>
                        </a:rPr>
                        <m:t>∈</m:t>
                      </m:r>
                      <m:r>
                        <a:rPr lang="en-GB" sz="1400" i="0" u="none">
                          <a:latin typeface="Cambria Math" panose="02040503050406030204" pitchFamily="18" charset="0"/>
                        </a:rPr>
                        <m:t>ℑ</m:t>
                      </m:r>
                      <m:r>
                        <a:rPr lang="en-GB" sz="1400" i="0" u="none">
                          <a:latin typeface="Cambria Math" panose="02040503050406030204" pitchFamily="18" charset="0"/>
                        </a:rPr>
                        <m:t>,</m:t>
                      </m:r>
                    </m:oMath>
                  </m:oMathPara>
                </a14:m>
                <a:endParaRPr lang="en-GB" sz="1400" u="none" dirty="0"/>
              </a:p>
            </p:txBody>
          </p:sp>
        </mc:Choice>
        <mc:Fallback xmlns="">
          <p:sp>
            <p:nvSpPr>
              <p:cNvPr id="11" name="Rectangle 10">
                <a:extLst>
                  <a:ext uri="{FF2B5EF4-FFF2-40B4-BE49-F238E27FC236}">
                    <a16:creationId xmlns:a16="http://schemas.microsoft.com/office/drawing/2014/main" id="{E9DAF458-639B-D441-B4DF-B1099EEB7FE5}"/>
                  </a:ext>
                </a:extLst>
              </p:cNvPr>
              <p:cNvSpPr>
                <a:spLocks noRot="1" noChangeAspect="1" noMove="1" noResize="1" noEditPoints="1" noAdjustHandles="1" noChangeArrowheads="1" noChangeShapeType="1" noTextEdit="1"/>
              </p:cNvSpPr>
              <p:nvPr/>
            </p:nvSpPr>
            <p:spPr>
              <a:xfrm>
                <a:off x="998092" y="5724482"/>
                <a:ext cx="2713563" cy="728854"/>
              </a:xfrm>
              <a:prstGeom prst="rect">
                <a:avLst/>
              </a:prstGeom>
              <a:blipFill>
                <a:blip r:embed="rId10"/>
                <a:stretch>
                  <a:fillRect t="-29310" b="-29310"/>
                </a:stretch>
              </a:blipFill>
            </p:spPr>
            <p:txBody>
              <a:bodyPr/>
              <a:lstStyle/>
              <a:p>
                <a:r>
                  <a:rPr lang="en-GB">
                    <a:noFill/>
                  </a:rPr>
                  <a:t> </a:t>
                </a:r>
              </a:p>
            </p:txBody>
          </p:sp>
        </mc:Fallback>
      </mc:AlternateContent>
      <p:pic>
        <p:nvPicPr>
          <p:cNvPr id="12" name="Graphic 11" descr="Computer">
            <a:extLst>
              <a:ext uri="{FF2B5EF4-FFF2-40B4-BE49-F238E27FC236}">
                <a16:creationId xmlns:a16="http://schemas.microsoft.com/office/drawing/2014/main" id="{E3B9ACED-414D-904C-9206-43B8DB47B2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24774" y="3827762"/>
            <a:ext cx="1660198" cy="1660198"/>
          </a:xfrm>
          <a:prstGeom prst="rect">
            <a:avLst/>
          </a:prstGeom>
        </p:spPr>
      </p:pic>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A81FC13-7CF7-764E-AAD8-2D09BB51295B}"/>
                  </a:ext>
                </a:extLst>
              </p:cNvPr>
              <p:cNvSpPr/>
              <p:nvPr/>
            </p:nvSpPr>
            <p:spPr>
              <a:xfrm>
                <a:off x="5337599" y="5724482"/>
                <a:ext cx="2713563" cy="728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400" i="1" u="none">
                              <a:latin typeface="Cambria Math" panose="02040503050406030204" pitchFamily="18" charset="0"/>
                            </a:rPr>
                          </m:ctrlPr>
                        </m:sSubPr>
                        <m:e>
                          <m:r>
                            <a:rPr lang="en-GB" sz="1400" i="1" u="none">
                              <a:latin typeface="Cambria Math" panose="02040503050406030204" pitchFamily="18" charset="0"/>
                            </a:rPr>
                            <m:t>𝐴</m:t>
                          </m:r>
                        </m:e>
                        <m:sub>
                          <m:r>
                            <a:rPr lang="en-GB" sz="1400" i="1" u="none">
                              <a:latin typeface="Cambria Math" panose="02040503050406030204" pitchFamily="18" charset="0"/>
                            </a:rPr>
                            <m:t>𝑓</m:t>
                          </m:r>
                        </m:sub>
                      </m:sSub>
                      <m:r>
                        <a:rPr lang="en-GB" sz="1400" i="0" u="none">
                          <a:latin typeface="Cambria Math" panose="02040503050406030204" pitchFamily="18" charset="0"/>
                        </a:rPr>
                        <m:t>=</m:t>
                      </m:r>
                      <m:rad>
                        <m:radPr>
                          <m:degHide m:val="on"/>
                          <m:ctrlPr>
                            <a:rPr lang="en-GB" sz="1400" i="1" u="none">
                              <a:latin typeface="Cambria Math" panose="02040503050406030204" pitchFamily="18" charset="0"/>
                            </a:rPr>
                          </m:ctrlPr>
                        </m:radPr>
                        <m:deg/>
                        <m:e>
                          <m:f>
                            <m:fPr>
                              <m:ctrlPr>
                                <a:rPr lang="en-GB" sz="1400" i="1" u="none">
                                  <a:latin typeface="Cambria Math" panose="02040503050406030204" pitchFamily="18" charset="0"/>
                                </a:rPr>
                              </m:ctrlPr>
                            </m:fPr>
                            <m:num>
                              <m:nary>
                                <m:naryPr>
                                  <m:chr m:val="∑"/>
                                  <m:limLoc m:val="undOvr"/>
                                  <m:ctrlPr>
                                    <a:rPr lang="en-GB" sz="1400" i="1" u="none">
                                      <a:latin typeface="Cambria Math" panose="02040503050406030204" pitchFamily="18" charset="0"/>
                                    </a:rPr>
                                  </m:ctrlPr>
                                </m:naryPr>
                                <m:sub>
                                  <m:r>
                                    <a:rPr lang="en-GB" sz="1400" i="1" u="none">
                                      <a:latin typeface="Cambria Math" panose="02040503050406030204" pitchFamily="18" charset="0"/>
                                    </a:rPr>
                                    <m:t>𝑖</m:t>
                                  </m:r>
                                  <m:r>
                                    <a:rPr lang="en-GB" sz="1400" i="0" u="none">
                                      <a:latin typeface="Cambria Math" panose="02040503050406030204" pitchFamily="18" charset="0"/>
                                    </a:rPr>
                                    <m:t>=1</m:t>
                                  </m:r>
                                </m:sub>
                                <m:sup>
                                  <m:r>
                                    <a:rPr lang="en-GB" sz="1400" i="1" u="none">
                                      <a:latin typeface="Cambria Math" panose="02040503050406030204" pitchFamily="18" charset="0"/>
                                    </a:rPr>
                                    <m:t>𝑛</m:t>
                                  </m:r>
                                </m:sup>
                                <m:e>
                                  <m:sSup>
                                    <m:sSupPr>
                                      <m:ctrlPr>
                                        <a:rPr lang="en-GB" sz="1400" i="1" u="none">
                                          <a:latin typeface="Cambria Math" panose="02040503050406030204" pitchFamily="18" charset="0"/>
                                        </a:rPr>
                                      </m:ctrlPr>
                                    </m:sSupPr>
                                    <m:e>
                                      <m:d>
                                        <m:dPr>
                                          <m:ctrlPr>
                                            <a:rPr lang="en-GB" sz="1400" i="1" u="none">
                                              <a:latin typeface="Cambria Math" panose="02040503050406030204" pitchFamily="18" charset="0"/>
                                            </a:rPr>
                                          </m:ctrlPr>
                                        </m:dPr>
                                        <m:e>
                                          <m:r>
                                            <a:rPr lang="en-GB" sz="1400" i="1" u="none">
                                              <a:latin typeface="Cambria Math" panose="02040503050406030204" pitchFamily="18" charset="0"/>
                                            </a:rPr>
                                            <m:t>𝑓</m:t>
                                          </m:r>
                                          <m:d>
                                            <m:dPr>
                                              <m:ctrlPr>
                                                <a:rPr lang="en-GB" sz="1400" i="1" u="none">
                                                  <a:latin typeface="Cambria Math" panose="02040503050406030204" pitchFamily="18" charset="0"/>
                                                </a:rPr>
                                              </m:ctrlPr>
                                            </m:dPr>
                                            <m:e>
                                              <m:sSub>
                                                <m:sSubPr>
                                                  <m:ctrlPr>
                                                    <a:rPr lang="en-GB" sz="1400" i="1" u="none">
                                                      <a:latin typeface="Cambria Math" panose="02040503050406030204" pitchFamily="18" charset="0"/>
                                                    </a:rPr>
                                                  </m:ctrlPr>
                                                </m:sSubPr>
                                                <m:e>
                                                  <m:r>
                                                    <a:rPr lang="en-GB" sz="1400" i="1" u="none">
                                                      <a:latin typeface="Cambria Math" panose="02040503050406030204" pitchFamily="18" charset="0"/>
                                                    </a:rPr>
                                                    <m:t>𝐼</m:t>
                                                  </m:r>
                                                </m:e>
                                                <m:sub>
                                                  <m:r>
                                                    <a:rPr lang="en-GB" sz="1400" i="1" u="none">
                                                      <a:latin typeface="Cambria Math" panose="02040503050406030204" pitchFamily="18" charset="0"/>
                                                    </a:rPr>
                                                    <m:t>𝑖</m:t>
                                                  </m:r>
                                                </m:sub>
                                              </m:sSub>
                                            </m:e>
                                          </m:d>
                                          <m:r>
                                            <a:rPr lang="en-GB" sz="1400" i="0" u="none">
                                              <a:latin typeface="Cambria Math" panose="02040503050406030204" pitchFamily="18" charset="0"/>
                                            </a:rPr>
                                            <m:t>−</m:t>
                                          </m:r>
                                          <m:sSub>
                                            <m:sSubPr>
                                              <m:ctrlPr>
                                                <a:rPr lang="en-GB" sz="1400" i="1" u="none">
                                                  <a:latin typeface="Cambria Math" panose="02040503050406030204" pitchFamily="18" charset="0"/>
                                                </a:rPr>
                                              </m:ctrlPr>
                                            </m:sSubPr>
                                            <m:e>
                                              <m:r>
                                                <a:rPr lang="en-GB" sz="1400" i="1" u="none">
                                                  <a:latin typeface="Cambria Math" panose="02040503050406030204" pitchFamily="18" charset="0"/>
                                                </a:rPr>
                                                <m:t>𝑂</m:t>
                                              </m:r>
                                            </m:e>
                                            <m:sub>
                                              <m:r>
                                                <a:rPr lang="en-GB" sz="1400" i="1" u="none">
                                                  <a:latin typeface="Cambria Math" panose="02040503050406030204" pitchFamily="18" charset="0"/>
                                                </a:rPr>
                                                <m:t>𝑖</m:t>
                                              </m:r>
                                            </m:sub>
                                          </m:sSub>
                                        </m:e>
                                      </m:d>
                                    </m:e>
                                    <m:sup>
                                      <m:r>
                                        <a:rPr lang="en-GB" sz="1400" i="0" u="none">
                                          <a:latin typeface="Cambria Math" panose="02040503050406030204" pitchFamily="18" charset="0"/>
                                        </a:rPr>
                                        <m:t>2</m:t>
                                      </m:r>
                                    </m:sup>
                                  </m:sSup>
                                </m:e>
                              </m:nary>
                            </m:num>
                            <m:den>
                              <m:r>
                                <a:rPr lang="en-GB" sz="1400" i="1" u="none">
                                  <a:latin typeface="Cambria Math" panose="02040503050406030204" pitchFamily="18" charset="0"/>
                                </a:rPr>
                                <m:t>𝑛</m:t>
                              </m:r>
                            </m:den>
                          </m:f>
                        </m:e>
                      </m:rad>
                      <m:r>
                        <a:rPr lang="en-GB" sz="1400" i="0" u="none">
                          <a:latin typeface="Cambria Math" panose="02040503050406030204" pitchFamily="18" charset="0"/>
                        </a:rPr>
                        <m:t>, </m:t>
                      </m:r>
                      <m:sSub>
                        <m:sSubPr>
                          <m:ctrlPr>
                            <a:rPr lang="en-GB" sz="1400" i="1" u="none">
                              <a:latin typeface="Cambria Math" panose="02040503050406030204" pitchFamily="18" charset="0"/>
                            </a:rPr>
                          </m:ctrlPr>
                        </m:sSubPr>
                        <m:e>
                          <m:r>
                            <a:rPr lang="en-GB" sz="1400" i="1" u="none">
                              <a:latin typeface="Cambria Math" panose="02040503050406030204" pitchFamily="18" charset="0"/>
                            </a:rPr>
                            <m:t>𝐼</m:t>
                          </m:r>
                        </m:e>
                        <m:sub>
                          <m:r>
                            <a:rPr lang="en-GB" sz="1400" i="1" u="none">
                              <a:latin typeface="Cambria Math" panose="02040503050406030204" pitchFamily="18" charset="0"/>
                            </a:rPr>
                            <m:t>𝑖</m:t>
                          </m:r>
                        </m:sub>
                      </m:sSub>
                      <m:r>
                        <a:rPr lang="en-GB" sz="1400" i="0" u="none">
                          <a:latin typeface="Cambria Math" panose="02040503050406030204" pitchFamily="18" charset="0"/>
                        </a:rPr>
                        <m:t>∈</m:t>
                      </m:r>
                      <m:r>
                        <a:rPr lang="en-GB" sz="1400" i="0" u="none">
                          <a:latin typeface="Cambria Math" panose="02040503050406030204" pitchFamily="18" charset="0"/>
                        </a:rPr>
                        <m:t>ℑ</m:t>
                      </m:r>
                      <m:r>
                        <a:rPr lang="en-GB" sz="1400" i="0" u="none">
                          <a:latin typeface="Cambria Math" panose="02040503050406030204" pitchFamily="18" charset="0"/>
                        </a:rPr>
                        <m:t>,</m:t>
                      </m:r>
                    </m:oMath>
                  </m:oMathPara>
                </a14:m>
                <a:endParaRPr lang="en-GB" sz="1400" u="none" dirty="0"/>
              </a:p>
            </p:txBody>
          </p:sp>
        </mc:Choice>
        <mc:Fallback xmlns="">
          <p:sp>
            <p:nvSpPr>
              <p:cNvPr id="13" name="Rectangle 12">
                <a:extLst>
                  <a:ext uri="{FF2B5EF4-FFF2-40B4-BE49-F238E27FC236}">
                    <a16:creationId xmlns:a16="http://schemas.microsoft.com/office/drawing/2014/main" id="{7A81FC13-7CF7-764E-AAD8-2D09BB51295B}"/>
                  </a:ext>
                </a:extLst>
              </p:cNvPr>
              <p:cNvSpPr>
                <a:spLocks noRot="1" noChangeAspect="1" noMove="1" noResize="1" noEditPoints="1" noAdjustHandles="1" noChangeArrowheads="1" noChangeShapeType="1" noTextEdit="1"/>
              </p:cNvSpPr>
              <p:nvPr/>
            </p:nvSpPr>
            <p:spPr>
              <a:xfrm>
                <a:off x="5337599" y="5724482"/>
                <a:ext cx="2713563" cy="728854"/>
              </a:xfrm>
              <a:prstGeom prst="rect">
                <a:avLst/>
              </a:prstGeom>
              <a:blipFill>
                <a:blip r:embed="rId13"/>
                <a:stretch>
                  <a:fillRect t="-29310" b="-29310"/>
                </a:stretch>
              </a:blipFill>
            </p:spPr>
            <p:txBody>
              <a:bodyPr/>
              <a:lstStyle/>
              <a:p>
                <a:r>
                  <a:rPr lang="en-GB">
                    <a:noFill/>
                  </a:rPr>
                  <a:t> </a:t>
                </a:r>
              </a:p>
            </p:txBody>
          </p:sp>
        </mc:Fallback>
      </mc:AlternateContent>
      <p:pic>
        <p:nvPicPr>
          <p:cNvPr id="14" name="Graphic 13" descr="Computer">
            <a:extLst>
              <a:ext uri="{FF2B5EF4-FFF2-40B4-BE49-F238E27FC236}">
                <a16:creationId xmlns:a16="http://schemas.microsoft.com/office/drawing/2014/main" id="{DEFABCBF-9526-7F40-BF6E-E5799F3D0D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4281" y="3774938"/>
            <a:ext cx="1660198" cy="1660198"/>
          </a:xfrm>
          <a:prstGeom prst="rect">
            <a:avLst/>
          </a:prstGeom>
        </p:spPr>
      </p:pic>
      <p:sp>
        <p:nvSpPr>
          <p:cNvPr id="15" name="Down Arrow 14">
            <a:extLst>
              <a:ext uri="{FF2B5EF4-FFF2-40B4-BE49-F238E27FC236}">
                <a16:creationId xmlns:a16="http://schemas.microsoft.com/office/drawing/2014/main" id="{2A82444B-2322-6B47-9370-BB8E7F67EB2A}"/>
              </a:ext>
            </a:extLst>
          </p:cNvPr>
          <p:cNvSpPr/>
          <p:nvPr/>
        </p:nvSpPr>
        <p:spPr bwMode="auto">
          <a:xfrm>
            <a:off x="2257714" y="3734143"/>
            <a:ext cx="288032" cy="2621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sng" strike="noStrike" cap="none" normalizeH="0" baseline="0">
              <a:ln>
                <a:noFill/>
              </a:ln>
              <a:solidFill>
                <a:schemeClr val="tx1"/>
              </a:solidFill>
              <a:effectLst/>
              <a:latin typeface="Arial" charset="0"/>
            </a:endParaRPr>
          </a:p>
        </p:txBody>
      </p:sp>
      <p:sp>
        <p:nvSpPr>
          <p:cNvPr id="16" name="Down Arrow 15">
            <a:extLst>
              <a:ext uri="{FF2B5EF4-FFF2-40B4-BE49-F238E27FC236}">
                <a16:creationId xmlns:a16="http://schemas.microsoft.com/office/drawing/2014/main" id="{9788C1DD-C9E4-794D-963B-549004BDE585}"/>
              </a:ext>
            </a:extLst>
          </p:cNvPr>
          <p:cNvSpPr/>
          <p:nvPr/>
        </p:nvSpPr>
        <p:spPr bwMode="auto">
          <a:xfrm>
            <a:off x="2113698" y="5394341"/>
            <a:ext cx="288032" cy="2621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sng" strike="noStrike" cap="none" normalizeH="0" baseline="0">
              <a:ln>
                <a:noFill/>
              </a:ln>
              <a:solidFill>
                <a:schemeClr val="tx1"/>
              </a:solidFill>
              <a:effectLst/>
              <a:latin typeface="Arial" charset="0"/>
            </a:endParaRPr>
          </a:p>
        </p:txBody>
      </p:sp>
      <p:sp>
        <p:nvSpPr>
          <p:cNvPr id="17" name="Down Arrow 16">
            <a:extLst>
              <a:ext uri="{FF2B5EF4-FFF2-40B4-BE49-F238E27FC236}">
                <a16:creationId xmlns:a16="http://schemas.microsoft.com/office/drawing/2014/main" id="{C4A56A00-B209-D040-A583-DBD5C1631B0E}"/>
              </a:ext>
            </a:extLst>
          </p:cNvPr>
          <p:cNvSpPr/>
          <p:nvPr/>
        </p:nvSpPr>
        <p:spPr bwMode="auto">
          <a:xfrm>
            <a:off x="6550364" y="3649192"/>
            <a:ext cx="288032" cy="2621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sng" strike="noStrike" cap="none" normalizeH="0" baseline="0">
              <a:ln>
                <a:noFill/>
              </a:ln>
              <a:solidFill>
                <a:schemeClr val="tx1"/>
              </a:solidFill>
              <a:effectLst/>
              <a:latin typeface="Arial" charset="0"/>
            </a:endParaRPr>
          </a:p>
        </p:txBody>
      </p:sp>
      <p:sp>
        <p:nvSpPr>
          <p:cNvPr id="18" name="Down Arrow 17">
            <a:extLst>
              <a:ext uri="{FF2B5EF4-FFF2-40B4-BE49-F238E27FC236}">
                <a16:creationId xmlns:a16="http://schemas.microsoft.com/office/drawing/2014/main" id="{65850D5D-F456-D947-B9AD-0A21AD3DBDF5}"/>
              </a:ext>
            </a:extLst>
          </p:cNvPr>
          <p:cNvSpPr/>
          <p:nvPr/>
        </p:nvSpPr>
        <p:spPr bwMode="auto">
          <a:xfrm>
            <a:off x="6550364" y="5263267"/>
            <a:ext cx="288032" cy="26214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sng"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AEFDAA68-2C8A-2C47-8DC7-281B694204E2}"/>
              </a:ext>
            </a:extLst>
          </p:cNvPr>
          <p:cNvSpPr txBox="1"/>
          <p:nvPr/>
        </p:nvSpPr>
        <p:spPr>
          <a:xfrm>
            <a:off x="1011798" y="1414848"/>
            <a:ext cx="2706190" cy="400110"/>
          </a:xfrm>
          <a:prstGeom prst="rect">
            <a:avLst/>
          </a:prstGeom>
          <a:noFill/>
        </p:spPr>
        <p:txBody>
          <a:bodyPr wrap="none" rtlCol="0">
            <a:spAutoFit/>
          </a:bodyPr>
          <a:lstStyle/>
          <a:p>
            <a:pPr algn="l"/>
            <a:r>
              <a:rPr lang="en-GB" sz="2000" u="none" dirty="0"/>
              <a:t>AI (Machine Learning)</a:t>
            </a:r>
          </a:p>
        </p:txBody>
      </p:sp>
      <p:sp>
        <p:nvSpPr>
          <p:cNvPr id="21" name="TextBox 20">
            <a:extLst>
              <a:ext uri="{FF2B5EF4-FFF2-40B4-BE49-F238E27FC236}">
                <a16:creationId xmlns:a16="http://schemas.microsoft.com/office/drawing/2014/main" id="{7C243DCC-15DE-DE45-8EEA-196C9EB6B283}"/>
              </a:ext>
            </a:extLst>
          </p:cNvPr>
          <p:cNvSpPr txBox="1"/>
          <p:nvPr/>
        </p:nvSpPr>
        <p:spPr>
          <a:xfrm>
            <a:off x="5475937" y="1411729"/>
            <a:ext cx="2436886" cy="400110"/>
          </a:xfrm>
          <a:prstGeom prst="rect">
            <a:avLst/>
          </a:prstGeom>
          <a:noFill/>
        </p:spPr>
        <p:txBody>
          <a:bodyPr wrap="none" rtlCol="0">
            <a:spAutoFit/>
          </a:bodyPr>
          <a:lstStyle/>
          <a:p>
            <a:pPr algn="l"/>
            <a:r>
              <a:rPr lang="en-GB" sz="2000" u="none" dirty="0"/>
              <a:t>Mechanistic models</a:t>
            </a:r>
          </a:p>
        </p:txBody>
      </p:sp>
      <p:pic>
        <p:nvPicPr>
          <p:cNvPr id="5" name="Audio 4">
            <a:hlinkClick r:id="" action="ppaction://media"/>
            <a:extLst>
              <a:ext uri="{FF2B5EF4-FFF2-40B4-BE49-F238E27FC236}">
                <a16:creationId xmlns:a16="http://schemas.microsoft.com/office/drawing/2014/main" id="{55750710-0172-5A4A-AD5D-FAD4BA2F93C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50138950"/>
      </p:ext>
    </p:extLst>
  </p:cSld>
  <p:clrMapOvr>
    <a:masterClrMapping/>
  </p:clrMapOvr>
  <mc:AlternateContent xmlns:mc="http://schemas.openxmlformats.org/markup-compatibility/2006" xmlns:p14="http://schemas.microsoft.com/office/powerpoint/2010/main">
    <mc:Choice Requires="p14">
      <p:transition spd="slow" p14:dur="2000" advTm="221633"/>
    </mc:Choice>
    <mc:Fallback xmlns="">
      <p:transition spd="slow" advTm="22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8AAD-A056-4042-8AA0-26549680207B}"/>
              </a:ext>
            </a:extLst>
          </p:cNvPr>
          <p:cNvSpPr>
            <a:spLocks noGrp="1"/>
          </p:cNvSpPr>
          <p:nvPr>
            <p:ph type="title"/>
          </p:nvPr>
        </p:nvSpPr>
        <p:spPr/>
        <p:txBody>
          <a:bodyPr>
            <a:normAutofit fontScale="90000"/>
          </a:bodyPr>
          <a:lstStyle/>
          <a:p>
            <a:r>
              <a:rPr lang="en-GB" dirty="0"/>
              <a:t>Technical validation: ASME V&amp;V-40</a:t>
            </a:r>
          </a:p>
        </p:txBody>
      </p:sp>
      <p:sp>
        <p:nvSpPr>
          <p:cNvPr id="4" name="Slide Number Placeholder 3">
            <a:extLst>
              <a:ext uri="{FF2B5EF4-FFF2-40B4-BE49-F238E27FC236}">
                <a16:creationId xmlns:a16="http://schemas.microsoft.com/office/drawing/2014/main" id="{E490105B-8306-294F-9F86-B874ED6814C7}"/>
              </a:ext>
            </a:extLst>
          </p:cNvPr>
          <p:cNvSpPr>
            <a:spLocks noGrp="1"/>
          </p:cNvSpPr>
          <p:nvPr>
            <p:ph type="sldNum" sz="quarter" idx="11"/>
          </p:nvPr>
        </p:nvSpPr>
        <p:spPr/>
        <p:txBody>
          <a:bodyPr/>
          <a:lstStyle/>
          <a:p>
            <a:fld id="{967C1508-7A3A-564F-866D-583D869BF4AB}" type="slidenum">
              <a:rPr lang="en-GB" smtClean="0"/>
              <a:pPr/>
              <a:t>17</a:t>
            </a:fld>
            <a:endParaRPr lang="en-GB"/>
          </a:p>
        </p:txBody>
      </p:sp>
      <p:pic>
        <p:nvPicPr>
          <p:cNvPr id="7" name="Picture 6" descr="A screenshot of a computer&#10;&#10;Description automatically generated">
            <a:extLst>
              <a:ext uri="{FF2B5EF4-FFF2-40B4-BE49-F238E27FC236}">
                <a16:creationId xmlns:a16="http://schemas.microsoft.com/office/drawing/2014/main" id="{D7E27AE3-F12F-184C-A044-32E3566B811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43608" y="1408802"/>
            <a:ext cx="7056784" cy="4540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224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9C8A7B-1225-46FF-98EA-8CB87B1B965C}"/>
              </a:ext>
            </a:extLst>
          </p:cNvPr>
          <p:cNvSpPr>
            <a:spLocks noGrp="1"/>
          </p:cNvSpPr>
          <p:nvPr>
            <p:ph type="title"/>
          </p:nvPr>
        </p:nvSpPr>
        <p:spPr/>
        <p:txBody>
          <a:bodyPr>
            <a:normAutofit/>
          </a:bodyPr>
          <a:lstStyle/>
          <a:p>
            <a:r>
              <a:rPr lang="en-US" sz="3200" dirty="0"/>
              <a:t>Clinical validation: disease + intervention</a:t>
            </a:r>
          </a:p>
        </p:txBody>
      </p:sp>
      <p:sp>
        <p:nvSpPr>
          <p:cNvPr id="5" name="Slide Number Placeholder 4">
            <a:extLst>
              <a:ext uri="{FF2B5EF4-FFF2-40B4-BE49-F238E27FC236}">
                <a16:creationId xmlns:a16="http://schemas.microsoft.com/office/drawing/2014/main" id="{58CC7FC6-0BF3-435B-8DA9-8C403888B968}"/>
              </a:ext>
            </a:extLst>
          </p:cNvPr>
          <p:cNvSpPr>
            <a:spLocks noGrp="1"/>
          </p:cNvSpPr>
          <p:nvPr>
            <p:ph type="sldNum" sz="quarter" idx="11"/>
          </p:nvPr>
        </p:nvSpPr>
        <p:spPr/>
        <p:txBody>
          <a:bodyPr/>
          <a:lstStyle/>
          <a:p>
            <a:fld id="{ED72E514-DCAE-4BB5-842F-AC75552B3EFB}" type="slidenum">
              <a:rPr lang="en-US" sz="1100" smtClean="0"/>
              <a:pPr/>
              <a:t>18</a:t>
            </a:fld>
            <a:endParaRPr lang="en-US" sz="1100" dirty="0"/>
          </a:p>
        </p:txBody>
      </p:sp>
      <p:pic>
        <p:nvPicPr>
          <p:cNvPr id="10" name="Graphic 9" descr="Man">
            <a:extLst>
              <a:ext uri="{FF2B5EF4-FFF2-40B4-BE49-F238E27FC236}">
                <a16:creationId xmlns:a16="http://schemas.microsoft.com/office/drawing/2014/main" id="{62CDD185-E232-430B-8633-04E9F93A8CA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572" y="1656850"/>
            <a:ext cx="685800" cy="685800"/>
          </a:xfrm>
          <a:prstGeom prst="rect">
            <a:avLst/>
          </a:prstGeom>
        </p:spPr>
      </p:pic>
      <p:sp>
        <p:nvSpPr>
          <p:cNvPr id="36" name="Rectangle 35">
            <a:extLst>
              <a:ext uri="{FF2B5EF4-FFF2-40B4-BE49-F238E27FC236}">
                <a16:creationId xmlns:a16="http://schemas.microsoft.com/office/drawing/2014/main" id="{7C6A2116-7873-4D6A-9F7E-8FF02B66DDCF}"/>
              </a:ext>
            </a:extLst>
          </p:cNvPr>
          <p:cNvSpPr/>
          <p:nvPr/>
        </p:nvSpPr>
        <p:spPr>
          <a:xfrm>
            <a:off x="1477" y="2359488"/>
            <a:ext cx="1834219" cy="261610"/>
          </a:xfrm>
          <a:prstGeom prst="rect">
            <a:avLst/>
          </a:prstGeom>
        </p:spPr>
        <p:txBody>
          <a:bodyPr wrap="square">
            <a:spAutoFit/>
          </a:bodyPr>
          <a:lstStyle/>
          <a:p>
            <a:pPr algn="ctr"/>
            <a:r>
              <a:rPr lang="en-US" sz="1100" b="1" u="none" dirty="0" err="1">
                <a:latin typeface="+mj-lt"/>
              </a:rPr>
              <a:t>I</a:t>
            </a:r>
            <a:r>
              <a:rPr lang="en-US" sz="1000" b="1" u="none" dirty="0" err="1">
                <a:latin typeface="+mj-lt"/>
              </a:rPr>
              <a:t>Px</a:t>
            </a:r>
            <a:r>
              <a:rPr lang="en-US" sz="1000" b="1" u="none" dirty="0">
                <a:latin typeface="+mj-lt"/>
              </a:rPr>
              <a:t> </a:t>
            </a:r>
            <a:r>
              <a:rPr lang="en-US" sz="1000" u="none" dirty="0">
                <a:latin typeface="+mj-lt"/>
              </a:rPr>
              <a:t>=[HLA, Age, Gender, …] </a:t>
            </a:r>
          </a:p>
        </p:txBody>
      </p:sp>
      <p:pic>
        <p:nvPicPr>
          <p:cNvPr id="39" name="Graphic 38" descr="Computer">
            <a:extLst>
              <a:ext uri="{FF2B5EF4-FFF2-40B4-BE49-F238E27FC236}">
                <a16:creationId xmlns:a16="http://schemas.microsoft.com/office/drawing/2014/main" id="{6254FC9A-A78F-469E-B54C-644F445266D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2696" y="4190907"/>
            <a:ext cx="685800" cy="685800"/>
          </a:xfrm>
          <a:prstGeom prst="rect">
            <a:avLst/>
          </a:prstGeom>
        </p:spPr>
      </p:pic>
      <p:sp>
        <p:nvSpPr>
          <p:cNvPr id="40" name="Rectangle 39">
            <a:extLst>
              <a:ext uri="{FF2B5EF4-FFF2-40B4-BE49-F238E27FC236}">
                <a16:creationId xmlns:a16="http://schemas.microsoft.com/office/drawing/2014/main" id="{91B72096-E8F4-4C1A-9525-7AF35F98811C}"/>
              </a:ext>
            </a:extLst>
          </p:cNvPr>
          <p:cNvSpPr/>
          <p:nvPr/>
        </p:nvSpPr>
        <p:spPr>
          <a:xfrm>
            <a:off x="35496" y="4536122"/>
            <a:ext cx="1800200" cy="477054"/>
          </a:xfrm>
          <a:prstGeom prst="rect">
            <a:avLst/>
          </a:prstGeom>
        </p:spPr>
        <p:txBody>
          <a:bodyPr wrap="square">
            <a:spAutoFit/>
          </a:bodyPr>
          <a:lstStyle/>
          <a:p>
            <a:pPr algn="ctr"/>
            <a:endParaRPr lang="en-US" sz="1400" u="none" dirty="0">
              <a:solidFill>
                <a:srgbClr val="000000"/>
              </a:solidFill>
            </a:endParaRPr>
          </a:p>
          <a:p>
            <a:pPr algn="ctr"/>
            <a:r>
              <a:rPr lang="en-US" sz="1100" b="1" u="none" dirty="0" err="1">
                <a:latin typeface="+mj-lt"/>
              </a:rPr>
              <a:t>I</a:t>
            </a:r>
            <a:r>
              <a:rPr lang="en-US" sz="1000" b="1" u="none" dirty="0" err="1">
                <a:latin typeface="+mj-lt"/>
              </a:rPr>
              <a:t>Px</a:t>
            </a:r>
            <a:r>
              <a:rPr lang="en-US" sz="1000" b="1" u="none" dirty="0">
                <a:latin typeface="+mj-lt"/>
              </a:rPr>
              <a:t> </a:t>
            </a:r>
            <a:r>
              <a:rPr lang="en-US" sz="1000" u="none" dirty="0">
                <a:latin typeface="+mj-lt"/>
              </a:rPr>
              <a:t>=[HLA, Age, Gender, …] </a:t>
            </a:r>
          </a:p>
        </p:txBody>
      </p:sp>
      <p:sp>
        <p:nvSpPr>
          <p:cNvPr id="41" name="Rectangle 40">
            <a:extLst>
              <a:ext uri="{FF2B5EF4-FFF2-40B4-BE49-F238E27FC236}">
                <a16:creationId xmlns:a16="http://schemas.microsoft.com/office/drawing/2014/main" id="{D2BA0C51-44CA-4BCF-9EC2-700A1B045F60}"/>
              </a:ext>
            </a:extLst>
          </p:cNvPr>
          <p:cNvSpPr/>
          <p:nvPr/>
        </p:nvSpPr>
        <p:spPr>
          <a:xfrm>
            <a:off x="471572" y="3858933"/>
            <a:ext cx="928048" cy="461665"/>
          </a:xfrm>
          <a:prstGeom prst="rect">
            <a:avLst/>
          </a:prstGeom>
        </p:spPr>
        <p:txBody>
          <a:bodyPr wrap="square">
            <a:spAutoFit/>
          </a:bodyPr>
          <a:lstStyle/>
          <a:p>
            <a:pPr algn="ctr"/>
            <a:endParaRPr lang="en-US" sz="800" u="none" dirty="0">
              <a:solidFill>
                <a:srgbClr val="000000"/>
              </a:solidFill>
            </a:endParaRPr>
          </a:p>
          <a:p>
            <a:pPr algn="ctr"/>
            <a:r>
              <a:rPr lang="en-US" sz="1400" b="1" u="none" dirty="0" err="1">
                <a:latin typeface="+mj-lt"/>
              </a:rPr>
              <a:t>V</a:t>
            </a:r>
            <a:r>
              <a:rPr lang="en-US" sz="1600" u="none" dirty="0" err="1">
                <a:latin typeface="+mj-lt"/>
              </a:rPr>
              <a:t>x≈</a:t>
            </a:r>
            <a:r>
              <a:rPr lang="en-US" sz="1400" b="1" u="none" dirty="0" err="1">
                <a:latin typeface="+mj-lt"/>
              </a:rPr>
              <a:t>P</a:t>
            </a:r>
            <a:r>
              <a:rPr lang="en-US" sz="1600" u="none" baseline="-25000" dirty="0" err="1">
                <a:latin typeface="+mj-lt"/>
              </a:rPr>
              <a:t>x</a:t>
            </a:r>
            <a:r>
              <a:rPr lang="en-US" sz="1600" u="none" dirty="0">
                <a:latin typeface="+mj-lt"/>
              </a:rPr>
              <a:t> </a:t>
            </a:r>
          </a:p>
        </p:txBody>
      </p:sp>
      <p:sp>
        <p:nvSpPr>
          <p:cNvPr id="44" name="Arrow: Right 43">
            <a:extLst>
              <a:ext uri="{FF2B5EF4-FFF2-40B4-BE49-F238E27FC236}">
                <a16:creationId xmlns:a16="http://schemas.microsoft.com/office/drawing/2014/main" id="{A76F9F48-E0D2-4F01-97AB-851B3C8C030A}"/>
              </a:ext>
            </a:extLst>
          </p:cNvPr>
          <p:cNvSpPr/>
          <p:nvPr/>
        </p:nvSpPr>
        <p:spPr>
          <a:xfrm>
            <a:off x="1678185" y="2603917"/>
            <a:ext cx="2644541" cy="492946"/>
          </a:xfrm>
          <a:prstGeom prst="rightArrow">
            <a:avLst/>
          </a:prstGeom>
          <a:gradFill flip="none" rotWithShape="1">
            <a:gsLst>
              <a:gs pos="0">
                <a:srgbClr val="37729B">
                  <a:tint val="66000"/>
                  <a:satMod val="160000"/>
                </a:srgbClr>
              </a:gs>
              <a:gs pos="50000">
                <a:srgbClr val="37729B">
                  <a:tint val="44500"/>
                  <a:satMod val="160000"/>
                </a:srgbClr>
              </a:gs>
              <a:gs pos="100000">
                <a:srgbClr val="37729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u="none"/>
          </a:p>
        </p:txBody>
      </p:sp>
      <p:pic>
        <p:nvPicPr>
          <p:cNvPr id="46" name="Graphic 45" descr="Upward trend">
            <a:extLst>
              <a:ext uri="{FF2B5EF4-FFF2-40B4-BE49-F238E27FC236}">
                <a16:creationId xmlns:a16="http://schemas.microsoft.com/office/drawing/2014/main" id="{7CF1B7D5-499A-47BB-BFCA-940FFCE4E04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57255" y="3501008"/>
            <a:ext cx="1604246" cy="1604246"/>
          </a:xfrm>
          <a:prstGeom prst="rect">
            <a:avLst/>
          </a:prstGeom>
        </p:spPr>
      </p:pic>
      <p:sp>
        <p:nvSpPr>
          <p:cNvPr id="47" name="Rectangle 46">
            <a:extLst>
              <a:ext uri="{FF2B5EF4-FFF2-40B4-BE49-F238E27FC236}">
                <a16:creationId xmlns:a16="http://schemas.microsoft.com/office/drawing/2014/main" id="{FA26A605-BE7D-4F81-BA86-7923363AFE65}"/>
              </a:ext>
            </a:extLst>
          </p:cNvPr>
          <p:cNvSpPr/>
          <p:nvPr/>
        </p:nvSpPr>
        <p:spPr>
          <a:xfrm>
            <a:off x="1625922" y="2966516"/>
            <a:ext cx="2550995" cy="584775"/>
          </a:xfrm>
          <a:prstGeom prst="rect">
            <a:avLst/>
          </a:prstGeom>
        </p:spPr>
        <p:txBody>
          <a:bodyPr wrap="square">
            <a:spAutoFit/>
          </a:bodyPr>
          <a:lstStyle/>
          <a:p>
            <a:pPr algn="ctr"/>
            <a:r>
              <a:rPr lang="en-US" sz="1600" b="1" u="none" dirty="0">
                <a:latin typeface="+mj-lt"/>
              </a:rPr>
              <a:t>Observed</a:t>
            </a:r>
            <a:r>
              <a:rPr lang="en-US" sz="1600" u="none" dirty="0">
                <a:latin typeface="+mj-lt"/>
              </a:rPr>
              <a:t> disease progression of </a:t>
            </a:r>
            <a:r>
              <a:rPr lang="en-US" sz="1600" b="1" u="none" dirty="0">
                <a:latin typeface="+mj-lt"/>
              </a:rPr>
              <a:t>Px</a:t>
            </a:r>
            <a:r>
              <a:rPr lang="en-US" sz="1600" u="none" dirty="0">
                <a:latin typeface="+mj-lt"/>
              </a:rPr>
              <a:t> </a:t>
            </a:r>
          </a:p>
        </p:txBody>
      </p:sp>
      <p:sp>
        <p:nvSpPr>
          <p:cNvPr id="48" name="Arrow: Right 47">
            <a:extLst>
              <a:ext uri="{FF2B5EF4-FFF2-40B4-BE49-F238E27FC236}">
                <a16:creationId xmlns:a16="http://schemas.microsoft.com/office/drawing/2014/main" id="{686EF585-CF4B-43FF-9950-70CC814A529E}"/>
              </a:ext>
            </a:extLst>
          </p:cNvPr>
          <p:cNvSpPr/>
          <p:nvPr/>
        </p:nvSpPr>
        <p:spPr>
          <a:xfrm>
            <a:off x="1698452" y="4909243"/>
            <a:ext cx="2679843" cy="492946"/>
          </a:xfrm>
          <a:prstGeom prst="rightArrow">
            <a:avLst/>
          </a:prstGeom>
          <a:gradFill flip="none" rotWithShape="1">
            <a:gsLst>
              <a:gs pos="0">
                <a:srgbClr val="37729B">
                  <a:tint val="66000"/>
                  <a:satMod val="160000"/>
                </a:srgbClr>
              </a:gs>
              <a:gs pos="50000">
                <a:srgbClr val="37729B">
                  <a:tint val="44500"/>
                  <a:satMod val="160000"/>
                </a:srgbClr>
              </a:gs>
              <a:gs pos="100000">
                <a:srgbClr val="37729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u="none" dirty="0"/>
          </a:p>
        </p:txBody>
      </p:sp>
      <p:pic>
        <p:nvPicPr>
          <p:cNvPr id="67" name="Graphic 66" descr="Computer">
            <a:extLst>
              <a:ext uri="{FF2B5EF4-FFF2-40B4-BE49-F238E27FC236}">
                <a16:creationId xmlns:a16="http://schemas.microsoft.com/office/drawing/2014/main" id="{719D4468-652C-4C3A-A49A-5D9C205E162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92379" y="4126647"/>
            <a:ext cx="685800" cy="685800"/>
          </a:xfrm>
          <a:prstGeom prst="rect">
            <a:avLst/>
          </a:prstGeom>
        </p:spPr>
      </p:pic>
      <p:sp>
        <p:nvSpPr>
          <p:cNvPr id="68" name="Rectangle 67">
            <a:extLst>
              <a:ext uri="{FF2B5EF4-FFF2-40B4-BE49-F238E27FC236}">
                <a16:creationId xmlns:a16="http://schemas.microsoft.com/office/drawing/2014/main" id="{7CBCCD8E-5FD9-4FD0-A25E-6C21F27B1C5C}"/>
              </a:ext>
            </a:extLst>
          </p:cNvPr>
          <p:cNvSpPr/>
          <p:nvPr/>
        </p:nvSpPr>
        <p:spPr>
          <a:xfrm>
            <a:off x="4283968" y="4464114"/>
            <a:ext cx="1902622" cy="477054"/>
          </a:xfrm>
          <a:prstGeom prst="rect">
            <a:avLst/>
          </a:prstGeom>
        </p:spPr>
        <p:txBody>
          <a:bodyPr wrap="square">
            <a:spAutoFit/>
          </a:bodyPr>
          <a:lstStyle/>
          <a:p>
            <a:endParaRPr lang="en-US" sz="1400" u="none" dirty="0">
              <a:solidFill>
                <a:srgbClr val="000000"/>
              </a:solidFill>
            </a:endParaRPr>
          </a:p>
          <a:p>
            <a:pPr algn="ctr"/>
            <a:r>
              <a:rPr lang="en-US" sz="1100" b="1" u="none" dirty="0" err="1">
                <a:latin typeface="+mj-lt"/>
              </a:rPr>
              <a:t>I</a:t>
            </a:r>
            <a:r>
              <a:rPr lang="en-US" sz="1000" b="1" u="none" dirty="0" err="1">
                <a:latin typeface="+mj-lt"/>
              </a:rPr>
              <a:t>Py</a:t>
            </a:r>
            <a:r>
              <a:rPr lang="en-US" sz="1000" b="1" u="none" dirty="0">
                <a:latin typeface="+mj-lt"/>
              </a:rPr>
              <a:t> </a:t>
            </a:r>
            <a:r>
              <a:rPr lang="en-US" sz="1000" u="none" dirty="0">
                <a:latin typeface="+mj-lt"/>
              </a:rPr>
              <a:t>=[HLA, Age, Gender, …] </a:t>
            </a:r>
          </a:p>
        </p:txBody>
      </p:sp>
      <p:sp>
        <p:nvSpPr>
          <p:cNvPr id="69" name="Rectangle 68">
            <a:extLst>
              <a:ext uri="{FF2B5EF4-FFF2-40B4-BE49-F238E27FC236}">
                <a16:creationId xmlns:a16="http://schemas.microsoft.com/office/drawing/2014/main" id="{49384763-DCD1-45AA-86E4-AB37A7A81DC8}"/>
              </a:ext>
            </a:extLst>
          </p:cNvPr>
          <p:cNvSpPr/>
          <p:nvPr/>
        </p:nvSpPr>
        <p:spPr>
          <a:xfrm>
            <a:off x="4771255" y="3770222"/>
            <a:ext cx="928048" cy="461665"/>
          </a:xfrm>
          <a:prstGeom prst="rect">
            <a:avLst/>
          </a:prstGeom>
        </p:spPr>
        <p:txBody>
          <a:bodyPr wrap="square">
            <a:spAutoFit/>
          </a:bodyPr>
          <a:lstStyle/>
          <a:p>
            <a:endParaRPr lang="en-US" sz="800" u="none" dirty="0">
              <a:solidFill>
                <a:srgbClr val="000000"/>
              </a:solidFill>
            </a:endParaRPr>
          </a:p>
          <a:p>
            <a:r>
              <a:rPr lang="en-US" sz="1400" b="1" u="none" dirty="0" err="1">
                <a:latin typeface="+mj-lt"/>
              </a:rPr>
              <a:t>V</a:t>
            </a:r>
            <a:r>
              <a:rPr lang="en-US" sz="1600" u="none" dirty="0" err="1">
                <a:latin typeface="+mj-lt"/>
              </a:rPr>
              <a:t>x≈</a:t>
            </a:r>
            <a:r>
              <a:rPr lang="en-US" sz="1400" b="1" u="none" dirty="0" err="1">
                <a:latin typeface="+mj-lt"/>
              </a:rPr>
              <a:t>P</a:t>
            </a:r>
            <a:r>
              <a:rPr lang="en-US" sz="1600" b="1" u="none" baseline="-25000" dirty="0" err="1">
                <a:latin typeface="+mj-lt"/>
              </a:rPr>
              <a:t>y</a:t>
            </a:r>
            <a:r>
              <a:rPr lang="en-US" sz="1600" u="none" dirty="0">
                <a:latin typeface="+mj-lt"/>
              </a:rPr>
              <a:t> </a:t>
            </a:r>
          </a:p>
        </p:txBody>
      </p:sp>
      <p:sp>
        <p:nvSpPr>
          <p:cNvPr id="70" name="Callout: Down Arrow 69">
            <a:extLst>
              <a:ext uri="{FF2B5EF4-FFF2-40B4-BE49-F238E27FC236}">
                <a16:creationId xmlns:a16="http://schemas.microsoft.com/office/drawing/2014/main" id="{D7E13582-DC45-43FC-90FF-3490BCBBB23C}"/>
              </a:ext>
            </a:extLst>
          </p:cNvPr>
          <p:cNvSpPr/>
          <p:nvPr/>
        </p:nvSpPr>
        <p:spPr>
          <a:xfrm>
            <a:off x="4716016" y="1268760"/>
            <a:ext cx="764531" cy="284815"/>
          </a:xfrm>
          <a:prstGeom prst="downArrowCallou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none" dirty="0">
                <a:solidFill>
                  <a:schemeClr val="tx1"/>
                </a:solidFill>
                <a:latin typeface="+mj-lt"/>
              </a:rPr>
              <a:t>Treatment</a:t>
            </a:r>
          </a:p>
        </p:txBody>
      </p:sp>
      <p:pic>
        <p:nvPicPr>
          <p:cNvPr id="80" name="Graphic 79" descr="Downward trend">
            <a:extLst>
              <a:ext uri="{FF2B5EF4-FFF2-40B4-BE49-F238E27FC236}">
                <a16:creationId xmlns:a16="http://schemas.microsoft.com/office/drawing/2014/main" id="{8E109459-757D-4E8D-9AE2-DBDAB824A94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50019" y="3514367"/>
            <a:ext cx="1570742" cy="1570742"/>
          </a:xfrm>
          <a:prstGeom prst="rect">
            <a:avLst/>
          </a:prstGeom>
        </p:spPr>
      </p:pic>
      <p:sp>
        <p:nvSpPr>
          <p:cNvPr id="12" name="TextBox 11">
            <a:extLst>
              <a:ext uri="{FF2B5EF4-FFF2-40B4-BE49-F238E27FC236}">
                <a16:creationId xmlns:a16="http://schemas.microsoft.com/office/drawing/2014/main" id="{96050DB5-7874-A445-8C04-296C76B1453C}"/>
              </a:ext>
            </a:extLst>
          </p:cNvPr>
          <p:cNvSpPr txBox="1"/>
          <p:nvPr/>
        </p:nvSpPr>
        <p:spPr>
          <a:xfrm>
            <a:off x="335295" y="1472184"/>
            <a:ext cx="415498" cy="369332"/>
          </a:xfrm>
          <a:prstGeom prst="rect">
            <a:avLst/>
          </a:prstGeom>
          <a:noFill/>
        </p:spPr>
        <p:txBody>
          <a:bodyPr wrap="none" rtlCol="0">
            <a:spAutoFit/>
          </a:bodyPr>
          <a:lstStyle/>
          <a:p>
            <a:pPr algn="l"/>
            <a:r>
              <a:rPr lang="en-GB" u="none" dirty="0"/>
              <a:t>P</a:t>
            </a:r>
            <a:r>
              <a:rPr lang="en-GB" u="none" baseline="-25000" dirty="0"/>
              <a:t>x</a:t>
            </a:r>
          </a:p>
        </p:txBody>
      </p:sp>
      <p:grpSp>
        <p:nvGrpSpPr>
          <p:cNvPr id="17" name="Group 16">
            <a:extLst>
              <a:ext uri="{FF2B5EF4-FFF2-40B4-BE49-F238E27FC236}">
                <a16:creationId xmlns:a16="http://schemas.microsoft.com/office/drawing/2014/main" id="{41A7F7C8-42CF-7749-9AAE-9242B01FDC32}"/>
              </a:ext>
            </a:extLst>
          </p:cNvPr>
          <p:cNvGrpSpPr/>
          <p:nvPr/>
        </p:nvGrpSpPr>
        <p:grpSpPr>
          <a:xfrm>
            <a:off x="1933998" y="1921077"/>
            <a:ext cx="333746" cy="636653"/>
            <a:chOff x="1933998" y="1921077"/>
            <a:chExt cx="333746" cy="636653"/>
          </a:xfrm>
        </p:grpSpPr>
        <p:pic>
          <p:nvPicPr>
            <p:cNvPr id="15" name="Picture 14" descr="A close up of a coral&#10;&#10;Description automatically generated">
              <a:extLst>
                <a:ext uri="{FF2B5EF4-FFF2-40B4-BE49-F238E27FC236}">
                  <a16:creationId xmlns:a16="http://schemas.microsoft.com/office/drawing/2014/main" id="{7AF3EBDC-F770-4409-9641-DCBBA23AAAAB}"/>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1958464" y="1921077"/>
              <a:ext cx="284814" cy="284814"/>
            </a:xfrm>
            <a:prstGeom prst="rect">
              <a:avLst/>
            </a:prstGeom>
          </p:spPr>
        </p:pic>
        <p:sp>
          <p:nvSpPr>
            <p:cNvPr id="13" name="TextBox 12">
              <a:extLst>
                <a:ext uri="{FF2B5EF4-FFF2-40B4-BE49-F238E27FC236}">
                  <a16:creationId xmlns:a16="http://schemas.microsoft.com/office/drawing/2014/main" id="{CE28A3D3-37F0-2949-9AB8-93B31C239118}"/>
                </a:ext>
              </a:extLst>
            </p:cNvPr>
            <p:cNvSpPr txBox="1"/>
            <p:nvPr/>
          </p:nvSpPr>
          <p:spPr>
            <a:xfrm>
              <a:off x="1933998" y="2188398"/>
              <a:ext cx="333746" cy="369332"/>
            </a:xfrm>
            <a:prstGeom prst="rect">
              <a:avLst/>
            </a:prstGeom>
            <a:noFill/>
          </p:spPr>
          <p:txBody>
            <a:bodyPr wrap="none" rtlCol="0">
              <a:spAutoFit/>
            </a:bodyPr>
            <a:lstStyle/>
            <a:p>
              <a:pPr algn="ctr"/>
              <a:r>
                <a:rPr lang="en-GB" u="none" dirty="0"/>
                <a:t>t</a:t>
              </a:r>
              <a:r>
                <a:rPr lang="en-GB" u="none" baseline="-25000" dirty="0"/>
                <a:t>0</a:t>
              </a:r>
            </a:p>
          </p:txBody>
        </p:sp>
      </p:grpSp>
      <p:grpSp>
        <p:nvGrpSpPr>
          <p:cNvPr id="16" name="Group 15">
            <a:extLst>
              <a:ext uri="{FF2B5EF4-FFF2-40B4-BE49-F238E27FC236}">
                <a16:creationId xmlns:a16="http://schemas.microsoft.com/office/drawing/2014/main" id="{4CBD7BC3-6760-BC4A-BB12-CE9245DE9512}"/>
              </a:ext>
            </a:extLst>
          </p:cNvPr>
          <p:cNvGrpSpPr/>
          <p:nvPr/>
        </p:nvGrpSpPr>
        <p:grpSpPr>
          <a:xfrm>
            <a:off x="2473103" y="1662798"/>
            <a:ext cx="566640" cy="894932"/>
            <a:chOff x="2473103" y="1662798"/>
            <a:chExt cx="566640" cy="894932"/>
          </a:xfrm>
        </p:grpSpPr>
        <p:grpSp>
          <p:nvGrpSpPr>
            <p:cNvPr id="11" name="Group 10">
              <a:extLst>
                <a:ext uri="{FF2B5EF4-FFF2-40B4-BE49-F238E27FC236}">
                  <a16:creationId xmlns:a16="http://schemas.microsoft.com/office/drawing/2014/main" id="{5B5D4AC7-F7AB-1C45-BCB5-7BF2FBFC49FB}"/>
                </a:ext>
              </a:extLst>
            </p:cNvPr>
            <p:cNvGrpSpPr/>
            <p:nvPr/>
          </p:nvGrpSpPr>
          <p:grpSpPr>
            <a:xfrm>
              <a:off x="2473103" y="1662798"/>
              <a:ext cx="566640" cy="543093"/>
              <a:chOff x="2473103" y="2460927"/>
              <a:chExt cx="566640" cy="543093"/>
            </a:xfrm>
          </p:grpSpPr>
          <p:pic>
            <p:nvPicPr>
              <p:cNvPr id="51" name="Picture 50" descr="A close up of a coral&#10;&#10;Description automatically generated">
                <a:extLst>
                  <a:ext uri="{FF2B5EF4-FFF2-40B4-BE49-F238E27FC236}">
                    <a16:creationId xmlns:a16="http://schemas.microsoft.com/office/drawing/2014/main" id="{690A70A0-1B04-4AA8-AFBD-328FEF204899}"/>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754929" y="2460927"/>
                <a:ext cx="284814" cy="284814"/>
              </a:xfrm>
              <a:prstGeom prst="rect">
                <a:avLst/>
              </a:prstGeom>
            </p:spPr>
          </p:pic>
          <p:pic>
            <p:nvPicPr>
              <p:cNvPr id="52" name="Picture 51" descr="A close up of a coral&#10;&#10;Description automatically generated">
                <a:extLst>
                  <a:ext uri="{FF2B5EF4-FFF2-40B4-BE49-F238E27FC236}">
                    <a16:creationId xmlns:a16="http://schemas.microsoft.com/office/drawing/2014/main" id="{E2E1653D-FDDF-4865-81B6-280CF3352ED0}"/>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473103" y="2465102"/>
                <a:ext cx="284814" cy="284814"/>
              </a:xfrm>
              <a:prstGeom prst="rect">
                <a:avLst/>
              </a:prstGeom>
            </p:spPr>
          </p:pic>
          <p:pic>
            <p:nvPicPr>
              <p:cNvPr id="53" name="Picture 52" descr="A close up of a coral&#10;&#10;Description automatically generated">
                <a:extLst>
                  <a:ext uri="{FF2B5EF4-FFF2-40B4-BE49-F238E27FC236}">
                    <a16:creationId xmlns:a16="http://schemas.microsoft.com/office/drawing/2014/main" id="{63CA9B8F-4AF9-4266-83F8-370F4F9A2737}"/>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473103" y="2716566"/>
                <a:ext cx="284814" cy="284814"/>
              </a:xfrm>
              <a:prstGeom prst="rect">
                <a:avLst/>
              </a:prstGeom>
            </p:spPr>
          </p:pic>
          <p:pic>
            <p:nvPicPr>
              <p:cNvPr id="54" name="Picture 53" descr="A close up of a coral&#10;&#10;Description automatically generated">
                <a:extLst>
                  <a:ext uri="{FF2B5EF4-FFF2-40B4-BE49-F238E27FC236}">
                    <a16:creationId xmlns:a16="http://schemas.microsoft.com/office/drawing/2014/main" id="{FA39588F-C28F-47DB-9C15-C5BF9019A35E}"/>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754461" y="2719206"/>
                <a:ext cx="284814" cy="284814"/>
              </a:xfrm>
              <a:prstGeom prst="rect">
                <a:avLst/>
              </a:prstGeom>
            </p:spPr>
          </p:pic>
        </p:grpSp>
        <p:sp>
          <p:nvSpPr>
            <p:cNvPr id="82" name="TextBox 81">
              <a:extLst>
                <a:ext uri="{FF2B5EF4-FFF2-40B4-BE49-F238E27FC236}">
                  <a16:creationId xmlns:a16="http://schemas.microsoft.com/office/drawing/2014/main" id="{830F4518-D605-4E40-A2FE-9409AC5ED466}"/>
                </a:ext>
              </a:extLst>
            </p:cNvPr>
            <p:cNvSpPr txBox="1"/>
            <p:nvPr/>
          </p:nvSpPr>
          <p:spPr>
            <a:xfrm>
              <a:off x="2589550" y="2188398"/>
              <a:ext cx="333746" cy="369332"/>
            </a:xfrm>
            <a:prstGeom prst="rect">
              <a:avLst/>
            </a:prstGeom>
            <a:noFill/>
          </p:spPr>
          <p:txBody>
            <a:bodyPr wrap="none" rtlCol="0">
              <a:spAutoFit/>
            </a:bodyPr>
            <a:lstStyle/>
            <a:p>
              <a:pPr algn="ctr"/>
              <a:r>
                <a:rPr lang="en-GB" u="none" dirty="0"/>
                <a:t>t</a:t>
              </a:r>
              <a:r>
                <a:rPr lang="en-GB" u="none" baseline="-25000" dirty="0"/>
                <a:t>1</a:t>
              </a:r>
            </a:p>
          </p:txBody>
        </p:sp>
      </p:grpSp>
      <p:grpSp>
        <p:nvGrpSpPr>
          <p:cNvPr id="14" name="Group 13">
            <a:extLst>
              <a:ext uri="{FF2B5EF4-FFF2-40B4-BE49-F238E27FC236}">
                <a16:creationId xmlns:a16="http://schemas.microsoft.com/office/drawing/2014/main" id="{5053B895-FEAA-904D-B335-A139A57B8EBD}"/>
              </a:ext>
            </a:extLst>
          </p:cNvPr>
          <p:cNvGrpSpPr/>
          <p:nvPr/>
        </p:nvGrpSpPr>
        <p:grpSpPr>
          <a:xfrm>
            <a:off x="3279074" y="1384850"/>
            <a:ext cx="840576" cy="1172880"/>
            <a:chOff x="3279074" y="1384850"/>
            <a:chExt cx="840576" cy="1172880"/>
          </a:xfrm>
        </p:grpSpPr>
        <p:grpSp>
          <p:nvGrpSpPr>
            <p:cNvPr id="2" name="Group 1">
              <a:extLst>
                <a:ext uri="{FF2B5EF4-FFF2-40B4-BE49-F238E27FC236}">
                  <a16:creationId xmlns:a16="http://schemas.microsoft.com/office/drawing/2014/main" id="{7FB80C6F-8E21-49F0-BFDF-6A958A109C7F}"/>
                </a:ext>
              </a:extLst>
            </p:cNvPr>
            <p:cNvGrpSpPr/>
            <p:nvPr/>
          </p:nvGrpSpPr>
          <p:grpSpPr>
            <a:xfrm>
              <a:off x="3279074" y="1384850"/>
              <a:ext cx="840576" cy="820014"/>
              <a:chOff x="4372099" y="1767638"/>
              <a:chExt cx="1120768" cy="1093352"/>
            </a:xfrm>
          </p:grpSpPr>
          <p:pic>
            <p:nvPicPr>
              <p:cNvPr id="55" name="Picture 54" descr="A close up of a coral&#10;&#10;Description automatically generated">
                <a:extLst>
                  <a:ext uri="{FF2B5EF4-FFF2-40B4-BE49-F238E27FC236}">
                    <a16:creationId xmlns:a16="http://schemas.microsoft.com/office/drawing/2014/main" id="{E0FC6873-0AAB-4576-8F6A-2388AADC8ADC}"/>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756143" y="2130305"/>
                <a:ext cx="379752" cy="379752"/>
              </a:xfrm>
              <a:prstGeom prst="rect">
                <a:avLst/>
              </a:prstGeom>
            </p:spPr>
          </p:pic>
          <p:pic>
            <p:nvPicPr>
              <p:cNvPr id="56" name="Picture 55" descr="A close up of a coral&#10;&#10;Description automatically generated">
                <a:extLst>
                  <a:ext uri="{FF2B5EF4-FFF2-40B4-BE49-F238E27FC236}">
                    <a16:creationId xmlns:a16="http://schemas.microsoft.com/office/drawing/2014/main" id="{B2298F7D-41B0-45F2-B35F-4B6F30B3CC93}"/>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372100" y="2137165"/>
                <a:ext cx="379752" cy="379752"/>
              </a:xfrm>
              <a:prstGeom prst="rect">
                <a:avLst/>
              </a:prstGeom>
            </p:spPr>
          </p:pic>
          <p:pic>
            <p:nvPicPr>
              <p:cNvPr id="57" name="Picture 56" descr="A close up of a coral&#10;&#10;Description automatically generated">
                <a:extLst>
                  <a:ext uri="{FF2B5EF4-FFF2-40B4-BE49-F238E27FC236}">
                    <a16:creationId xmlns:a16="http://schemas.microsoft.com/office/drawing/2014/main" id="{DD7717B9-6348-4568-B38C-2F82D186B319}"/>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372100" y="2481238"/>
                <a:ext cx="379752" cy="379752"/>
              </a:xfrm>
              <a:prstGeom prst="rect">
                <a:avLst/>
              </a:prstGeom>
            </p:spPr>
          </p:pic>
          <p:pic>
            <p:nvPicPr>
              <p:cNvPr id="58" name="Picture 57" descr="A close up of a coral&#10;&#10;Description automatically generated">
                <a:extLst>
                  <a:ext uri="{FF2B5EF4-FFF2-40B4-BE49-F238E27FC236}">
                    <a16:creationId xmlns:a16="http://schemas.microsoft.com/office/drawing/2014/main" id="{5694CF1A-0D12-45D7-8A5F-329079F01BD9}"/>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756143" y="2481238"/>
                <a:ext cx="379752" cy="379752"/>
              </a:xfrm>
              <a:prstGeom prst="rect">
                <a:avLst/>
              </a:prstGeom>
            </p:spPr>
          </p:pic>
          <p:pic>
            <p:nvPicPr>
              <p:cNvPr id="59" name="Picture 58" descr="A close up of a coral&#10;&#10;Description automatically generated">
                <a:extLst>
                  <a:ext uri="{FF2B5EF4-FFF2-40B4-BE49-F238E27FC236}">
                    <a16:creationId xmlns:a16="http://schemas.microsoft.com/office/drawing/2014/main" id="{3DA72F66-5C31-4D56-AF88-06DEA050FCBA}"/>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372099" y="1767638"/>
                <a:ext cx="379752" cy="379752"/>
              </a:xfrm>
              <a:prstGeom prst="rect">
                <a:avLst/>
              </a:prstGeom>
            </p:spPr>
          </p:pic>
          <p:pic>
            <p:nvPicPr>
              <p:cNvPr id="60" name="Picture 59" descr="A close up of a coral&#10;&#10;Description automatically generated">
                <a:extLst>
                  <a:ext uri="{FF2B5EF4-FFF2-40B4-BE49-F238E27FC236}">
                    <a16:creationId xmlns:a16="http://schemas.microsoft.com/office/drawing/2014/main" id="{08E42A31-9760-4C05-BB10-69D2221D0407}"/>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756143" y="1767638"/>
                <a:ext cx="379752" cy="379752"/>
              </a:xfrm>
              <a:prstGeom prst="rect">
                <a:avLst/>
              </a:prstGeom>
            </p:spPr>
          </p:pic>
          <p:pic>
            <p:nvPicPr>
              <p:cNvPr id="61" name="Picture 60" descr="A close up of a coral&#10;&#10;Description automatically generated">
                <a:extLst>
                  <a:ext uri="{FF2B5EF4-FFF2-40B4-BE49-F238E27FC236}">
                    <a16:creationId xmlns:a16="http://schemas.microsoft.com/office/drawing/2014/main" id="{4718AD96-E2D0-4CBC-81EE-D068D8379B1D}"/>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5113115" y="1769062"/>
                <a:ext cx="379752" cy="379752"/>
              </a:xfrm>
              <a:prstGeom prst="rect">
                <a:avLst/>
              </a:prstGeom>
            </p:spPr>
          </p:pic>
          <p:pic>
            <p:nvPicPr>
              <p:cNvPr id="62" name="Picture 61" descr="A close up of a coral&#10;&#10;Description automatically generated">
                <a:extLst>
                  <a:ext uri="{FF2B5EF4-FFF2-40B4-BE49-F238E27FC236}">
                    <a16:creationId xmlns:a16="http://schemas.microsoft.com/office/drawing/2014/main" id="{A36D6197-9122-451B-8B65-C3AA0BF08B6A}"/>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5113115" y="2137165"/>
                <a:ext cx="379752" cy="379752"/>
              </a:xfrm>
              <a:prstGeom prst="rect">
                <a:avLst/>
              </a:prstGeom>
            </p:spPr>
          </p:pic>
          <p:pic>
            <p:nvPicPr>
              <p:cNvPr id="63" name="Picture 62" descr="A close up of a coral&#10;&#10;Description automatically generated">
                <a:extLst>
                  <a:ext uri="{FF2B5EF4-FFF2-40B4-BE49-F238E27FC236}">
                    <a16:creationId xmlns:a16="http://schemas.microsoft.com/office/drawing/2014/main" id="{59A19F4B-88FF-4F0D-BA14-FB9D9753F271}"/>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5113115" y="2481238"/>
                <a:ext cx="379752" cy="379752"/>
              </a:xfrm>
              <a:prstGeom prst="rect">
                <a:avLst/>
              </a:prstGeom>
            </p:spPr>
          </p:pic>
        </p:grpSp>
        <p:sp>
          <p:nvSpPr>
            <p:cNvPr id="83" name="TextBox 82">
              <a:extLst>
                <a:ext uri="{FF2B5EF4-FFF2-40B4-BE49-F238E27FC236}">
                  <a16:creationId xmlns:a16="http://schemas.microsoft.com/office/drawing/2014/main" id="{DFE81CBE-BC93-704C-A898-F4A0E6118A18}"/>
                </a:ext>
              </a:extLst>
            </p:cNvPr>
            <p:cNvSpPr txBox="1"/>
            <p:nvPr/>
          </p:nvSpPr>
          <p:spPr>
            <a:xfrm>
              <a:off x="3537193" y="2188398"/>
              <a:ext cx="333746" cy="369332"/>
            </a:xfrm>
            <a:prstGeom prst="rect">
              <a:avLst/>
            </a:prstGeom>
            <a:noFill/>
          </p:spPr>
          <p:txBody>
            <a:bodyPr wrap="none" rtlCol="0">
              <a:spAutoFit/>
            </a:bodyPr>
            <a:lstStyle/>
            <a:p>
              <a:pPr algn="ctr"/>
              <a:r>
                <a:rPr lang="en-GB" u="none" dirty="0"/>
                <a:t>t</a:t>
              </a:r>
              <a:r>
                <a:rPr lang="en-GB" u="none" baseline="-25000" dirty="0"/>
                <a:t>2</a:t>
              </a:r>
            </a:p>
          </p:txBody>
        </p:sp>
      </p:grpSp>
      <p:pic>
        <p:nvPicPr>
          <p:cNvPr id="84" name="Graphic 83" descr="Man">
            <a:extLst>
              <a:ext uri="{FF2B5EF4-FFF2-40B4-BE49-F238E27FC236}">
                <a16:creationId xmlns:a16="http://schemas.microsoft.com/office/drawing/2014/main" id="{102591AB-E214-4D47-8581-F7440F34AE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53981" y="1657914"/>
            <a:ext cx="685800" cy="685800"/>
          </a:xfrm>
          <a:prstGeom prst="rect">
            <a:avLst/>
          </a:prstGeom>
        </p:spPr>
      </p:pic>
      <p:sp>
        <p:nvSpPr>
          <p:cNvPr id="85" name="Rectangle 84">
            <a:extLst>
              <a:ext uri="{FF2B5EF4-FFF2-40B4-BE49-F238E27FC236}">
                <a16:creationId xmlns:a16="http://schemas.microsoft.com/office/drawing/2014/main" id="{F7358862-CB9A-FC40-8084-8715BB5FD521}"/>
              </a:ext>
            </a:extLst>
          </p:cNvPr>
          <p:cNvSpPr/>
          <p:nvPr/>
        </p:nvSpPr>
        <p:spPr>
          <a:xfrm>
            <a:off x="4289886" y="2360552"/>
            <a:ext cx="1834219" cy="261610"/>
          </a:xfrm>
          <a:prstGeom prst="rect">
            <a:avLst/>
          </a:prstGeom>
        </p:spPr>
        <p:txBody>
          <a:bodyPr wrap="square">
            <a:spAutoFit/>
          </a:bodyPr>
          <a:lstStyle/>
          <a:p>
            <a:pPr algn="ctr"/>
            <a:r>
              <a:rPr lang="en-US" sz="1100" b="1" u="none" dirty="0" err="1">
                <a:latin typeface="+mj-lt"/>
              </a:rPr>
              <a:t>I</a:t>
            </a:r>
            <a:r>
              <a:rPr lang="en-US" sz="1000" b="1" u="none" dirty="0" err="1">
                <a:latin typeface="+mj-lt"/>
              </a:rPr>
              <a:t>Px</a:t>
            </a:r>
            <a:r>
              <a:rPr lang="en-US" sz="1000" b="1" u="none" dirty="0">
                <a:latin typeface="+mj-lt"/>
              </a:rPr>
              <a:t> </a:t>
            </a:r>
            <a:r>
              <a:rPr lang="en-US" sz="1000" u="none" dirty="0">
                <a:latin typeface="+mj-lt"/>
              </a:rPr>
              <a:t>=[HLA, Age, Gender, …] </a:t>
            </a:r>
          </a:p>
        </p:txBody>
      </p:sp>
      <p:sp>
        <p:nvSpPr>
          <p:cNvPr id="86" name="Arrow: Right 43">
            <a:extLst>
              <a:ext uri="{FF2B5EF4-FFF2-40B4-BE49-F238E27FC236}">
                <a16:creationId xmlns:a16="http://schemas.microsoft.com/office/drawing/2014/main" id="{8FE3EFF1-D6FE-6049-ABD0-CF2D84C0A505}"/>
              </a:ext>
            </a:extLst>
          </p:cNvPr>
          <p:cNvSpPr/>
          <p:nvPr/>
        </p:nvSpPr>
        <p:spPr>
          <a:xfrm>
            <a:off x="5966594" y="2604981"/>
            <a:ext cx="2644541" cy="492946"/>
          </a:xfrm>
          <a:prstGeom prst="rightArrow">
            <a:avLst/>
          </a:prstGeom>
          <a:gradFill flip="none" rotWithShape="1">
            <a:gsLst>
              <a:gs pos="0">
                <a:srgbClr val="37729B">
                  <a:tint val="66000"/>
                  <a:satMod val="160000"/>
                </a:srgbClr>
              </a:gs>
              <a:gs pos="50000">
                <a:srgbClr val="37729B">
                  <a:tint val="44500"/>
                  <a:satMod val="160000"/>
                </a:srgbClr>
              </a:gs>
              <a:gs pos="100000">
                <a:srgbClr val="37729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u="none"/>
          </a:p>
        </p:txBody>
      </p:sp>
      <p:sp>
        <p:nvSpPr>
          <p:cNvPr id="87" name="Rectangle 86">
            <a:extLst>
              <a:ext uri="{FF2B5EF4-FFF2-40B4-BE49-F238E27FC236}">
                <a16:creationId xmlns:a16="http://schemas.microsoft.com/office/drawing/2014/main" id="{B1DB6C74-0017-6848-8E9D-C1C8DFEB51DB}"/>
              </a:ext>
            </a:extLst>
          </p:cNvPr>
          <p:cNvSpPr/>
          <p:nvPr/>
        </p:nvSpPr>
        <p:spPr>
          <a:xfrm>
            <a:off x="5914331" y="2967580"/>
            <a:ext cx="2644541" cy="584775"/>
          </a:xfrm>
          <a:prstGeom prst="rect">
            <a:avLst/>
          </a:prstGeom>
        </p:spPr>
        <p:txBody>
          <a:bodyPr wrap="square">
            <a:spAutoFit/>
          </a:bodyPr>
          <a:lstStyle/>
          <a:p>
            <a:pPr algn="ctr"/>
            <a:r>
              <a:rPr lang="en-US" sz="1600" b="1" u="none" dirty="0">
                <a:latin typeface="+mj-lt"/>
              </a:rPr>
              <a:t>Observed</a:t>
            </a:r>
            <a:r>
              <a:rPr lang="en-US" sz="1600" u="none" dirty="0">
                <a:latin typeface="+mj-lt"/>
              </a:rPr>
              <a:t> disease progression of </a:t>
            </a:r>
            <a:r>
              <a:rPr lang="en-US" sz="1600" b="1" u="none" dirty="0" err="1">
                <a:latin typeface="+mj-lt"/>
              </a:rPr>
              <a:t>Py</a:t>
            </a:r>
            <a:r>
              <a:rPr lang="en-US" sz="1600" u="none" dirty="0">
                <a:latin typeface="+mj-lt"/>
              </a:rPr>
              <a:t> (treated)</a:t>
            </a:r>
          </a:p>
        </p:txBody>
      </p:sp>
      <p:sp>
        <p:nvSpPr>
          <p:cNvPr id="88" name="TextBox 87">
            <a:extLst>
              <a:ext uri="{FF2B5EF4-FFF2-40B4-BE49-F238E27FC236}">
                <a16:creationId xmlns:a16="http://schemas.microsoft.com/office/drawing/2014/main" id="{0A783430-F704-6B4B-B310-7A66427CAE7B}"/>
              </a:ext>
            </a:extLst>
          </p:cNvPr>
          <p:cNvSpPr txBox="1"/>
          <p:nvPr/>
        </p:nvSpPr>
        <p:spPr>
          <a:xfrm>
            <a:off x="4623704" y="1473248"/>
            <a:ext cx="415498" cy="369332"/>
          </a:xfrm>
          <a:prstGeom prst="rect">
            <a:avLst/>
          </a:prstGeom>
          <a:noFill/>
        </p:spPr>
        <p:txBody>
          <a:bodyPr wrap="none" rtlCol="0">
            <a:spAutoFit/>
          </a:bodyPr>
          <a:lstStyle/>
          <a:p>
            <a:pPr algn="l"/>
            <a:r>
              <a:rPr lang="en-GB" u="none" dirty="0" err="1"/>
              <a:t>P</a:t>
            </a:r>
            <a:r>
              <a:rPr lang="en-GB" u="none" baseline="-25000" dirty="0" err="1"/>
              <a:t>y</a:t>
            </a:r>
            <a:endParaRPr lang="en-GB" u="none" baseline="-25000" dirty="0"/>
          </a:p>
        </p:txBody>
      </p:sp>
      <p:grpSp>
        <p:nvGrpSpPr>
          <p:cNvPr id="89" name="Group 88">
            <a:extLst>
              <a:ext uri="{FF2B5EF4-FFF2-40B4-BE49-F238E27FC236}">
                <a16:creationId xmlns:a16="http://schemas.microsoft.com/office/drawing/2014/main" id="{FB455562-48BC-904C-845E-830C12BB936D}"/>
              </a:ext>
            </a:extLst>
          </p:cNvPr>
          <p:cNvGrpSpPr/>
          <p:nvPr/>
        </p:nvGrpSpPr>
        <p:grpSpPr>
          <a:xfrm>
            <a:off x="6222407" y="1922141"/>
            <a:ext cx="333746" cy="636653"/>
            <a:chOff x="1933998" y="1921077"/>
            <a:chExt cx="333746" cy="636653"/>
          </a:xfrm>
        </p:grpSpPr>
        <p:pic>
          <p:nvPicPr>
            <p:cNvPr id="90" name="Picture 89" descr="A close up of a coral&#10;&#10;Description automatically generated">
              <a:extLst>
                <a:ext uri="{FF2B5EF4-FFF2-40B4-BE49-F238E27FC236}">
                  <a16:creationId xmlns:a16="http://schemas.microsoft.com/office/drawing/2014/main" id="{E92B9E02-1ED9-6449-A26A-D05FF579156D}"/>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1958464" y="1921077"/>
              <a:ext cx="284814" cy="284814"/>
            </a:xfrm>
            <a:prstGeom prst="rect">
              <a:avLst/>
            </a:prstGeom>
          </p:spPr>
        </p:pic>
        <p:sp>
          <p:nvSpPr>
            <p:cNvPr id="91" name="TextBox 90">
              <a:extLst>
                <a:ext uri="{FF2B5EF4-FFF2-40B4-BE49-F238E27FC236}">
                  <a16:creationId xmlns:a16="http://schemas.microsoft.com/office/drawing/2014/main" id="{E76BB11C-CEAE-8D4E-96BD-7AA88F1F9927}"/>
                </a:ext>
              </a:extLst>
            </p:cNvPr>
            <p:cNvSpPr txBox="1"/>
            <p:nvPr/>
          </p:nvSpPr>
          <p:spPr>
            <a:xfrm>
              <a:off x="1933998" y="2188398"/>
              <a:ext cx="333746" cy="369332"/>
            </a:xfrm>
            <a:prstGeom prst="rect">
              <a:avLst/>
            </a:prstGeom>
            <a:noFill/>
          </p:spPr>
          <p:txBody>
            <a:bodyPr wrap="none" rtlCol="0">
              <a:spAutoFit/>
            </a:bodyPr>
            <a:lstStyle/>
            <a:p>
              <a:pPr algn="ctr"/>
              <a:r>
                <a:rPr lang="en-GB" u="none" dirty="0"/>
                <a:t>t</a:t>
              </a:r>
              <a:r>
                <a:rPr lang="en-GB" u="none" baseline="-25000" dirty="0"/>
                <a:t>0</a:t>
              </a:r>
            </a:p>
          </p:txBody>
        </p:sp>
      </p:grpSp>
      <p:grpSp>
        <p:nvGrpSpPr>
          <p:cNvPr id="92" name="Group 91">
            <a:extLst>
              <a:ext uri="{FF2B5EF4-FFF2-40B4-BE49-F238E27FC236}">
                <a16:creationId xmlns:a16="http://schemas.microsoft.com/office/drawing/2014/main" id="{13E610B8-3B34-3640-98D5-80BB22A1E883}"/>
              </a:ext>
            </a:extLst>
          </p:cNvPr>
          <p:cNvGrpSpPr/>
          <p:nvPr/>
        </p:nvGrpSpPr>
        <p:grpSpPr>
          <a:xfrm>
            <a:off x="6957688" y="1663862"/>
            <a:ext cx="566640" cy="894932"/>
            <a:chOff x="2473103" y="1662798"/>
            <a:chExt cx="566640" cy="894932"/>
          </a:xfrm>
        </p:grpSpPr>
        <p:grpSp>
          <p:nvGrpSpPr>
            <p:cNvPr id="93" name="Group 92">
              <a:extLst>
                <a:ext uri="{FF2B5EF4-FFF2-40B4-BE49-F238E27FC236}">
                  <a16:creationId xmlns:a16="http://schemas.microsoft.com/office/drawing/2014/main" id="{C694A93A-1356-5242-B490-FEA6B74AF5CA}"/>
                </a:ext>
              </a:extLst>
            </p:cNvPr>
            <p:cNvGrpSpPr/>
            <p:nvPr/>
          </p:nvGrpSpPr>
          <p:grpSpPr>
            <a:xfrm>
              <a:off x="2473103" y="1662798"/>
              <a:ext cx="566640" cy="543093"/>
              <a:chOff x="2473103" y="2460927"/>
              <a:chExt cx="566640" cy="543093"/>
            </a:xfrm>
          </p:grpSpPr>
          <p:pic>
            <p:nvPicPr>
              <p:cNvPr id="95" name="Picture 94" descr="A close up of a coral&#10;&#10;Description automatically generated">
                <a:extLst>
                  <a:ext uri="{FF2B5EF4-FFF2-40B4-BE49-F238E27FC236}">
                    <a16:creationId xmlns:a16="http://schemas.microsoft.com/office/drawing/2014/main" id="{F24527DF-994C-4D43-8137-6E19ACA0A8A7}"/>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754929" y="2460927"/>
                <a:ext cx="284814" cy="284814"/>
              </a:xfrm>
              <a:prstGeom prst="rect">
                <a:avLst/>
              </a:prstGeom>
            </p:spPr>
          </p:pic>
          <p:pic>
            <p:nvPicPr>
              <p:cNvPr id="96" name="Picture 95" descr="A close up of a coral&#10;&#10;Description automatically generated">
                <a:extLst>
                  <a:ext uri="{FF2B5EF4-FFF2-40B4-BE49-F238E27FC236}">
                    <a16:creationId xmlns:a16="http://schemas.microsoft.com/office/drawing/2014/main" id="{4EC203C3-42D6-1249-8078-FD05B736F982}"/>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473103" y="2465102"/>
                <a:ext cx="284814" cy="284814"/>
              </a:xfrm>
              <a:prstGeom prst="rect">
                <a:avLst/>
              </a:prstGeom>
            </p:spPr>
          </p:pic>
          <p:pic>
            <p:nvPicPr>
              <p:cNvPr id="97" name="Picture 96" descr="A close up of a coral&#10;&#10;Description automatically generated">
                <a:extLst>
                  <a:ext uri="{FF2B5EF4-FFF2-40B4-BE49-F238E27FC236}">
                    <a16:creationId xmlns:a16="http://schemas.microsoft.com/office/drawing/2014/main" id="{F5EED76A-3FFF-5949-8B04-9C2E1AC2AB0A}"/>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473103" y="2716566"/>
                <a:ext cx="284814" cy="284814"/>
              </a:xfrm>
              <a:prstGeom prst="rect">
                <a:avLst/>
              </a:prstGeom>
            </p:spPr>
          </p:pic>
          <p:pic>
            <p:nvPicPr>
              <p:cNvPr id="98" name="Picture 97" descr="A close up of a coral&#10;&#10;Description automatically generated">
                <a:extLst>
                  <a:ext uri="{FF2B5EF4-FFF2-40B4-BE49-F238E27FC236}">
                    <a16:creationId xmlns:a16="http://schemas.microsoft.com/office/drawing/2014/main" id="{E2DB44E5-9EEA-1C42-A906-16E7336A0CE4}"/>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2754461" y="2719206"/>
                <a:ext cx="284814" cy="284814"/>
              </a:xfrm>
              <a:prstGeom prst="rect">
                <a:avLst/>
              </a:prstGeom>
            </p:spPr>
          </p:pic>
        </p:grpSp>
        <p:sp>
          <p:nvSpPr>
            <p:cNvPr id="94" name="TextBox 93">
              <a:extLst>
                <a:ext uri="{FF2B5EF4-FFF2-40B4-BE49-F238E27FC236}">
                  <a16:creationId xmlns:a16="http://schemas.microsoft.com/office/drawing/2014/main" id="{35752EB0-F99E-B948-AB8D-05E63039FDB3}"/>
                </a:ext>
              </a:extLst>
            </p:cNvPr>
            <p:cNvSpPr txBox="1"/>
            <p:nvPr/>
          </p:nvSpPr>
          <p:spPr>
            <a:xfrm>
              <a:off x="2589550" y="2188398"/>
              <a:ext cx="333746" cy="369332"/>
            </a:xfrm>
            <a:prstGeom prst="rect">
              <a:avLst/>
            </a:prstGeom>
            <a:noFill/>
          </p:spPr>
          <p:txBody>
            <a:bodyPr wrap="none" rtlCol="0">
              <a:spAutoFit/>
            </a:bodyPr>
            <a:lstStyle/>
            <a:p>
              <a:pPr algn="ctr"/>
              <a:r>
                <a:rPr lang="en-GB" u="none" dirty="0"/>
                <a:t>t</a:t>
              </a:r>
              <a:r>
                <a:rPr lang="en-GB" u="none" baseline="-25000" dirty="0"/>
                <a:t>1</a:t>
              </a:r>
            </a:p>
          </p:txBody>
        </p:sp>
      </p:grpSp>
      <p:sp>
        <p:nvSpPr>
          <p:cNvPr id="101" name="TextBox 100">
            <a:extLst>
              <a:ext uri="{FF2B5EF4-FFF2-40B4-BE49-F238E27FC236}">
                <a16:creationId xmlns:a16="http://schemas.microsoft.com/office/drawing/2014/main" id="{376B4365-3E78-7647-BE60-7B863AF1C40F}"/>
              </a:ext>
            </a:extLst>
          </p:cNvPr>
          <p:cNvSpPr txBox="1"/>
          <p:nvPr/>
        </p:nvSpPr>
        <p:spPr>
          <a:xfrm>
            <a:off x="7820590" y="2189462"/>
            <a:ext cx="333746" cy="369332"/>
          </a:xfrm>
          <a:prstGeom prst="rect">
            <a:avLst/>
          </a:prstGeom>
          <a:noFill/>
        </p:spPr>
        <p:txBody>
          <a:bodyPr wrap="none" rtlCol="0">
            <a:spAutoFit/>
          </a:bodyPr>
          <a:lstStyle/>
          <a:p>
            <a:pPr algn="ctr"/>
            <a:r>
              <a:rPr lang="en-GB" u="none" dirty="0"/>
              <a:t>t</a:t>
            </a:r>
            <a:r>
              <a:rPr lang="en-GB" u="none" baseline="-25000" dirty="0"/>
              <a:t>2</a:t>
            </a:r>
          </a:p>
        </p:txBody>
      </p:sp>
      <p:pic>
        <p:nvPicPr>
          <p:cNvPr id="111" name="Picture 110" descr="A close up of a coral&#10;&#10;Description automatically generated">
            <a:extLst>
              <a:ext uri="{FF2B5EF4-FFF2-40B4-BE49-F238E27FC236}">
                <a16:creationId xmlns:a16="http://schemas.microsoft.com/office/drawing/2014/main" id="{A01538A3-9A95-B449-AA08-90B61A2C08D8}"/>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7845056" y="1920050"/>
            <a:ext cx="284814" cy="284814"/>
          </a:xfrm>
          <a:prstGeom prst="rect">
            <a:avLst/>
          </a:prstGeom>
        </p:spPr>
      </p:pic>
      <p:sp>
        <p:nvSpPr>
          <p:cNvPr id="112" name="Arrow: Right 47">
            <a:extLst>
              <a:ext uri="{FF2B5EF4-FFF2-40B4-BE49-F238E27FC236}">
                <a16:creationId xmlns:a16="http://schemas.microsoft.com/office/drawing/2014/main" id="{35EED0E0-E277-9E49-BD71-A9369248CC9F}"/>
              </a:ext>
            </a:extLst>
          </p:cNvPr>
          <p:cNvSpPr/>
          <p:nvPr/>
        </p:nvSpPr>
        <p:spPr>
          <a:xfrm>
            <a:off x="5911341" y="4909243"/>
            <a:ext cx="2679843" cy="492946"/>
          </a:xfrm>
          <a:prstGeom prst="rightArrow">
            <a:avLst/>
          </a:prstGeom>
          <a:gradFill flip="none" rotWithShape="1">
            <a:gsLst>
              <a:gs pos="0">
                <a:srgbClr val="37729B">
                  <a:tint val="66000"/>
                  <a:satMod val="160000"/>
                </a:srgbClr>
              </a:gs>
              <a:gs pos="50000">
                <a:srgbClr val="37729B">
                  <a:tint val="44500"/>
                  <a:satMod val="160000"/>
                </a:srgbClr>
              </a:gs>
              <a:gs pos="100000">
                <a:srgbClr val="37729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u="none" dirty="0"/>
          </a:p>
        </p:txBody>
      </p:sp>
      <p:sp>
        <p:nvSpPr>
          <p:cNvPr id="113" name="Rectangle 112">
            <a:extLst>
              <a:ext uri="{FF2B5EF4-FFF2-40B4-BE49-F238E27FC236}">
                <a16:creationId xmlns:a16="http://schemas.microsoft.com/office/drawing/2014/main" id="{6922143D-2CB9-7A4B-AD14-FF076FCA7981}"/>
              </a:ext>
            </a:extLst>
          </p:cNvPr>
          <p:cNvSpPr/>
          <p:nvPr/>
        </p:nvSpPr>
        <p:spPr>
          <a:xfrm>
            <a:off x="1835696" y="5293034"/>
            <a:ext cx="2550995" cy="584775"/>
          </a:xfrm>
          <a:prstGeom prst="rect">
            <a:avLst/>
          </a:prstGeom>
        </p:spPr>
        <p:txBody>
          <a:bodyPr wrap="square">
            <a:spAutoFit/>
          </a:bodyPr>
          <a:lstStyle/>
          <a:p>
            <a:pPr algn="ctr"/>
            <a:r>
              <a:rPr lang="en-US" sz="1600" b="1" u="none" dirty="0">
                <a:latin typeface="+mj-lt"/>
              </a:rPr>
              <a:t>Predicted</a:t>
            </a:r>
            <a:r>
              <a:rPr lang="en-US" sz="1600" u="none" dirty="0">
                <a:latin typeface="+mj-lt"/>
              </a:rPr>
              <a:t> disease progression of </a:t>
            </a:r>
            <a:r>
              <a:rPr lang="en-US" sz="1600" b="1" u="none" dirty="0">
                <a:latin typeface="+mj-lt"/>
              </a:rPr>
              <a:t>Px</a:t>
            </a:r>
            <a:r>
              <a:rPr lang="en-US" sz="1600" u="none" dirty="0">
                <a:latin typeface="+mj-lt"/>
              </a:rPr>
              <a:t> </a:t>
            </a:r>
          </a:p>
        </p:txBody>
      </p:sp>
      <p:sp>
        <p:nvSpPr>
          <p:cNvPr id="114" name="Rectangle 113">
            <a:extLst>
              <a:ext uri="{FF2B5EF4-FFF2-40B4-BE49-F238E27FC236}">
                <a16:creationId xmlns:a16="http://schemas.microsoft.com/office/drawing/2014/main" id="{9E4510A1-B40B-3540-91AA-F7B15C8FA5DA}"/>
              </a:ext>
            </a:extLst>
          </p:cNvPr>
          <p:cNvSpPr/>
          <p:nvPr/>
        </p:nvSpPr>
        <p:spPr>
          <a:xfrm>
            <a:off x="6124105" y="5294098"/>
            <a:ext cx="2644541" cy="584775"/>
          </a:xfrm>
          <a:prstGeom prst="rect">
            <a:avLst/>
          </a:prstGeom>
        </p:spPr>
        <p:txBody>
          <a:bodyPr wrap="square">
            <a:spAutoFit/>
          </a:bodyPr>
          <a:lstStyle/>
          <a:p>
            <a:pPr algn="ctr"/>
            <a:r>
              <a:rPr lang="en-US" sz="1600" b="1" u="none" dirty="0">
                <a:latin typeface="+mj-lt"/>
              </a:rPr>
              <a:t>Predicted</a:t>
            </a:r>
            <a:r>
              <a:rPr lang="en-US" sz="1600" u="none" dirty="0">
                <a:latin typeface="+mj-lt"/>
              </a:rPr>
              <a:t> disease progression of </a:t>
            </a:r>
            <a:r>
              <a:rPr lang="en-US" sz="1600" b="1" u="none" dirty="0" err="1">
                <a:latin typeface="+mj-lt"/>
              </a:rPr>
              <a:t>Py</a:t>
            </a:r>
            <a:r>
              <a:rPr lang="en-US" sz="1600" u="none" dirty="0">
                <a:latin typeface="+mj-lt"/>
              </a:rPr>
              <a:t> (treated)</a:t>
            </a:r>
          </a:p>
        </p:txBody>
      </p:sp>
      <p:sp>
        <p:nvSpPr>
          <p:cNvPr id="115" name="Rectangle 114">
            <a:extLst>
              <a:ext uri="{FF2B5EF4-FFF2-40B4-BE49-F238E27FC236}">
                <a16:creationId xmlns:a16="http://schemas.microsoft.com/office/drawing/2014/main" id="{80759302-0512-6842-A994-A2596E269348}"/>
              </a:ext>
            </a:extLst>
          </p:cNvPr>
          <p:cNvSpPr/>
          <p:nvPr/>
        </p:nvSpPr>
        <p:spPr>
          <a:xfrm>
            <a:off x="951418" y="6021288"/>
            <a:ext cx="2550995" cy="584775"/>
          </a:xfrm>
          <a:prstGeom prst="rect">
            <a:avLst/>
          </a:prstGeom>
          <a:solidFill>
            <a:srgbClr val="0070C0"/>
          </a:solidFill>
        </p:spPr>
        <p:txBody>
          <a:bodyPr wrap="square">
            <a:spAutoFit/>
          </a:bodyPr>
          <a:lstStyle/>
          <a:p>
            <a:pPr algn="ctr"/>
            <a:r>
              <a:rPr lang="en-US" sz="1600" u="none" dirty="0">
                <a:solidFill>
                  <a:schemeClr val="bg1"/>
                </a:solidFill>
                <a:latin typeface="+mj-lt"/>
              </a:rPr>
              <a:t>Clinical Validation of Disease Progression</a:t>
            </a:r>
          </a:p>
        </p:txBody>
      </p:sp>
      <p:sp>
        <p:nvSpPr>
          <p:cNvPr id="116" name="Rectangle 115">
            <a:extLst>
              <a:ext uri="{FF2B5EF4-FFF2-40B4-BE49-F238E27FC236}">
                <a16:creationId xmlns:a16="http://schemas.microsoft.com/office/drawing/2014/main" id="{F576518A-A711-8148-AAE8-E4E94A37EF4D}"/>
              </a:ext>
            </a:extLst>
          </p:cNvPr>
          <p:cNvSpPr/>
          <p:nvPr/>
        </p:nvSpPr>
        <p:spPr>
          <a:xfrm>
            <a:off x="5239827" y="6022352"/>
            <a:ext cx="2644541" cy="584775"/>
          </a:xfrm>
          <a:prstGeom prst="rect">
            <a:avLst/>
          </a:prstGeom>
          <a:solidFill>
            <a:srgbClr val="0070C0"/>
          </a:solidFill>
        </p:spPr>
        <p:txBody>
          <a:bodyPr wrap="square">
            <a:spAutoFit/>
          </a:bodyPr>
          <a:lstStyle/>
          <a:p>
            <a:pPr algn="ctr"/>
            <a:r>
              <a:rPr lang="en-US" sz="1600" u="none" dirty="0">
                <a:solidFill>
                  <a:schemeClr val="bg1"/>
                </a:solidFill>
                <a:latin typeface="+mj-lt"/>
              </a:rPr>
              <a:t>Clinical Validation of Treatment simulation</a:t>
            </a:r>
          </a:p>
        </p:txBody>
      </p:sp>
      <p:sp>
        <p:nvSpPr>
          <p:cNvPr id="18" name="TextBox 17">
            <a:extLst>
              <a:ext uri="{FF2B5EF4-FFF2-40B4-BE49-F238E27FC236}">
                <a16:creationId xmlns:a16="http://schemas.microsoft.com/office/drawing/2014/main" id="{F8639971-2998-9B4E-AED9-0653FE9672C0}"/>
              </a:ext>
            </a:extLst>
          </p:cNvPr>
          <p:cNvSpPr txBox="1"/>
          <p:nvPr/>
        </p:nvSpPr>
        <p:spPr>
          <a:xfrm>
            <a:off x="4764363" y="4938039"/>
            <a:ext cx="833882" cy="461665"/>
          </a:xfrm>
          <a:prstGeom prst="rect">
            <a:avLst/>
          </a:prstGeom>
          <a:noFill/>
        </p:spPr>
        <p:txBody>
          <a:bodyPr wrap="none" rtlCol="0">
            <a:spAutoFit/>
          </a:bodyPr>
          <a:lstStyle/>
          <a:p>
            <a:pPr algn="ctr"/>
            <a:r>
              <a:rPr lang="en-GB" sz="1200" u="none" dirty="0"/>
              <a:t>+</a:t>
            </a:r>
          </a:p>
          <a:p>
            <a:pPr algn="ctr"/>
            <a:r>
              <a:rPr lang="en-GB" sz="1200" u="none" dirty="0"/>
              <a:t>treatment</a:t>
            </a:r>
          </a:p>
        </p:txBody>
      </p:sp>
    </p:spTree>
    <p:extLst>
      <p:ext uri="{BB962C8B-B14F-4D97-AF65-F5344CB8AC3E}">
        <p14:creationId xmlns:p14="http://schemas.microsoft.com/office/powerpoint/2010/main" val="424045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3">
            <a:extLst>
              <a:ext uri="{FF2B5EF4-FFF2-40B4-BE49-F238E27FC236}">
                <a16:creationId xmlns:a16="http://schemas.microsoft.com/office/drawing/2014/main" id="{66D25D7F-FEE4-D843-9704-73D01EBF4DEC}"/>
              </a:ext>
            </a:extLst>
          </p:cNvPr>
          <p:cNvSpPr>
            <a:spLocks noChangeArrowheads="1"/>
          </p:cNvSpPr>
          <p:nvPr/>
        </p:nvSpPr>
        <p:spPr bwMode="auto">
          <a:xfrm>
            <a:off x="76200" y="3654425"/>
            <a:ext cx="89979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marL="342900" indent="-342900" eaLnBrk="0" hangingPunct="0">
              <a:defRPr sz="2400"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u="sng">
                <a:solidFill>
                  <a:schemeClr val="tx1"/>
                </a:solidFill>
                <a:latin typeface="Arial" panose="020B0604020202020204" pitchFamily="34" charset="0"/>
                <a:ea typeface="ＭＳ Ｐゴシック" panose="020B0600070205080204" pitchFamily="34" charset="-128"/>
              </a:defRPr>
            </a:lvl2pPr>
            <a:lvl3pPr eaLnBrk="0" hangingPunct="0">
              <a:defRPr sz="2400" u="sng">
                <a:solidFill>
                  <a:schemeClr val="tx1"/>
                </a:solidFill>
                <a:latin typeface="Arial" panose="020B0604020202020204" pitchFamily="34" charset="0"/>
                <a:ea typeface="ＭＳ Ｐゴシック" panose="020B0600070205080204" pitchFamily="34" charset="-128"/>
              </a:defRPr>
            </a:lvl3pPr>
            <a:lvl4pPr eaLnBrk="0" hangingPunct="0">
              <a:defRPr sz="2400" u="sng">
                <a:solidFill>
                  <a:schemeClr val="tx1"/>
                </a:solidFill>
                <a:latin typeface="Arial" panose="020B0604020202020204" pitchFamily="34" charset="0"/>
                <a:ea typeface="ＭＳ Ｐゴシック" panose="020B0600070205080204" pitchFamily="34" charset="-128"/>
              </a:defRPr>
            </a:lvl4pPr>
            <a:lvl5pPr eaLnBrk="0" hangingPunct="0">
              <a:defRPr sz="2400"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it-IT" altLang="it-IT" sz="2000" u="none" dirty="0"/>
              <a:t>Prof. Marco Viceconti</a:t>
            </a:r>
          </a:p>
          <a:p>
            <a:pPr algn="ctr" eaLnBrk="1" hangingPunct="1">
              <a:spcBef>
                <a:spcPct val="20000"/>
              </a:spcBef>
            </a:pPr>
            <a:r>
              <a:rPr lang="it-IT" altLang="it-IT" sz="1600" u="none" dirty="0"/>
              <a:t>Dipartimento di Ingegneria Industriale</a:t>
            </a:r>
          </a:p>
          <a:p>
            <a:pPr algn="ctr" eaLnBrk="1" hangingPunct="1">
              <a:spcBef>
                <a:spcPct val="20000"/>
              </a:spcBef>
            </a:pPr>
            <a:r>
              <a:rPr lang="it-IT" altLang="it-IT" sz="1600" u="none" dirty="0"/>
              <a:t>Scuola di Ingegneria e Architettura</a:t>
            </a:r>
          </a:p>
          <a:p>
            <a:pPr algn="ctr" eaLnBrk="1" hangingPunct="1">
              <a:spcBef>
                <a:spcPct val="20000"/>
              </a:spcBef>
            </a:pPr>
            <a:r>
              <a:rPr lang="it-IT" altLang="it-IT" sz="1600" u="none" dirty="0"/>
              <a:t>Email: </a:t>
            </a:r>
            <a:r>
              <a:rPr lang="it-IT" altLang="it-IT" sz="1600" u="none" dirty="0">
                <a:hlinkClick r:id="rId2"/>
              </a:rPr>
              <a:t>marco.viceconti@unibo.it</a:t>
            </a:r>
            <a:r>
              <a:rPr lang="it-IT" altLang="it-IT" sz="1600" u="none" dirty="0"/>
              <a:t> </a:t>
            </a:r>
            <a:endParaRPr lang="it-IT" altLang="it-IT" sz="1600" u="none" dirty="0">
              <a:solidFill>
                <a:srgbClr val="0000FF"/>
              </a:solidFill>
            </a:endParaRPr>
          </a:p>
          <a:p>
            <a:pPr algn="ctr" eaLnBrk="1" hangingPunct="1">
              <a:spcBef>
                <a:spcPct val="20000"/>
              </a:spcBef>
            </a:pPr>
            <a:r>
              <a:rPr lang="it-IT" altLang="it-IT" sz="1400" i="1" u="none" dirty="0">
                <a:solidFill>
                  <a:srgbClr val="008000"/>
                </a:solidFill>
              </a:rPr>
              <a:t>http://</a:t>
            </a:r>
            <a:r>
              <a:rPr lang="it-IT" altLang="it-IT" sz="1400" i="1" u="none" dirty="0" err="1">
                <a:solidFill>
                  <a:srgbClr val="008000"/>
                </a:solidFill>
              </a:rPr>
              <a:t>www.ingegneriaindustriale.unibo.it</a:t>
            </a:r>
            <a:r>
              <a:rPr lang="it-IT" altLang="it-IT" sz="1400" i="1" u="none" dirty="0">
                <a:solidFill>
                  <a:srgbClr val="008000"/>
                </a:solidFill>
              </a:rPr>
              <a:t>/</a:t>
            </a:r>
            <a:r>
              <a:rPr lang="it-IT" altLang="it-IT" sz="1400" i="1" u="none" dirty="0" err="1">
                <a:solidFill>
                  <a:srgbClr val="008000"/>
                </a:solidFill>
              </a:rPr>
              <a:t>it</a:t>
            </a:r>
            <a:r>
              <a:rPr lang="it-IT" altLang="it-IT" sz="1400" i="1" u="none" dirty="0">
                <a:solidFill>
                  <a:srgbClr val="008000"/>
                </a:solidFill>
              </a:rPr>
              <a:t>/ricerca/ambiti-di-ricerca/bioingegneria-industriale</a:t>
            </a:r>
          </a:p>
        </p:txBody>
      </p:sp>
      <p:pic>
        <p:nvPicPr>
          <p:cNvPr id="28675" name="Picture 28" descr="LOGO UNIBO">
            <a:extLst>
              <a:ext uri="{FF2B5EF4-FFF2-40B4-BE49-F238E27FC236}">
                <a16:creationId xmlns:a16="http://schemas.microsoft.com/office/drawing/2014/main" id="{096792CF-C59B-E242-A6A4-F95F568E5B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8525" y="1438275"/>
            <a:ext cx="22669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E03308-CBF3-9449-A3B8-4780F1B3A7DC}"/>
              </a:ext>
            </a:extLst>
          </p:cNvPr>
          <p:cNvSpPr>
            <a:spLocks noGrp="1"/>
          </p:cNvSpPr>
          <p:nvPr>
            <p:ph type="title"/>
          </p:nvPr>
        </p:nvSpPr>
        <p:spPr/>
        <p:txBody>
          <a:bodyPr>
            <a:normAutofit fontScale="90000"/>
          </a:bodyPr>
          <a:lstStyle/>
          <a:p>
            <a:r>
              <a:rPr lang="en-GB" dirty="0"/>
              <a:t>Why we need new ways to test new medical products?</a:t>
            </a:r>
          </a:p>
        </p:txBody>
      </p:sp>
      <p:sp>
        <p:nvSpPr>
          <p:cNvPr id="7" name="Text Placeholder 6">
            <a:extLst>
              <a:ext uri="{FF2B5EF4-FFF2-40B4-BE49-F238E27FC236}">
                <a16:creationId xmlns:a16="http://schemas.microsoft.com/office/drawing/2014/main" id="{179B3672-8CD6-E546-BF0F-E09437E34D36}"/>
              </a:ext>
            </a:extLst>
          </p:cNvPr>
          <p:cNvSpPr>
            <a:spLocks noGrp="1"/>
          </p:cNvSpPr>
          <p:nvPr>
            <p:ph type="body" idx="1"/>
          </p:nvPr>
        </p:nvSpPr>
        <p:spPr/>
        <p:txBody>
          <a:bodyPr/>
          <a:lstStyle/>
          <a:p>
            <a:endParaRPr lang="en-GB"/>
          </a:p>
        </p:txBody>
      </p:sp>
      <p:sp>
        <p:nvSpPr>
          <p:cNvPr id="4" name="Footer Placeholder 3">
            <a:extLst>
              <a:ext uri="{FF2B5EF4-FFF2-40B4-BE49-F238E27FC236}">
                <a16:creationId xmlns:a16="http://schemas.microsoft.com/office/drawing/2014/main" id="{111E3F8B-45C9-8E49-9BF1-BDEAB1446197}"/>
              </a:ext>
            </a:extLst>
          </p:cNvPr>
          <p:cNvSpPr>
            <a:spLocks noGrp="1"/>
          </p:cNvSpPr>
          <p:nvPr>
            <p:ph type="ftr" sz="quarter" idx="10"/>
          </p:nvPr>
        </p:nvSpPr>
        <p:spPr/>
        <p:txBody>
          <a:bodyPr/>
          <a:lstStyle/>
          <a:p>
            <a:r>
              <a:rPr lang="en-GB"/>
              <a:t>© UNIBO 2018</a:t>
            </a:r>
            <a:endParaRPr lang="en-GB" dirty="0"/>
          </a:p>
        </p:txBody>
      </p:sp>
      <p:sp>
        <p:nvSpPr>
          <p:cNvPr id="5" name="Slide Number Placeholder 4">
            <a:extLst>
              <a:ext uri="{FF2B5EF4-FFF2-40B4-BE49-F238E27FC236}">
                <a16:creationId xmlns:a16="http://schemas.microsoft.com/office/drawing/2014/main" id="{FA773B4B-559C-884F-8A0D-C907C923C1D0}"/>
              </a:ext>
            </a:extLst>
          </p:cNvPr>
          <p:cNvSpPr>
            <a:spLocks noGrp="1"/>
          </p:cNvSpPr>
          <p:nvPr>
            <p:ph type="sldNum" sz="quarter" idx="11"/>
          </p:nvPr>
        </p:nvSpPr>
        <p:spPr/>
        <p:txBody>
          <a:bodyPr/>
          <a:lstStyle/>
          <a:p>
            <a:fld id="{4C461BA2-294B-724A-9306-A4C56C73C953}" type="slidenum">
              <a:rPr lang="en-GB" smtClean="0"/>
              <a:pPr/>
              <a:t>2</a:t>
            </a:fld>
            <a:endParaRPr lang="en-GB"/>
          </a:p>
        </p:txBody>
      </p:sp>
    </p:spTree>
    <p:extLst>
      <p:ext uri="{BB962C8B-B14F-4D97-AF65-F5344CB8AC3E}">
        <p14:creationId xmlns:p14="http://schemas.microsoft.com/office/powerpoint/2010/main" val="2946560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264A7E-F233-B64B-AE6E-3297BD6CE25F}"/>
              </a:ext>
            </a:extLst>
          </p:cNvPr>
          <p:cNvSpPr>
            <a:spLocks noGrp="1"/>
          </p:cNvSpPr>
          <p:nvPr>
            <p:ph type="title"/>
          </p:nvPr>
        </p:nvSpPr>
        <p:spPr/>
        <p:txBody>
          <a:bodyPr/>
          <a:lstStyle/>
          <a:p>
            <a:r>
              <a:rPr lang="en-GB" dirty="0"/>
              <a:t>This is the problem /1</a:t>
            </a:r>
          </a:p>
        </p:txBody>
      </p:sp>
      <p:sp>
        <p:nvSpPr>
          <p:cNvPr id="3" name="Footer Placeholder 2"/>
          <p:cNvSpPr>
            <a:spLocks noGrp="1"/>
          </p:cNvSpPr>
          <p:nvPr>
            <p:ph type="ftr" sz="quarter" idx="10"/>
          </p:nvPr>
        </p:nvSpPr>
        <p:spPr/>
        <p:txBody>
          <a:bodyPr/>
          <a:lstStyle/>
          <a:p>
            <a:r>
              <a:rPr lang="en-GB"/>
              <a:t>© UNIBO 2018</a:t>
            </a:r>
            <a:endParaRPr lang="en-GB" dirty="0"/>
          </a:p>
        </p:txBody>
      </p:sp>
      <p:sp>
        <p:nvSpPr>
          <p:cNvPr id="2" name="Slide Number Placeholder 1"/>
          <p:cNvSpPr>
            <a:spLocks noGrp="1"/>
          </p:cNvSpPr>
          <p:nvPr>
            <p:ph type="sldNum" sz="quarter" idx="11"/>
          </p:nvPr>
        </p:nvSpPr>
        <p:spPr/>
        <p:txBody>
          <a:bodyPr/>
          <a:lstStyle/>
          <a:p>
            <a:fld id="{E9B0D46B-B7EF-4241-A14B-A0FE33D0AD68}" type="slidenum">
              <a:rPr lang="en-GB" smtClean="0"/>
              <a:pPr/>
              <a:t>3</a:t>
            </a:fld>
            <a:endParaRPr lang="en-GB"/>
          </a:p>
        </p:txBody>
      </p:sp>
      <p:pic>
        <p:nvPicPr>
          <p:cNvPr id="4" name="Picture 3"/>
          <p:cNvPicPr>
            <a:picLocks noChangeAspect="1"/>
          </p:cNvPicPr>
          <p:nvPr/>
        </p:nvPicPr>
        <p:blipFill>
          <a:blip r:embed="rId2"/>
          <a:stretch>
            <a:fillRect/>
          </a:stretch>
        </p:blipFill>
        <p:spPr>
          <a:xfrm>
            <a:off x="1" y="1412776"/>
            <a:ext cx="9144000" cy="4732020"/>
          </a:xfrm>
          <a:prstGeom prst="rect">
            <a:avLst/>
          </a:prstGeom>
        </p:spPr>
      </p:pic>
    </p:spTree>
    <p:extLst>
      <p:ext uri="{BB962C8B-B14F-4D97-AF65-F5344CB8AC3E}">
        <p14:creationId xmlns:p14="http://schemas.microsoft.com/office/powerpoint/2010/main" val="4053638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F765-D493-8E41-B4A1-947BDE7277C3}"/>
              </a:ext>
            </a:extLst>
          </p:cNvPr>
          <p:cNvSpPr>
            <a:spLocks noGrp="1"/>
          </p:cNvSpPr>
          <p:nvPr>
            <p:ph type="title"/>
          </p:nvPr>
        </p:nvSpPr>
        <p:spPr/>
        <p:txBody>
          <a:bodyPr/>
          <a:lstStyle/>
          <a:p>
            <a:r>
              <a:rPr lang="en-GB" dirty="0"/>
              <a:t>This is the problem /2</a:t>
            </a:r>
          </a:p>
        </p:txBody>
      </p:sp>
      <p:sp>
        <p:nvSpPr>
          <p:cNvPr id="3" name="Footer Placeholder 2">
            <a:extLst>
              <a:ext uri="{FF2B5EF4-FFF2-40B4-BE49-F238E27FC236}">
                <a16:creationId xmlns:a16="http://schemas.microsoft.com/office/drawing/2014/main" id="{6F31B759-3C33-A244-B4FA-9F84B033DFF9}"/>
              </a:ext>
            </a:extLst>
          </p:cNvPr>
          <p:cNvSpPr>
            <a:spLocks noGrp="1"/>
          </p:cNvSpPr>
          <p:nvPr>
            <p:ph type="ftr" sz="quarter" idx="10"/>
          </p:nvPr>
        </p:nvSpPr>
        <p:spPr/>
        <p:txBody>
          <a:bodyPr/>
          <a:lstStyle/>
          <a:p>
            <a:r>
              <a:rPr lang="en-GB"/>
              <a:t>© UNIBO 2018</a:t>
            </a:r>
            <a:endParaRPr lang="en-GB" dirty="0"/>
          </a:p>
        </p:txBody>
      </p:sp>
      <p:sp>
        <p:nvSpPr>
          <p:cNvPr id="4" name="Slide Number Placeholder 3">
            <a:extLst>
              <a:ext uri="{FF2B5EF4-FFF2-40B4-BE49-F238E27FC236}">
                <a16:creationId xmlns:a16="http://schemas.microsoft.com/office/drawing/2014/main" id="{00215851-D72D-F54D-8312-3950D6DE4729}"/>
              </a:ext>
            </a:extLst>
          </p:cNvPr>
          <p:cNvSpPr>
            <a:spLocks noGrp="1"/>
          </p:cNvSpPr>
          <p:nvPr>
            <p:ph type="sldNum" sz="quarter" idx="11"/>
          </p:nvPr>
        </p:nvSpPr>
        <p:spPr/>
        <p:txBody>
          <a:bodyPr/>
          <a:lstStyle/>
          <a:p>
            <a:fld id="{4C461BA2-294B-724A-9306-A4C56C73C953}" type="slidenum">
              <a:rPr lang="en-GB" smtClean="0"/>
              <a:pPr/>
              <a:t>4</a:t>
            </a:fld>
            <a:endParaRPr lang="en-GB"/>
          </a:p>
        </p:txBody>
      </p:sp>
      <p:pic>
        <p:nvPicPr>
          <p:cNvPr id="5" name="Picture 4">
            <a:extLst>
              <a:ext uri="{FF2B5EF4-FFF2-40B4-BE49-F238E27FC236}">
                <a16:creationId xmlns:a16="http://schemas.microsoft.com/office/drawing/2014/main" id="{BCBF3BC5-C2C4-904D-AEB5-10A10CD43826}"/>
              </a:ext>
            </a:extLst>
          </p:cNvPr>
          <p:cNvPicPr>
            <a:picLocks noChangeAspect="1"/>
          </p:cNvPicPr>
          <p:nvPr/>
        </p:nvPicPr>
        <p:blipFill>
          <a:blip r:embed="rId2"/>
          <a:stretch>
            <a:fillRect/>
          </a:stretch>
        </p:blipFill>
        <p:spPr>
          <a:xfrm>
            <a:off x="1763688" y="1484784"/>
            <a:ext cx="5760642" cy="4829046"/>
          </a:xfrm>
          <a:prstGeom prst="rect">
            <a:avLst/>
          </a:prstGeom>
        </p:spPr>
      </p:pic>
      <p:sp>
        <p:nvSpPr>
          <p:cNvPr id="6" name="Subtitle 5">
            <a:extLst>
              <a:ext uri="{FF2B5EF4-FFF2-40B4-BE49-F238E27FC236}">
                <a16:creationId xmlns:a16="http://schemas.microsoft.com/office/drawing/2014/main" id="{CC91887A-EA18-DD4E-B929-773D93062120}"/>
              </a:ext>
            </a:extLst>
          </p:cNvPr>
          <p:cNvSpPr txBox="1">
            <a:spLocks/>
          </p:cNvSpPr>
          <p:nvPr/>
        </p:nvSpPr>
        <p:spPr>
          <a:xfrm>
            <a:off x="4932041" y="1340768"/>
            <a:ext cx="2592289" cy="432048"/>
          </a:xfrm>
          <a:prstGeom prst="rect">
            <a:avLst/>
          </a:prstGeom>
        </p:spPr>
        <p:txBody>
          <a:bodyPr>
            <a:normAutofit lnSpcReduction="10000"/>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buNone/>
            </a:pPr>
            <a:r>
              <a:rPr lang="en-US" sz="1200" u="none" kern="0" dirty="0"/>
              <a:t>Source: Tufts Center for the Study of Drug Development, USA - 2014</a:t>
            </a:r>
          </a:p>
        </p:txBody>
      </p:sp>
    </p:spTree>
    <p:extLst>
      <p:ext uri="{BB962C8B-B14F-4D97-AF65-F5344CB8AC3E}">
        <p14:creationId xmlns:p14="http://schemas.microsoft.com/office/powerpoint/2010/main" val="1337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9C8A7B-1225-46FF-98EA-8CB87B1B965C}"/>
              </a:ext>
            </a:extLst>
          </p:cNvPr>
          <p:cNvSpPr>
            <a:spLocks noGrp="1"/>
          </p:cNvSpPr>
          <p:nvPr>
            <p:ph type="title"/>
          </p:nvPr>
        </p:nvSpPr>
        <p:spPr>
          <a:effectLst>
            <a:outerShdw blurRad="50800" dist="38100" dir="2700000" algn="tl" rotWithShape="0">
              <a:schemeClr val="bg1"/>
            </a:outerShdw>
          </a:effectLst>
        </p:spPr>
        <p:txBody>
          <a:bodyPr>
            <a:normAutofit/>
          </a:bodyPr>
          <a:lstStyle/>
          <a:p>
            <a:r>
              <a:rPr lang="en-GB" sz="4050" dirty="0"/>
              <a:t>The impact of growing prices</a:t>
            </a:r>
            <a:endParaRPr lang="en-US" sz="4050" dirty="0"/>
          </a:p>
        </p:txBody>
      </p:sp>
      <p:sp>
        <p:nvSpPr>
          <p:cNvPr id="5" name="Slide Number Placeholder 4">
            <a:extLst>
              <a:ext uri="{FF2B5EF4-FFF2-40B4-BE49-F238E27FC236}">
                <a16:creationId xmlns:a16="http://schemas.microsoft.com/office/drawing/2014/main" id="{58CC7FC6-0BF3-435B-8DA9-8C403888B968}"/>
              </a:ext>
            </a:extLst>
          </p:cNvPr>
          <p:cNvSpPr>
            <a:spLocks noGrp="1"/>
          </p:cNvSpPr>
          <p:nvPr>
            <p:ph type="sldNum" sz="quarter" idx="11"/>
          </p:nvPr>
        </p:nvSpPr>
        <p:spPr/>
        <p:txBody>
          <a:bodyPr/>
          <a:lstStyle/>
          <a:p>
            <a:fld id="{ED72E514-DCAE-4BB5-842F-AC75552B3EFB}" type="slidenum">
              <a:rPr lang="en-US" smtClean="0"/>
              <a:t>5</a:t>
            </a:fld>
            <a:endParaRPr lang="en-US" dirty="0"/>
          </a:p>
        </p:txBody>
      </p:sp>
      <p:grpSp>
        <p:nvGrpSpPr>
          <p:cNvPr id="12" name="Group 11">
            <a:extLst>
              <a:ext uri="{FF2B5EF4-FFF2-40B4-BE49-F238E27FC236}">
                <a16:creationId xmlns:a16="http://schemas.microsoft.com/office/drawing/2014/main" id="{A39B4B4A-F2A5-4435-97A0-BE935EFEAD58}"/>
              </a:ext>
            </a:extLst>
          </p:cNvPr>
          <p:cNvGrpSpPr/>
          <p:nvPr/>
        </p:nvGrpSpPr>
        <p:grpSpPr>
          <a:xfrm>
            <a:off x="3221150" y="2198461"/>
            <a:ext cx="2626751" cy="1376288"/>
            <a:chOff x="3203848" y="1555800"/>
            <a:chExt cx="3502335" cy="1835050"/>
          </a:xfrm>
        </p:grpSpPr>
        <p:pic>
          <p:nvPicPr>
            <p:cNvPr id="14" name="Picture 13">
              <a:extLst>
                <a:ext uri="{FF2B5EF4-FFF2-40B4-BE49-F238E27FC236}">
                  <a16:creationId xmlns:a16="http://schemas.microsoft.com/office/drawing/2014/main" id="{8C667F01-D0F0-4B93-AC13-F177559E1A3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03848" y="1555800"/>
              <a:ext cx="2711574" cy="1835050"/>
            </a:xfrm>
            <a:prstGeom prst="rect">
              <a:avLst/>
            </a:prstGeom>
          </p:spPr>
        </p:pic>
        <p:pic>
          <p:nvPicPr>
            <p:cNvPr id="15" name="Picture 14">
              <a:extLst>
                <a:ext uri="{FF2B5EF4-FFF2-40B4-BE49-F238E27FC236}">
                  <a16:creationId xmlns:a16="http://schemas.microsoft.com/office/drawing/2014/main" id="{7B9ACE52-B84D-4371-A683-CC05B4CB0319}"/>
                </a:ext>
              </a:extLst>
            </p:cNvPr>
            <p:cNvPicPr>
              <a:picLocks noChangeAspect="1"/>
            </p:cNvPicPr>
            <p:nvPr/>
          </p:nvPicPr>
          <p:blipFill>
            <a:blip r:embed="rId3"/>
            <a:stretch>
              <a:fillRect/>
            </a:stretch>
          </p:blipFill>
          <p:spPr>
            <a:xfrm>
              <a:off x="5783771" y="1911449"/>
              <a:ext cx="764704" cy="764704"/>
            </a:xfrm>
            <a:prstGeom prst="rect">
              <a:avLst/>
            </a:prstGeom>
          </p:spPr>
        </p:pic>
        <p:sp>
          <p:nvSpPr>
            <p:cNvPr id="19" name="Up Arrow 7">
              <a:extLst>
                <a:ext uri="{FF2B5EF4-FFF2-40B4-BE49-F238E27FC236}">
                  <a16:creationId xmlns:a16="http://schemas.microsoft.com/office/drawing/2014/main" id="{EFD887AC-17FB-4405-8C58-738F340808E1}"/>
                </a:ext>
              </a:extLst>
            </p:cNvPr>
            <p:cNvSpPr/>
            <p:nvPr/>
          </p:nvSpPr>
          <p:spPr bwMode="auto">
            <a:xfrm>
              <a:off x="6390767" y="1733575"/>
              <a:ext cx="315416" cy="975345"/>
            </a:xfrm>
            <a:prstGeom prst="upArrow">
              <a:avLst/>
            </a:prstGeom>
            <a:solidFill>
              <a:schemeClr val="accent6">
                <a:lumMod val="5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GB" u="none">
                <a:latin typeface="Arial" charset="0"/>
              </a:endParaRPr>
            </a:p>
          </p:txBody>
        </p:sp>
      </p:grpSp>
      <p:sp>
        <p:nvSpPr>
          <p:cNvPr id="20" name="Down Arrow 9">
            <a:extLst>
              <a:ext uri="{FF2B5EF4-FFF2-40B4-BE49-F238E27FC236}">
                <a16:creationId xmlns:a16="http://schemas.microsoft.com/office/drawing/2014/main" id="{7441A48B-45B6-498D-B4F9-DDA1E6D6BAE1}"/>
              </a:ext>
            </a:extLst>
          </p:cNvPr>
          <p:cNvSpPr/>
          <p:nvPr/>
        </p:nvSpPr>
        <p:spPr bwMode="auto">
          <a:xfrm>
            <a:off x="4099921" y="3735959"/>
            <a:ext cx="512560" cy="9721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GB" u="none">
              <a:latin typeface="Arial" charset="0"/>
            </a:endParaRPr>
          </a:p>
        </p:txBody>
      </p:sp>
      <p:sp>
        <p:nvSpPr>
          <p:cNvPr id="21" name="Down Arrow 10">
            <a:extLst>
              <a:ext uri="{FF2B5EF4-FFF2-40B4-BE49-F238E27FC236}">
                <a16:creationId xmlns:a16="http://schemas.microsoft.com/office/drawing/2014/main" id="{D3E47091-1902-480C-A4B0-11A48D852BF4}"/>
              </a:ext>
            </a:extLst>
          </p:cNvPr>
          <p:cNvSpPr/>
          <p:nvPr/>
        </p:nvSpPr>
        <p:spPr bwMode="auto">
          <a:xfrm rot="18976036">
            <a:off x="5701004" y="3466132"/>
            <a:ext cx="512560" cy="9721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GB" u="none">
              <a:latin typeface="Arial" charset="0"/>
            </a:endParaRPr>
          </a:p>
        </p:txBody>
      </p:sp>
      <p:sp>
        <p:nvSpPr>
          <p:cNvPr id="22" name="Down Arrow 11">
            <a:extLst>
              <a:ext uri="{FF2B5EF4-FFF2-40B4-BE49-F238E27FC236}">
                <a16:creationId xmlns:a16="http://schemas.microsoft.com/office/drawing/2014/main" id="{C5AB6806-0977-43CE-A8AD-DF147B20A179}"/>
              </a:ext>
            </a:extLst>
          </p:cNvPr>
          <p:cNvSpPr/>
          <p:nvPr/>
        </p:nvSpPr>
        <p:spPr bwMode="auto">
          <a:xfrm rot="2623964" flipH="1">
            <a:off x="2537175" y="3466133"/>
            <a:ext cx="512560" cy="9721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GB" u="none">
              <a:latin typeface="Arial" charset="0"/>
            </a:endParaRPr>
          </a:p>
        </p:txBody>
      </p:sp>
      <p:pic>
        <p:nvPicPr>
          <p:cNvPr id="23" name="Picture 22">
            <a:extLst>
              <a:ext uri="{FF2B5EF4-FFF2-40B4-BE49-F238E27FC236}">
                <a16:creationId xmlns:a16="http://schemas.microsoft.com/office/drawing/2014/main" id="{B8285276-0756-43DC-8204-58CE444CC098}"/>
              </a:ext>
            </a:extLst>
          </p:cNvPr>
          <p:cNvPicPr>
            <a:picLocks noChangeAspect="1"/>
          </p:cNvPicPr>
          <p:nvPr/>
        </p:nvPicPr>
        <p:blipFill>
          <a:blip r:embed="rId4"/>
          <a:stretch>
            <a:fillRect/>
          </a:stretch>
        </p:blipFill>
        <p:spPr>
          <a:xfrm>
            <a:off x="3635896" y="4724806"/>
            <a:ext cx="1440609" cy="1080458"/>
          </a:xfrm>
          <a:prstGeom prst="rect">
            <a:avLst/>
          </a:prstGeom>
        </p:spPr>
      </p:pic>
      <p:sp>
        <p:nvSpPr>
          <p:cNvPr id="24" name="TextBox 23">
            <a:extLst>
              <a:ext uri="{FF2B5EF4-FFF2-40B4-BE49-F238E27FC236}">
                <a16:creationId xmlns:a16="http://schemas.microsoft.com/office/drawing/2014/main" id="{AA0D2F68-AD1F-4C08-846D-F36D5589FA46}"/>
              </a:ext>
            </a:extLst>
          </p:cNvPr>
          <p:cNvSpPr txBox="1"/>
          <p:nvPr/>
        </p:nvSpPr>
        <p:spPr>
          <a:xfrm>
            <a:off x="1143000" y="4477925"/>
            <a:ext cx="1939077" cy="923330"/>
          </a:xfrm>
          <a:prstGeom prst="rect">
            <a:avLst/>
          </a:prstGeom>
          <a:noFill/>
        </p:spPr>
        <p:txBody>
          <a:bodyPr wrap="square" rtlCol="0">
            <a:spAutoFit/>
          </a:bodyPr>
          <a:lstStyle/>
          <a:p>
            <a:pPr algn="ctr"/>
            <a:r>
              <a:rPr lang="en-GB" u="none" dirty="0"/>
              <a:t>Universal Healthcare</a:t>
            </a:r>
          </a:p>
          <a:p>
            <a:pPr algn="ctr"/>
            <a:r>
              <a:rPr lang="en-GB" u="none" dirty="0"/>
              <a:t>Sustainability</a:t>
            </a:r>
          </a:p>
        </p:txBody>
      </p:sp>
      <p:sp>
        <p:nvSpPr>
          <p:cNvPr id="25" name="TextBox 24">
            <a:extLst>
              <a:ext uri="{FF2B5EF4-FFF2-40B4-BE49-F238E27FC236}">
                <a16:creationId xmlns:a16="http://schemas.microsoft.com/office/drawing/2014/main" id="{6DD01E2E-8837-40E0-8855-D51A3B0CCBA9}"/>
              </a:ext>
            </a:extLst>
          </p:cNvPr>
          <p:cNvSpPr txBox="1"/>
          <p:nvPr/>
        </p:nvSpPr>
        <p:spPr>
          <a:xfrm>
            <a:off x="5819230" y="4477924"/>
            <a:ext cx="1702629" cy="923330"/>
          </a:xfrm>
          <a:prstGeom prst="rect">
            <a:avLst/>
          </a:prstGeom>
          <a:noFill/>
        </p:spPr>
        <p:txBody>
          <a:bodyPr wrap="square" rtlCol="0">
            <a:spAutoFit/>
          </a:bodyPr>
          <a:lstStyle/>
          <a:p>
            <a:pPr algn="ctr"/>
            <a:r>
              <a:rPr lang="en-GB" u="none" dirty="0"/>
              <a:t>Improve health in developing countries</a:t>
            </a:r>
          </a:p>
        </p:txBody>
      </p:sp>
      <p:sp>
        <p:nvSpPr>
          <p:cNvPr id="2" name="Footer Placeholder 1">
            <a:extLst>
              <a:ext uri="{FF2B5EF4-FFF2-40B4-BE49-F238E27FC236}">
                <a16:creationId xmlns:a16="http://schemas.microsoft.com/office/drawing/2014/main" id="{D288D294-37D0-8944-9686-E73A9531AA2B}"/>
              </a:ext>
            </a:extLst>
          </p:cNvPr>
          <p:cNvSpPr>
            <a:spLocks noGrp="1"/>
          </p:cNvSpPr>
          <p:nvPr>
            <p:ph type="ftr" sz="quarter" idx="10"/>
          </p:nvPr>
        </p:nvSpPr>
        <p:spPr/>
        <p:txBody>
          <a:bodyPr/>
          <a:lstStyle/>
          <a:p>
            <a:r>
              <a:rPr lang="en-GB"/>
              <a:t>© UNIBO 2018</a:t>
            </a:r>
            <a:endParaRPr lang="en-GB" dirty="0"/>
          </a:p>
        </p:txBody>
      </p:sp>
    </p:spTree>
    <p:extLst>
      <p:ext uri="{BB962C8B-B14F-4D97-AF65-F5344CB8AC3E}">
        <p14:creationId xmlns:p14="http://schemas.microsoft.com/office/powerpoint/2010/main" val="1482513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9C8A7B-1225-46FF-98EA-8CB87B1B965C}"/>
              </a:ext>
            </a:extLst>
          </p:cNvPr>
          <p:cNvSpPr>
            <a:spLocks noGrp="1"/>
          </p:cNvSpPr>
          <p:nvPr>
            <p:ph type="title"/>
          </p:nvPr>
        </p:nvSpPr>
        <p:spPr>
          <a:effectLst>
            <a:outerShdw blurRad="50800" dist="38100" dir="2700000" algn="tl" rotWithShape="0">
              <a:schemeClr val="bg1"/>
            </a:outerShdw>
          </a:effectLst>
        </p:spPr>
        <p:txBody>
          <a:bodyPr>
            <a:normAutofit fontScale="90000"/>
          </a:bodyPr>
          <a:lstStyle/>
          <a:p>
            <a:r>
              <a:rPr lang="en-GB" sz="4050" dirty="0"/>
              <a:t>Why not use computer simulation?</a:t>
            </a:r>
            <a:endParaRPr lang="en-US" sz="4050" dirty="0"/>
          </a:p>
        </p:txBody>
      </p:sp>
      <p:sp>
        <p:nvSpPr>
          <p:cNvPr id="5" name="Slide Number Placeholder 4">
            <a:extLst>
              <a:ext uri="{FF2B5EF4-FFF2-40B4-BE49-F238E27FC236}">
                <a16:creationId xmlns:a16="http://schemas.microsoft.com/office/drawing/2014/main" id="{58CC7FC6-0BF3-435B-8DA9-8C403888B968}"/>
              </a:ext>
            </a:extLst>
          </p:cNvPr>
          <p:cNvSpPr>
            <a:spLocks noGrp="1"/>
          </p:cNvSpPr>
          <p:nvPr>
            <p:ph type="sldNum" sz="quarter" idx="11"/>
          </p:nvPr>
        </p:nvSpPr>
        <p:spPr/>
        <p:txBody>
          <a:bodyPr/>
          <a:lstStyle/>
          <a:p>
            <a:fld id="{ED72E514-DCAE-4BB5-842F-AC75552B3EFB}" type="slidenum">
              <a:rPr lang="en-US" smtClean="0"/>
              <a:t>6</a:t>
            </a:fld>
            <a:endParaRPr lang="en-US" dirty="0"/>
          </a:p>
        </p:txBody>
      </p:sp>
      <p:sp>
        <p:nvSpPr>
          <p:cNvPr id="16" name="TextBox 15">
            <a:extLst>
              <a:ext uri="{FF2B5EF4-FFF2-40B4-BE49-F238E27FC236}">
                <a16:creationId xmlns:a16="http://schemas.microsoft.com/office/drawing/2014/main" id="{4BD26264-C2AC-4805-B0D2-A07D93B96FEE}"/>
              </a:ext>
            </a:extLst>
          </p:cNvPr>
          <p:cNvSpPr txBox="1"/>
          <p:nvPr/>
        </p:nvSpPr>
        <p:spPr>
          <a:xfrm>
            <a:off x="5811825" y="1511384"/>
            <a:ext cx="1965603" cy="461665"/>
          </a:xfrm>
          <a:prstGeom prst="rect">
            <a:avLst/>
          </a:prstGeom>
          <a:noFill/>
        </p:spPr>
        <p:txBody>
          <a:bodyPr wrap="none" rtlCol="0">
            <a:spAutoFit/>
          </a:bodyPr>
          <a:lstStyle/>
          <a:p>
            <a:r>
              <a:rPr lang="en-GB" sz="2400" u="none" dirty="0"/>
              <a:t>In healthcare</a:t>
            </a:r>
          </a:p>
        </p:txBody>
      </p:sp>
      <p:sp>
        <p:nvSpPr>
          <p:cNvPr id="17" name="TextBox 16">
            <a:extLst>
              <a:ext uri="{FF2B5EF4-FFF2-40B4-BE49-F238E27FC236}">
                <a16:creationId xmlns:a16="http://schemas.microsoft.com/office/drawing/2014/main" id="{DE71087F-0DF9-4372-A9F6-4B00BB090652}"/>
              </a:ext>
            </a:extLst>
          </p:cNvPr>
          <p:cNvSpPr txBox="1"/>
          <p:nvPr/>
        </p:nvSpPr>
        <p:spPr>
          <a:xfrm>
            <a:off x="5497919" y="2816565"/>
            <a:ext cx="2593417" cy="1569660"/>
          </a:xfrm>
          <a:prstGeom prst="rect">
            <a:avLst/>
          </a:prstGeom>
          <a:noFill/>
        </p:spPr>
        <p:txBody>
          <a:bodyPr wrap="square" rtlCol="0">
            <a:spAutoFit/>
          </a:bodyPr>
          <a:lstStyle/>
          <a:p>
            <a:pPr algn="ctr"/>
            <a:r>
              <a:rPr lang="en-GB" sz="2400" b="1" u="none" dirty="0">
                <a:solidFill>
                  <a:srgbClr val="FF0000"/>
                </a:solidFill>
              </a:rPr>
              <a:t>☓ ☓ ☓ ☓ ☓ ☓ ☓ ☓ ☓ ☓ ☓ ☓ ☓ ☓ ☓ ☓ ☓ ☓ ☓ ☓ ☓ ☓ ☓ </a:t>
            </a:r>
            <a:r>
              <a:rPr lang="en-GB" sz="2400" b="1" u="none" dirty="0">
                <a:solidFill>
                  <a:srgbClr val="00B050"/>
                </a:solidFill>
              </a:rPr>
              <a:t>✓</a:t>
            </a:r>
          </a:p>
        </p:txBody>
      </p:sp>
      <p:sp>
        <p:nvSpPr>
          <p:cNvPr id="18" name="TextBox 17">
            <a:extLst>
              <a:ext uri="{FF2B5EF4-FFF2-40B4-BE49-F238E27FC236}">
                <a16:creationId xmlns:a16="http://schemas.microsoft.com/office/drawing/2014/main" id="{E434B5C3-2CEB-40B6-8C48-99A3FC9CDF8B}"/>
              </a:ext>
            </a:extLst>
          </p:cNvPr>
          <p:cNvSpPr txBox="1"/>
          <p:nvPr/>
        </p:nvSpPr>
        <p:spPr>
          <a:xfrm>
            <a:off x="4934729" y="4886627"/>
            <a:ext cx="3719798" cy="1200329"/>
          </a:xfrm>
          <a:prstGeom prst="rect">
            <a:avLst/>
          </a:prstGeom>
          <a:noFill/>
        </p:spPr>
        <p:txBody>
          <a:bodyPr wrap="square" rtlCol="0">
            <a:spAutoFit/>
          </a:bodyPr>
          <a:lstStyle/>
          <a:p>
            <a:pPr algn="ctr"/>
            <a:r>
              <a:rPr lang="en-GB" sz="2400" u="none" dirty="0"/>
              <a:t>We test safety and efficacy of new products only by trial and error</a:t>
            </a:r>
          </a:p>
        </p:txBody>
      </p:sp>
      <p:grpSp>
        <p:nvGrpSpPr>
          <p:cNvPr id="6" name="Group 5">
            <a:extLst>
              <a:ext uri="{FF2B5EF4-FFF2-40B4-BE49-F238E27FC236}">
                <a16:creationId xmlns:a16="http://schemas.microsoft.com/office/drawing/2014/main" id="{4EF185C1-3AC6-A442-BFFF-BAC0D3760D16}"/>
              </a:ext>
            </a:extLst>
          </p:cNvPr>
          <p:cNvGrpSpPr/>
          <p:nvPr/>
        </p:nvGrpSpPr>
        <p:grpSpPr>
          <a:xfrm>
            <a:off x="1197999" y="2770055"/>
            <a:ext cx="2373436" cy="1897250"/>
            <a:chOff x="5477719" y="2627977"/>
            <a:chExt cx="2373436" cy="1897250"/>
          </a:xfrm>
        </p:grpSpPr>
        <p:pic>
          <p:nvPicPr>
            <p:cNvPr id="26" name="Picture 25">
              <a:extLst>
                <a:ext uri="{FF2B5EF4-FFF2-40B4-BE49-F238E27FC236}">
                  <a16:creationId xmlns:a16="http://schemas.microsoft.com/office/drawing/2014/main" id="{3ADF395A-6BE2-4946-8B11-A665E5E130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52479" y="2627977"/>
              <a:ext cx="898676" cy="1008267"/>
            </a:xfrm>
            <a:prstGeom prst="rect">
              <a:avLst/>
            </a:prstGeom>
          </p:spPr>
        </p:pic>
        <p:pic>
          <p:nvPicPr>
            <p:cNvPr id="27" name="Picture 26">
              <a:extLst>
                <a:ext uri="{FF2B5EF4-FFF2-40B4-BE49-F238E27FC236}">
                  <a16:creationId xmlns:a16="http://schemas.microsoft.com/office/drawing/2014/main" id="{2B496CD6-648D-41CE-A010-F053530C12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172" y="3636244"/>
              <a:ext cx="888983" cy="888983"/>
            </a:xfrm>
            <a:prstGeom prst="rect">
              <a:avLst/>
            </a:prstGeom>
          </p:spPr>
        </p:pic>
        <p:pic>
          <p:nvPicPr>
            <p:cNvPr id="28" name="Picture 27">
              <a:extLst>
                <a:ext uri="{FF2B5EF4-FFF2-40B4-BE49-F238E27FC236}">
                  <a16:creationId xmlns:a16="http://schemas.microsoft.com/office/drawing/2014/main" id="{7215B555-F2D3-4A66-987C-615028081E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7719" y="2627977"/>
              <a:ext cx="1469913" cy="995865"/>
            </a:xfrm>
            <a:prstGeom prst="rect">
              <a:avLst/>
            </a:prstGeom>
          </p:spPr>
        </p:pic>
        <p:pic>
          <p:nvPicPr>
            <p:cNvPr id="29" name="Picture 28">
              <a:extLst>
                <a:ext uri="{FF2B5EF4-FFF2-40B4-BE49-F238E27FC236}">
                  <a16:creationId xmlns:a16="http://schemas.microsoft.com/office/drawing/2014/main" id="{9A3E1284-06D5-42C9-B2D9-B572A5C6A0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84541" y="3636244"/>
              <a:ext cx="1477631" cy="888983"/>
            </a:xfrm>
            <a:prstGeom prst="rect">
              <a:avLst/>
            </a:prstGeom>
          </p:spPr>
        </p:pic>
      </p:grpSp>
      <p:sp>
        <p:nvSpPr>
          <p:cNvPr id="30" name="TextBox 29">
            <a:extLst>
              <a:ext uri="{FF2B5EF4-FFF2-40B4-BE49-F238E27FC236}">
                <a16:creationId xmlns:a16="http://schemas.microsoft.com/office/drawing/2014/main" id="{161BA73A-C93E-42B7-8956-859B40598865}"/>
              </a:ext>
            </a:extLst>
          </p:cNvPr>
          <p:cNvSpPr txBox="1"/>
          <p:nvPr/>
        </p:nvSpPr>
        <p:spPr>
          <a:xfrm>
            <a:off x="960201" y="1423939"/>
            <a:ext cx="2849033" cy="830997"/>
          </a:xfrm>
          <a:prstGeom prst="rect">
            <a:avLst/>
          </a:prstGeom>
          <a:noFill/>
        </p:spPr>
        <p:txBody>
          <a:bodyPr wrap="square" rtlCol="0">
            <a:spAutoFit/>
          </a:bodyPr>
          <a:lstStyle/>
          <a:p>
            <a:pPr algn="ctr"/>
            <a:r>
              <a:rPr lang="en-GB" sz="2400" u="none" dirty="0"/>
              <a:t>In any other industrial sector</a:t>
            </a:r>
          </a:p>
        </p:txBody>
      </p:sp>
      <p:sp>
        <p:nvSpPr>
          <p:cNvPr id="31" name="TextBox 30">
            <a:extLst>
              <a:ext uri="{FF2B5EF4-FFF2-40B4-BE49-F238E27FC236}">
                <a16:creationId xmlns:a16="http://schemas.microsoft.com/office/drawing/2014/main" id="{B00DF575-A8E7-48C3-B878-4856536130EA}"/>
              </a:ext>
            </a:extLst>
          </p:cNvPr>
          <p:cNvSpPr txBox="1"/>
          <p:nvPr/>
        </p:nvSpPr>
        <p:spPr>
          <a:xfrm>
            <a:off x="164207" y="5244261"/>
            <a:ext cx="4441020" cy="830997"/>
          </a:xfrm>
          <a:prstGeom prst="rect">
            <a:avLst/>
          </a:prstGeom>
          <a:noFill/>
        </p:spPr>
        <p:txBody>
          <a:bodyPr wrap="square" rtlCol="0">
            <a:spAutoFit/>
          </a:bodyPr>
          <a:lstStyle/>
          <a:p>
            <a:pPr algn="ctr"/>
            <a:r>
              <a:rPr lang="en-GB" sz="2400" u="none" dirty="0"/>
              <a:t>Testing is now done mostly with computer simulation</a:t>
            </a:r>
          </a:p>
        </p:txBody>
      </p:sp>
      <p:sp>
        <p:nvSpPr>
          <p:cNvPr id="9" name="Footer Placeholder 8">
            <a:extLst>
              <a:ext uri="{FF2B5EF4-FFF2-40B4-BE49-F238E27FC236}">
                <a16:creationId xmlns:a16="http://schemas.microsoft.com/office/drawing/2014/main" id="{B45E9C9C-FC95-A244-8613-A7A7503C89B5}"/>
              </a:ext>
            </a:extLst>
          </p:cNvPr>
          <p:cNvSpPr>
            <a:spLocks noGrp="1"/>
          </p:cNvSpPr>
          <p:nvPr>
            <p:ph type="ftr" sz="quarter" idx="10"/>
          </p:nvPr>
        </p:nvSpPr>
        <p:spPr/>
        <p:txBody>
          <a:bodyPr/>
          <a:lstStyle/>
          <a:p>
            <a:r>
              <a:rPr lang="en-GB"/>
              <a:t>© UNIBO 2018</a:t>
            </a:r>
            <a:endParaRPr lang="en-GB" dirty="0"/>
          </a:p>
        </p:txBody>
      </p:sp>
    </p:spTree>
    <p:extLst>
      <p:ext uri="{BB962C8B-B14F-4D97-AF65-F5344CB8AC3E}">
        <p14:creationId xmlns:p14="http://schemas.microsoft.com/office/powerpoint/2010/main" val="198857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E03308-CBF3-9449-A3B8-4780F1B3A7DC}"/>
              </a:ext>
            </a:extLst>
          </p:cNvPr>
          <p:cNvSpPr>
            <a:spLocks noGrp="1"/>
          </p:cNvSpPr>
          <p:nvPr>
            <p:ph type="title"/>
          </p:nvPr>
        </p:nvSpPr>
        <p:spPr/>
        <p:txBody>
          <a:bodyPr>
            <a:normAutofit/>
          </a:bodyPr>
          <a:lstStyle/>
          <a:p>
            <a:r>
              <a:rPr lang="en-GB" dirty="0"/>
              <a:t>Can computer models predict human health?</a:t>
            </a:r>
          </a:p>
        </p:txBody>
      </p:sp>
      <p:sp>
        <p:nvSpPr>
          <p:cNvPr id="7" name="Text Placeholder 6">
            <a:extLst>
              <a:ext uri="{FF2B5EF4-FFF2-40B4-BE49-F238E27FC236}">
                <a16:creationId xmlns:a16="http://schemas.microsoft.com/office/drawing/2014/main" id="{179B3672-8CD6-E546-BF0F-E09437E34D36}"/>
              </a:ext>
            </a:extLst>
          </p:cNvPr>
          <p:cNvSpPr>
            <a:spLocks noGrp="1"/>
          </p:cNvSpPr>
          <p:nvPr>
            <p:ph type="body" idx="1"/>
          </p:nvPr>
        </p:nvSpPr>
        <p:spPr/>
        <p:txBody>
          <a:bodyPr/>
          <a:lstStyle/>
          <a:p>
            <a:endParaRPr lang="en-GB"/>
          </a:p>
        </p:txBody>
      </p:sp>
      <p:sp>
        <p:nvSpPr>
          <p:cNvPr id="4" name="Footer Placeholder 3">
            <a:extLst>
              <a:ext uri="{FF2B5EF4-FFF2-40B4-BE49-F238E27FC236}">
                <a16:creationId xmlns:a16="http://schemas.microsoft.com/office/drawing/2014/main" id="{111E3F8B-45C9-8E49-9BF1-BDEAB1446197}"/>
              </a:ext>
            </a:extLst>
          </p:cNvPr>
          <p:cNvSpPr>
            <a:spLocks noGrp="1"/>
          </p:cNvSpPr>
          <p:nvPr>
            <p:ph type="ftr" sz="quarter" idx="10"/>
          </p:nvPr>
        </p:nvSpPr>
        <p:spPr/>
        <p:txBody>
          <a:bodyPr/>
          <a:lstStyle/>
          <a:p>
            <a:r>
              <a:rPr lang="en-GB"/>
              <a:t>© UNIBO 2018</a:t>
            </a:r>
            <a:endParaRPr lang="en-GB" dirty="0"/>
          </a:p>
        </p:txBody>
      </p:sp>
      <p:sp>
        <p:nvSpPr>
          <p:cNvPr id="5" name="Slide Number Placeholder 4">
            <a:extLst>
              <a:ext uri="{FF2B5EF4-FFF2-40B4-BE49-F238E27FC236}">
                <a16:creationId xmlns:a16="http://schemas.microsoft.com/office/drawing/2014/main" id="{FA773B4B-559C-884F-8A0D-C907C923C1D0}"/>
              </a:ext>
            </a:extLst>
          </p:cNvPr>
          <p:cNvSpPr>
            <a:spLocks noGrp="1"/>
          </p:cNvSpPr>
          <p:nvPr>
            <p:ph type="sldNum" sz="quarter" idx="11"/>
          </p:nvPr>
        </p:nvSpPr>
        <p:spPr/>
        <p:txBody>
          <a:bodyPr/>
          <a:lstStyle/>
          <a:p>
            <a:fld id="{4C461BA2-294B-724A-9306-A4C56C73C953}" type="slidenum">
              <a:rPr lang="en-GB" smtClean="0"/>
              <a:pPr/>
              <a:t>7</a:t>
            </a:fld>
            <a:endParaRPr lang="en-GB"/>
          </a:p>
        </p:txBody>
      </p:sp>
    </p:spTree>
    <p:extLst>
      <p:ext uri="{BB962C8B-B14F-4D97-AF65-F5344CB8AC3E}">
        <p14:creationId xmlns:p14="http://schemas.microsoft.com/office/powerpoint/2010/main" val="184920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FB2EE-4F47-DF4D-A426-5403DEEA1982}"/>
              </a:ext>
            </a:extLst>
          </p:cNvPr>
          <p:cNvSpPr>
            <a:spLocks noGrp="1"/>
          </p:cNvSpPr>
          <p:nvPr>
            <p:ph type="title"/>
          </p:nvPr>
        </p:nvSpPr>
        <p:spPr/>
        <p:txBody>
          <a:bodyPr/>
          <a:lstStyle/>
          <a:p>
            <a:r>
              <a:rPr lang="en-GB" dirty="0"/>
              <a:t>1989 – 2019: a 30 years journey</a:t>
            </a:r>
          </a:p>
        </p:txBody>
      </p:sp>
      <p:sp>
        <p:nvSpPr>
          <p:cNvPr id="3" name="Slide Number Placeholder 2"/>
          <p:cNvSpPr>
            <a:spLocks noGrp="1"/>
          </p:cNvSpPr>
          <p:nvPr>
            <p:ph type="sldNum" sz="quarter" idx="11"/>
          </p:nvPr>
        </p:nvSpPr>
        <p:spPr/>
        <p:txBody>
          <a:bodyPr/>
          <a:lstStyle/>
          <a:p>
            <a:fld id="{E9B0D46B-B7EF-4241-A14B-A0FE33D0AD68}" type="slidenum">
              <a:rPr lang="en-GB" smtClean="0"/>
              <a:pPr/>
              <a:t>8</a:t>
            </a:fld>
            <a:endParaRPr lang="en-GB"/>
          </a:p>
        </p:txBody>
      </p:sp>
      <p:sp>
        <p:nvSpPr>
          <p:cNvPr id="7" name="TextBox 6"/>
          <p:cNvSpPr txBox="1"/>
          <p:nvPr/>
        </p:nvSpPr>
        <p:spPr>
          <a:xfrm>
            <a:off x="2589944" y="2614808"/>
            <a:ext cx="1463968" cy="400110"/>
          </a:xfrm>
          <a:prstGeom prst="rect">
            <a:avLst/>
          </a:prstGeom>
          <a:noFill/>
        </p:spPr>
        <p:txBody>
          <a:bodyPr wrap="square" rtlCol="0">
            <a:spAutoFit/>
          </a:bodyPr>
          <a:lstStyle/>
          <a:p>
            <a:pPr algn="ctr"/>
            <a:r>
              <a:rPr lang="en-GB" sz="2000" u="none" dirty="0"/>
              <a:t>2005: VPH</a:t>
            </a:r>
          </a:p>
        </p:txBody>
      </p:sp>
      <p:grpSp>
        <p:nvGrpSpPr>
          <p:cNvPr id="24" name="Group 23"/>
          <p:cNvGrpSpPr/>
          <p:nvPr/>
        </p:nvGrpSpPr>
        <p:grpSpPr>
          <a:xfrm>
            <a:off x="4305260" y="1642202"/>
            <a:ext cx="1569660" cy="1945212"/>
            <a:chOff x="3658827" y="1278217"/>
            <a:chExt cx="1569660" cy="1945212"/>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74851" y="1278217"/>
              <a:ext cx="1090405" cy="1545102"/>
            </a:xfrm>
            <a:prstGeom prst="rect">
              <a:avLst/>
            </a:prstGeom>
          </p:spPr>
        </p:pic>
        <p:sp>
          <p:nvSpPr>
            <p:cNvPr id="9" name="TextBox 8"/>
            <p:cNvSpPr txBox="1"/>
            <p:nvPr/>
          </p:nvSpPr>
          <p:spPr>
            <a:xfrm>
              <a:off x="3658827" y="2823319"/>
              <a:ext cx="1569660" cy="400110"/>
            </a:xfrm>
            <a:prstGeom prst="rect">
              <a:avLst/>
            </a:prstGeom>
            <a:noFill/>
          </p:spPr>
          <p:txBody>
            <a:bodyPr wrap="none" rtlCol="0">
              <a:spAutoFit/>
            </a:bodyPr>
            <a:lstStyle/>
            <a:p>
              <a:r>
                <a:rPr lang="en-GB" sz="2000" u="none" dirty="0"/>
                <a:t>2007: STEP</a:t>
              </a:r>
            </a:p>
          </p:txBody>
        </p:sp>
      </p:grpSp>
      <p:grpSp>
        <p:nvGrpSpPr>
          <p:cNvPr id="25" name="Group 24"/>
          <p:cNvGrpSpPr/>
          <p:nvPr/>
        </p:nvGrpSpPr>
        <p:grpSpPr>
          <a:xfrm>
            <a:off x="5424172" y="2170557"/>
            <a:ext cx="3014357" cy="2030150"/>
            <a:chOff x="5302059" y="1985367"/>
            <a:chExt cx="3014357" cy="2030150"/>
          </a:xfrm>
        </p:grpSpPr>
        <p:pic>
          <p:nvPicPr>
            <p:cNvPr id="10" name="Picture 9"/>
            <p:cNvPicPr>
              <a:picLocks noChangeAspect="1"/>
            </p:cNvPicPr>
            <p:nvPr/>
          </p:nvPicPr>
          <p:blipFill>
            <a:blip r:embed="rId3"/>
            <a:stretch>
              <a:fillRect/>
            </a:stretch>
          </p:blipFill>
          <p:spPr>
            <a:xfrm>
              <a:off x="5848424" y="1985367"/>
              <a:ext cx="1819920" cy="1819920"/>
            </a:xfrm>
            <a:prstGeom prst="rect">
              <a:avLst/>
            </a:prstGeom>
          </p:spPr>
        </p:pic>
        <p:sp>
          <p:nvSpPr>
            <p:cNvPr id="11" name="TextBox 10"/>
            <p:cNvSpPr txBox="1"/>
            <p:nvPr/>
          </p:nvSpPr>
          <p:spPr>
            <a:xfrm>
              <a:off x="5302059" y="3615407"/>
              <a:ext cx="3014357" cy="400110"/>
            </a:xfrm>
            <a:prstGeom prst="rect">
              <a:avLst/>
            </a:prstGeom>
            <a:noFill/>
          </p:spPr>
          <p:txBody>
            <a:bodyPr wrap="square" rtlCol="0">
              <a:spAutoFit/>
            </a:bodyPr>
            <a:lstStyle/>
            <a:p>
              <a:pPr algn="ctr"/>
              <a:r>
                <a:rPr lang="en-GB" sz="2000" u="none" dirty="0"/>
                <a:t>2010: VPH Institute</a:t>
              </a:r>
            </a:p>
          </p:txBody>
        </p:sp>
      </p:grpSp>
      <p:pic>
        <p:nvPicPr>
          <p:cNvPr id="6" name="Picture 5"/>
          <p:cNvPicPr>
            <a:picLocks noChangeAspect="1"/>
          </p:cNvPicPr>
          <p:nvPr/>
        </p:nvPicPr>
        <p:blipFill>
          <a:blip r:embed="rId4"/>
          <a:stretch>
            <a:fillRect/>
          </a:stretch>
        </p:blipFill>
        <p:spPr>
          <a:xfrm>
            <a:off x="179512" y="1289602"/>
            <a:ext cx="2190440" cy="876176"/>
          </a:xfrm>
          <a:prstGeom prst="rect">
            <a:avLst/>
          </a:prstGeom>
        </p:spPr>
      </p:pic>
      <p:sp>
        <p:nvSpPr>
          <p:cNvPr id="23" name="Footer Placeholder 22">
            <a:extLst>
              <a:ext uri="{FF2B5EF4-FFF2-40B4-BE49-F238E27FC236}">
                <a16:creationId xmlns:a16="http://schemas.microsoft.com/office/drawing/2014/main" id="{0CAC4AED-5172-3C43-A03A-36685898C8B4}"/>
              </a:ext>
            </a:extLst>
          </p:cNvPr>
          <p:cNvSpPr>
            <a:spLocks noGrp="1"/>
          </p:cNvSpPr>
          <p:nvPr>
            <p:ph type="ftr" sz="quarter" idx="10"/>
          </p:nvPr>
        </p:nvSpPr>
        <p:spPr/>
        <p:txBody>
          <a:bodyPr/>
          <a:lstStyle/>
          <a:p>
            <a:r>
              <a:rPr lang="en-GB"/>
              <a:t>© UNIBO 2018</a:t>
            </a:r>
            <a:endParaRPr lang="en-GB" dirty="0"/>
          </a:p>
        </p:txBody>
      </p:sp>
      <p:graphicFrame>
        <p:nvGraphicFramePr>
          <p:cNvPr id="2" name="Diagram 1">
            <a:extLst>
              <a:ext uri="{FF2B5EF4-FFF2-40B4-BE49-F238E27FC236}">
                <a16:creationId xmlns:a16="http://schemas.microsoft.com/office/drawing/2014/main" id="{77131B40-37BB-6B48-B774-312ACC6FEA33}"/>
              </a:ext>
            </a:extLst>
          </p:cNvPr>
          <p:cNvGraphicFramePr/>
          <p:nvPr>
            <p:extLst>
              <p:ext uri="{D42A27DB-BD31-4B8C-83A1-F6EECF244321}">
                <p14:modId xmlns:p14="http://schemas.microsoft.com/office/powerpoint/2010/main" val="4146805151"/>
              </p:ext>
            </p:extLst>
          </p:nvPr>
        </p:nvGraphicFramePr>
        <p:xfrm>
          <a:off x="953460" y="2420888"/>
          <a:ext cx="5418740" cy="36133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TextBox 29">
            <a:extLst>
              <a:ext uri="{FF2B5EF4-FFF2-40B4-BE49-F238E27FC236}">
                <a16:creationId xmlns:a16="http://schemas.microsoft.com/office/drawing/2014/main" id="{14EF6FEC-6B93-2C4A-885B-33CCB8A26CFC}"/>
              </a:ext>
            </a:extLst>
          </p:cNvPr>
          <p:cNvSpPr txBox="1"/>
          <p:nvPr/>
        </p:nvSpPr>
        <p:spPr>
          <a:xfrm>
            <a:off x="48866" y="2205119"/>
            <a:ext cx="2190440" cy="400110"/>
          </a:xfrm>
          <a:prstGeom prst="rect">
            <a:avLst/>
          </a:prstGeom>
          <a:noFill/>
        </p:spPr>
        <p:txBody>
          <a:bodyPr wrap="square" rtlCol="0">
            <a:spAutoFit/>
          </a:bodyPr>
          <a:lstStyle/>
          <a:p>
            <a:pPr algn="ctr"/>
            <a:r>
              <a:rPr lang="en-GB" sz="2000" u="none" dirty="0"/>
              <a:t>1993: </a:t>
            </a:r>
            <a:r>
              <a:rPr lang="en-GB" sz="2000" u="none" dirty="0" err="1"/>
              <a:t>Physiome</a:t>
            </a:r>
            <a:endParaRPr lang="en-GB" sz="2000" u="none" dirty="0"/>
          </a:p>
        </p:txBody>
      </p:sp>
      <p:pic>
        <p:nvPicPr>
          <p:cNvPr id="4" name="Picture 3">
            <a:extLst>
              <a:ext uri="{FF2B5EF4-FFF2-40B4-BE49-F238E27FC236}">
                <a16:creationId xmlns:a16="http://schemas.microsoft.com/office/drawing/2014/main" id="{F0F7007D-69BE-DD44-93F7-7F1079A5D86E}"/>
              </a:ext>
            </a:extLst>
          </p:cNvPr>
          <p:cNvPicPr>
            <a:picLocks noChangeAspect="1"/>
          </p:cNvPicPr>
          <p:nvPr/>
        </p:nvPicPr>
        <p:blipFill>
          <a:blip r:embed="rId10"/>
          <a:stretch>
            <a:fillRect/>
          </a:stretch>
        </p:blipFill>
        <p:spPr>
          <a:xfrm>
            <a:off x="2988303" y="1267947"/>
            <a:ext cx="809268" cy="1287472"/>
          </a:xfrm>
          <a:prstGeom prst="rect">
            <a:avLst/>
          </a:prstGeom>
        </p:spPr>
      </p:pic>
      <p:grpSp>
        <p:nvGrpSpPr>
          <p:cNvPr id="15" name="Group 14">
            <a:extLst>
              <a:ext uri="{FF2B5EF4-FFF2-40B4-BE49-F238E27FC236}">
                <a16:creationId xmlns:a16="http://schemas.microsoft.com/office/drawing/2014/main" id="{3E346224-41AB-5645-A703-1203766D5D3B}"/>
              </a:ext>
            </a:extLst>
          </p:cNvPr>
          <p:cNvGrpSpPr/>
          <p:nvPr/>
        </p:nvGrpSpPr>
        <p:grpSpPr>
          <a:xfrm>
            <a:off x="7020272" y="4509120"/>
            <a:ext cx="1757917" cy="1624935"/>
            <a:chOff x="7020272" y="4509120"/>
            <a:chExt cx="1757917" cy="1624935"/>
          </a:xfrm>
        </p:grpSpPr>
        <p:pic>
          <p:nvPicPr>
            <p:cNvPr id="31" name="Picture 30">
              <a:extLst>
                <a:ext uri="{FF2B5EF4-FFF2-40B4-BE49-F238E27FC236}">
                  <a16:creationId xmlns:a16="http://schemas.microsoft.com/office/drawing/2014/main" id="{83B1784D-D640-044C-8976-C608D8EB9845}"/>
                </a:ext>
              </a:extLst>
            </p:cNvPr>
            <p:cNvPicPr>
              <a:picLocks noChangeAspect="1"/>
            </p:cNvPicPr>
            <p:nvPr/>
          </p:nvPicPr>
          <p:blipFill rotWithShape="1">
            <a:blip r:embed="rId11">
              <a:extLst>
                <a:ext uri="{28A0092B-C50C-407E-A947-70E740481C1C}">
                  <a14:useLocalDpi xmlns:a14="http://schemas.microsoft.com/office/drawing/2010/main" val="0"/>
                </a:ext>
              </a:extLst>
            </a:blip>
            <a:srcRect l="19813" t="10101" r="43438" b="7315"/>
            <a:stretch/>
          </p:blipFill>
          <p:spPr>
            <a:xfrm>
              <a:off x="7464810" y="4509120"/>
              <a:ext cx="868840" cy="122030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77A547C-ECD5-3C47-B4FB-2F9410DD8203}"/>
                </a:ext>
              </a:extLst>
            </p:cNvPr>
            <p:cNvSpPr txBox="1"/>
            <p:nvPr/>
          </p:nvSpPr>
          <p:spPr>
            <a:xfrm>
              <a:off x="7020272" y="5764723"/>
              <a:ext cx="1757917" cy="369332"/>
            </a:xfrm>
            <a:prstGeom prst="rect">
              <a:avLst/>
            </a:prstGeom>
            <a:noFill/>
          </p:spPr>
          <p:txBody>
            <a:bodyPr wrap="none" rtlCol="0">
              <a:spAutoFit/>
            </a:bodyPr>
            <a:lstStyle/>
            <a:p>
              <a:pPr algn="l"/>
              <a:r>
                <a:rPr lang="en-GB" u="none" dirty="0"/>
                <a:t>2016: Avicenna</a:t>
              </a:r>
            </a:p>
          </p:txBody>
        </p:sp>
      </p:grpSp>
      <p:sp>
        <p:nvSpPr>
          <p:cNvPr id="16" name="TextBox 15">
            <a:extLst>
              <a:ext uri="{FF2B5EF4-FFF2-40B4-BE49-F238E27FC236}">
                <a16:creationId xmlns:a16="http://schemas.microsoft.com/office/drawing/2014/main" id="{D2AE0F70-BB89-F142-ABDD-BFA3BE7ABA86}"/>
              </a:ext>
            </a:extLst>
          </p:cNvPr>
          <p:cNvSpPr txBox="1"/>
          <p:nvPr/>
        </p:nvSpPr>
        <p:spPr>
          <a:xfrm>
            <a:off x="207159" y="4440946"/>
            <a:ext cx="3846753" cy="1477328"/>
          </a:xfrm>
          <a:prstGeom prst="rect">
            <a:avLst/>
          </a:prstGeom>
          <a:noFill/>
        </p:spPr>
        <p:txBody>
          <a:bodyPr wrap="square" rtlCol="0">
            <a:spAutoFit/>
          </a:bodyPr>
          <a:lstStyle/>
          <a:p>
            <a:pPr algn="ctr"/>
            <a:r>
              <a:rPr lang="en-GB" u="none" dirty="0"/>
              <a:t>In these 30 years the idea of an In Silico Medicine with Digital Twins for each patient, and In Silico Trials to test new products, moved from science fiction to an industrial reality</a:t>
            </a:r>
          </a:p>
        </p:txBody>
      </p:sp>
    </p:spTree>
    <p:extLst>
      <p:ext uri="{BB962C8B-B14F-4D97-AF65-F5344CB8AC3E}">
        <p14:creationId xmlns:p14="http://schemas.microsoft.com/office/powerpoint/2010/main" val="72501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5F2-09C6-434E-BC51-3B9C06A64380}"/>
              </a:ext>
            </a:extLst>
          </p:cNvPr>
          <p:cNvSpPr>
            <a:spLocks noGrp="1"/>
          </p:cNvSpPr>
          <p:nvPr>
            <p:ph type="title"/>
          </p:nvPr>
        </p:nvSpPr>
        <p:spPr/>
        <p:txBody>
          <a:bodyPr>
            <a:normAutofit/>
          </a:bodyPr>
          <a:lstStyle/>
          <a:p>
            <a:r>
              <a:rPr lang="en-GB" dirty="0"/>
              <a:t>Models can predict health</a:t>
            </a:r>
          </a:p>
        </p:txBody>
      </p:sp>
      <p:sp>
        <p:nvSpPr>
          <p:cNvPr id="3" name="Footer Placeholder 2">
            <a:extLst>
              <a:ext uri="{FF2B5EF4-FFF2-40B4-BE49-F238E27FC236}">
                <a16:creationId xmlns:a16="http://schemas.microsoft.com/office/drawing/2014/main" id="{63936A49-87BD-1B48-9995-B9BBF9708A6E}"/>
              </a:ext>
            </a:extLst>
          </p:cNvPr>
          <p:cNvSpPr>
            <a:spLocks noGrp="1"/>
          </p:cNvSpPr>
          <p:nvPr>
            <p:ph type="ftr" sz="quarter" idx="10"/>
          </p:nvPr>
        </p:nvSpPr>
        <p:spPr/>
        <p:txBody>
          <a:bodyPr/>
          <a:lstStyle/>
          <a:p>
            <a:r>
              <a:rPr lang="en-GB" dirty="0"/>
              <a:t>© UNIBO 2018</a:t>
            </a:r>
          </a:p>
        </p:txBody>
      </p:sp>
      <p:sp>
        <p:nvSpPr>
          <p:cNvPr id="4" name="Slide Number Placeholder 3">
            <a:extLst>
              <a:ext uri="{FF2B5EF4-FFF2-40B4-BE49-F238E27FC236}">
                <a16:creationId xmlns:a16="http://schemas.microsoft.com/office/drawing/2014/main" id="{A413DB35-96B4-FB41-8326-909D4C0CBFAE}"/>
              </a:ext>
            </a:extLst>
          </p:cNvPr>
          <p:cNvSpPr>
            <a:spLocks noGrp="1"/>
          </p:cNvSpPr>
          <p:nvPr>
            <p:ph type="sldNum" sz="quarter" idx="11"/>
          </p:nvPr>
        </p:nvSpPr>
        <p:spPr/>
        <p:txBody>
          <a:bodyPr/>
          <a:lstStyle/>
          <a:p>
            <a:fld id="{4C461BA2-294B-724A-9306-A4C56C73C953}" type="slidenum">
              <a:rPr lang="en-GB" smtClean="0"/>
              <a:pPr/>
              <a:t>9</a:t>
            </a:fld>
            <a:endParaRPr lang="en-GB"/>
          </a:p>
        </p:txBody>
      </p:sp>
      <p:grpSp>
        <p:nvGrpSpPr>
          <p:cNvPr id="5" name="Group 4">
            <a:extLst>
              <a:ext uri="{FF2B5EF4-FFF2-40B4-BE49-F238E27FC236}">
                <a16:creationId xmlns:a16="http://schemas.microsoft.com/office/drawing/2014/main" id="{80D1B9F2-9F48-0047-8C39-524B0C97DDD8}"/>
              </a:ext>
            </a:extLst>
          </p:cNvPr>
          <p:cNvGrpSpPr/>
          <p:nvPr/>
        </p:nvGrpSpPr>
        <p:grpSpPr>
          <a:xfrm>
            <a:off x="4721396" y="1589055"/>
            <a:ext cx="3951323" cy="1174172"/>
            <a:chOff x="357785" y="3356992"/>
            <a:chExt cx="3951323" cy="1174172"/>
          </a:xfrm>
        </p:grpSpPr>
        <p:sp>
          <p:nvSpPr>
            <p:cNvPr id="6" name="TextBox 5">
              <a:extLst>
                <a:ext uri="{FF2B5EF4-FFF2-40B4-BE49-F238E27FC236}">
                  <a16:creationId xmlns:a16="http://schemas.microsoft.com/office/drawing/2014/main" id="{D4601795-87A6-954D-9AFD-A0812A93DF17}"/>
                </a:ext>
              </a:extLst>
            </p:cNvPr>
            <p:cNvSpPr txBox="1"/>
            <p:nvPr/>
          </p:nvSpPr>
          <p:spPr>
            <a:xfrm>
              <a:off x="1257355" y="3453946"/>
              <a:ext cx="3051753" cy="1077218"/>
            </a:xfrm>
            <a:prstGeom prst="rect">
              <a:avLst/>
            </a:prstGeom>
            <a:noFill/>
          </p:spPr>
          <p:txBody>
            <a:bodyPr wrap="square" rtlCol="0">
              <a:spAutoFit/>
            </a:bodyPr>
            <a:lstStyle/>
            <a:p>
              <a:r>
                <a:rPr lang="en-GB" sz="1400" b="1" u="none" dirty="0"/>
                <a:t>2008</a:t>
              </a:r>
              <a:r>
                <a:rPr lang="en-GB" sz="1400" u="none" dirty="0"/>
                <a:t>: FDA approves </a:t>
              </a:r>
              <a:r>
                <a:rPr lang="en-GB" sz="1400" u="none" dirty="0" err="1"/>
                <a:t>Kovatchev-Cobelli</a:t>
              </a:r>
              <a:r>
                <a:rPr lang="en-GB" sz="1400" u="none" dirty="0"/>
                <a:t> diabetes simulator to replace animal experimentation</a:t>
              </a:r>
              <a:endParaRPr lang="en-GB" sz="1100" u="none" dirty="0"/>
            </a:p>
            <a:p>
              <a:endParaRPr lang="en-GB" sz="1100" u="none" dirty="0"/>
            </a:p>
            <a:p>
              <a:r>
                <a:rPr lang="en-GB" sz="1100" u="none" dirty="0" err="1"/>
                <a:t>Zisser</a:t>
              </a:r>
              <a:r>
                <a:rPr lang="en-GB" sz="1100" u="none" dirty="0"/>
                <a:t> </a:t>
              </a:r>
              <a:r>
                <a:rPr lang="en-GB" sz="1100" i="1" u="none" dirty="0"/>
                <a:t>et al</a:t>
              </a:r>
              <a:r>
                <a:rPr lang="en-GB" sz="1100" u="none" dirty="0"/>
                <a:t> Diab Tech Th 2014 16(10):613-22. </a:t>
              </a:r>
              <a:endParaRPr lang="en-GB" sz="1400" u="none" dirty="0"/>
            </a:p>
          </p:txBody>
        </p:sp>
        <p:pic>
          <p:nvPicPr>
            <p:cNvPr id="7" name="Picture 6">
              <a:extLst>
                <a:ext uri="{FF2B5EF4-FFF2-40B4-BE49-F238E27FC236}">
                  <a16:creationId xmlns:a16="http://schemas.microsoft.com/office/drawing/2014/main" id="{A79CD03D-2D8B-7047-BE7A-303C09526D8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7785" y="3356992"/>
              <a:ext cx="823761" cy="930490"/>
            </a:xfrm>
            <a:prstGeom prst="rect">
              <a:avLst/>
            </a:prstGeom>
          </p:spPr>
        </p:pic>
      </p:grpSp>
      <p:grpSp>
        <p:nvGrpSpPr>
          <p:cNvPr id="11" name="Group 10">
            <a:extLst>
              <a:ext uri="{FF2B5EF4-FFF2-40B4-BE49-F238E27FC236}">
                <a16:creationId xmlns:a16="http://schemas.microsoft.com/office/drawing/2014/main" id="{5F2E20C4-3490-1242-929C-D697F047DA08}"/>
              </a:ext>
            </a:extLst>
          </p:cNvPr>
          <p:cNvGrpSpPr/>
          <p:nvPr/>
        </p:nvGrpSpPr>
        <p:grpSpPr>
          <a:xfrm>
            <a:off x="327015" y="3243906"/>
            <a:ext cx="3956954" cy="1180744"/>
            <a:chOff x="340318" y="4365209"/>
            <a:chExt cx="3956954" cy="1180744"/>
          </a:xfrm>
        </p:grpSpPr>
        <p:pic>
          <p:nvPicPr>
            <p:cNvPr id="12" name="Picture 11">
              <a:extLst>
                <a:ext uri="{FF2B5EF4-FFF2-40B4-BE49-F238E27FC236}">
                  <a16:creationId xmlns:a16="http://schemas.microsoft.com/office/drawing/2014/main" id="{25CE16E3-618B-E448-932F-BE0B215CB30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0318" y="4365209"/>
              <a:ext cx="838530" cy="935999"/>
            </a:xfrm>
            <a:prstGeom prst="rect">
              <a:avLst/>
            </a:prstGeom>
          </p:spPr>
        </p:pic>
        <p:sp>
          <p:nvSpPr>
            <p:cNvPr id="13" name="TextBox 12">
              <a:extLst>
                <a:ext uri="{FF2B5EF4-FFF2-40B4-BE49-F238E27FC236}">
                  <a16:creationId xmlns:a16="http://schemas.microsoft.com/office/drawing/2014/main" id="{9654129F-D0B6-114D-855C-7510EBB417E1}"/>
                </a:ext>
              </a:extLst>
            </p:cNvPr>
            <p:cNvSpPr txBox="1"/>
            <p:nvPr/>
          </p:nvSpPr>
          <p:spPr>
            <a:xfrm>
              <a:off x="1262985" y="4468735"/>
              <a:ext cx="3034287" cy="1077218"/>
            </a:xfrm>
            <a:prstGeom prst="rect">
              <a:avLst/>
            </a:prstGeom>
            <a:noFill/>
          </p:spPr>
          <p:txBody>
            <a:bodyPr wrap="square" rtlCol="0">
              <a:spAutoFit/>
            </a:bodyPr>
            <a:lstStyle/>
            <a:p>
              <a:r>
                <a:rPr lang="en-GB" sz="1400" b="1" u="none" dirty="0"/>
                <a:t>2014</a:t>
              </a:r>
              <a:r>
                <a:rPr lang="en-GB" sz="1400" u="none" dirty="0"/>
                <a:t>: FDA allows marketing of </a:t>
              </a:r>
              <a:r>
                <a:rPr lang="en-GB" sz="1400" u="none" dirty="0" err="1"/>
                <a:t>HeartFlow</a:t>
              </a:r>
              <a:r>
                <a:rPr lang="en-GB" sz="1400" u="none" dirty="0"/>
                <a:t> </a:t>
              </a:r>
              <a:r>
                <a:rPr lang="en-GB" sz="1400" u="none" dirty="0" err="1"/>
                <a:t>vFFR</a:t>
              </a:r>
              <a:r>
                <a:rPr lang="en-GB" sz="1400" u="none" dirty="0"/>
                <a:t>-CT tool for optimal treatment of coronary stenosis</a:t>
              </a:r>
              <a:endParaRPr lang="en-GB" sz="1100" u="none" dirty="0"/>
            </a:p>
            <a:p>
              <a:endParaRPr lang="en-GB" sz="1100" u="none" dirty="0"/>
            </a:p>
            <a:p>
              <a:r>
                <a:rPr lang="en-GB" sz="1100" u="none" dirty="0" err="1"/>
                <a:t>Gaus</a:t>
              </a:r>
              <a:r>
                <a:rPr lang="en-GB" sz="1100" u="none" dirty="0"/>
                <a:t> S, </a:t>
              </a:r>
              <a:r>
                <a:rPr lang="en-GB" sz="1100" i="1" u="none" dirty="0"/>
                <a:t>et al</a:t>
              </a:r>
              <a:r>
                <a:rPr lang="en-GB" sz="1100" u="none" dirty="0"/>
                <a:t>, </a:t>
              </a:r>
              <a:r>
                <a:rPr lang="it-IT" sz="1100" u="none" dirty="0"/>
                <a:t>JCCT 2013, 7(5):279-88.</a:t>
              </a:r>
              <a:endParaRPr lang="en-GB" sz="1100" u="none" dirty="0"/>
            </a:p>
          </p:txBody>
        </p:sp>
      </p:grpSp>
      <p:grpSp>
        <p:nvGrpSpPr>
          <p:cNvPr id="16" name="Group 15">
            <a:extLst>
              <a:ext uri="{FF2B5EF4-FFF2-40B4-BE49-F238E27FC236}">
                <a16:creationId xmlns:a16="http://schemas.microsoft.com/office/drawing/2014/main" id="{166900A5-4655-4441-BE71-250E081E722C}"/>
              </a:ext>
            </a:extLst>
          </p:cNvPr>
          <p:cNvGrpSpPr/>
          <p:nvPr/>
        </p:nvGrpSpPr>
        <p:grpSpPr>
          <a:xfrm>
            <a:off x="327015" y="1580180"/>
            <a:ext cx="3866159" cy="1126997"/>
            <a:chOff x="327015" y="1580180"/>
            <a:chExt cx="3866159" cy="1126997"/>
          </a:xfrm>
        </p:grpSpPr>
        <p:pic>
          <p:nvPicPr>
            <p:cNvPr id="14" name="Picture 13">
              <a:extLst>
                <a:ext uri="{FF2B5EF4-FFF2-40B4-BE49-F238E27FC236}">
                  <a16:creationId xmlns:a16="http://schemas.microsoft.com/office/drawing/2014/main" id="{CF49F770-3FE7-4642-8A84-2F3A9C542F56}"/>
                </a:ext>
              </a:extLst>
            </p:cNvPr>
            <p:cNvPicPr>
              <a:picLocks noChangeAspect="1"/>
            </p:cNvPicPr>
            <p:nvPr/>
          </p:nvPicPr>
          <p:blipFill rotWithShape="1">
            <a:blip r:embed="rId7"/>
            <a:srcRect l="16619" t="4500" r="19790" b="28001"/>
            <a:stretch/>
          </p:blipFill>
          <p:spPr>
            <a:xfrm>
              <a:off x="327015" y="1580180"/>
              <a:ext cx="733169" cy="961335"/>
            </a:xfrm>
            <a:prstGeom prst="rect">
              <a:avLst/>
            </a:prstGeom>
          </p:spPr>
        </p:pic>
        <p:sp>
          <p:nvSpPr>
            <p:cNvPr id="15" name="TextBox 14">
              <a:extLst>
                <a:ext uri="{FF2B5EF4-FFF2-40B4-BE49-F238E27FC236}">
                  <a16:creationId xmlns:a16="http://schemas.microsoft.com/office/drawing/2014/main" id="{95C306D7-D3FD-0848-AE70-43914E32AC90}"/>
                </a:ext>
              </a:extLst>
            </p:cNvPr>
            <p:cNvSpPr txBox="1"/>
            <p:nvPr/>
          </p:nvSpPr>
          <p:spPr>
            <a:xfrm>
              <a:off x="1141421" y="1645348"/>
              <a:ext cx="3051753" cy="1061829"/>
            </a:xfrm>
            <a:prstGeom prst="rect">
              <a:avLst/>
            </a:prstGeom>
            <a:noFill/>
          </p:spPr>
          <p:txBody>
            <a:bodyPr wrap="square" rtlCol="0">
              <a:spAutoFit/>
            </a:bodyPr>
            <a:lstStyle/>
            <a:p>
              <a:r>
                <a:rPr lang="en-GB" sz="1400" b="1" u="none" dirty="0"/>
                <a:t>2001</a:t>
              </a:r>
              <a:r>
                <a:rPr lang="en-GB" sz="1400" u="none" dirty="0"/>
                <a:t>: a ML model predicts biochemical failure after radical prostatectomy with a 75% accuracy</a:t>
              </a:r>
            </a:p>
            <a:p>
              <a:endParaRPr lang="en-GB" sz="1050" u="none" dirty="0"/>
            </a:p>
            <a:p>
              <a:r>
                <a:rPr lang="en-GB" sz="1050" u="none" dirty="0"/>
                <a:t>Tewari A. </a:t>
              </a:r>
              <a:r>
                <a:rPr lang="en-GB" sz="1050" i="1" u="none" dirty="0"/>
                <a:t>et al</a:t>
              </a:r>
              <a:r>
                <a:rPr lang="en-GB" sz="1050" u="none" dirty="0"/>
                <a:t> </a:t>
              </a:r>
              <a:r>
                <a:rPr lang="it-IT" sz="1050" u="none" dirty="0" err="1"/>
                <a:t>Mol</a:t>
              </a:r>
              <a:r>
                <a:rPr lang="it-IT" sz="1050" u="none" dirty="0"/>
                <a:t> </a:t>
              </a:r>
              <a:r>
                <a:rPr lang="it-IT" sz="1050" u="none" dirty="0" err="1"/>
                <a:t>Urol</a:t>
              </a:r>
              <a:r>
                <a:rPr lang="it-IT" sz="1050" u="none" dirty="0"/>
                <a:t>. 2001 5(4):163-9.</a:t>
              </a:r>
              <a:endParaRPr lang="en-GB" sz="1050" u="none" dirty="0"/>
            </a:p>
          </p:txBody>
        </p:sp>
      </p:grpSp>
      <p:grpSp>
        <p:nvGrpSpPr>
          <p:cNvPr id="20" name="Group 19">
            <a:extLst>
              <a:ext uri="{FF2B5EF4-FFF2-40B4-BE49-F238E27FC236}">
                <a16:creationId xmlns:a16="http://schemas.microsoft.com/office/drawing/2014/main" id="{239CA7C4-8F47-054B-9539-59EF2CC06AB8}"/>
              </a:ext>
            </a:extLst>
          </p:cNvPr>
          <p:cNvGrpSpPr/>
          <p:nvPr/>
        </p:nvGrpSpPr>
        <p:grpSpPr>
          <a:xfrm>
            <a:off x="338018" y="4768810"/>
            <a:ext cx="4053428" cy="1107301"/>
            <a:chOff x="4440767" y="1597927"/>
            <a:chExt cx="4053428" cy="1107301"/>
          </a:xfrm>
        </p:grpSpPr>
        <p:pic>
          <p:nvPicPr>
            <p:cNvPr id="21" name="Picture 20">
              <a:extLst>
                <a:ext uri="{FF2B5EF4-FFF2-40B4-BE49-F238E27FC236}">
                  <a16:creationId xmlns:a16="http://schemas.microsoft.com/office/drawing/2014/main" id="{8F730294-227A-C64D-B823-3B4544E6B916}"/>
                </a:ext>
              </a:extLst>
            </p:cNvPr>
            <p:cNvPicPr>
              <a:picLocks noChangeAspect="1"/>
            </p:cNvPicPr>
            <p:nvPr/>
          </p:nvPicPr>
          <p:blipFill>
            <a:blip r:embed="rId8"/>
            <a:stretch>
              <a:fillRect/>
            </a:stretch>
          </p:blipFill>
          <p:spPr>
            <a:xfrm>
              <a:off x="4440767" y="1597927"/>
              <a:ext cx="838530" cy="838530"/>
            </a:xfrm>
            <a:prstGeom prst="rect">
              <a:avLst/>
            </a:prstGeom>
          </p:spPr>
        </p:pic>
        <p:sp>
          <p:nvSpPr>
            <p:cNvPr id="22" name="TextBox 21">
              <a:extLst>
                <a:ext uri="{FF2B5EF4-FFF2-40B4-BE49-F238E27FC236}">
                  <a16:creationId xmlns:a16="http://schemas.microsoft.com/office/drawing/2014/main" id="{37772E8E-C637-414E-B29D-D6B9FF9E9860}"/>
                </a:ext>
              </a:extLst>
            </p:cNvPr>
            <p:cNvSpPr txBox="1"/>
            <p:nvPr/>
          </p:nvSpPr>
          <p:spPr>
            <a:xfrm>
              <a:off x="5357278" y="1628010"/>
              <a:ext cx="3136917" cy="1077218"/>
            </a:xfrm>
            <a:prstGeom prst="rect">
              <a:avLst/>
            </a:prstGeom>
            <a:noFill/>
          </p:spPr>
          <p:txBody>
            <a:bodyPr wrap="square" rtlCol="0">
              <a:spAutoFit/>
            </a:bodyPr>
            <a:lstStyle/>
            <a:p>
              <a:r>
                <a:rPr lang="en-GB" sz="1400" b="1" u="none" dirty="0"/>
                <a:t>2018</a:t>
              </a:r>
              <a:r>
                <a:rPr lang="en-GB" sz="1400" u="none" dirty="0"/>
                <a:t>: patient-specific models of bone strength are more cost-effective that DXA in clinical trials of bone drugs</a:t>
              </a:r>
              <a:endParaRPr lang="en-GB" sz="1100" u="none" dirty="0"/>
            </a:p>
            <a:p>
              <a:endParaRPr lang="en-GB" sz="1100" u="none" dirty="0"/>
            </a:p>
            <a:p>
              <a:r>
                <a:rPr lang="en-GB" sz="1100" u="none" dirty="0" err="1"/>
                <a:t>Viceconti</a:t>
              </a:r>
              <a:r>
                <a:rPr lang="en-GB" sz="1100" u="none" dirty="0"/>
                <a:t> M, </a:t>
              </a:r>
              <a:r>
                <a:rPr lang="en-GB" sz="1100" u="none" dirty="0" err="1"/>
                <a:t>Curr</a:t>
              </a:r>
              <a:r>
                <a:rPr lang="en-GB" sz="1100" u="none" dirty="0"/>
                <a:t> Ost Rep 2018 16(3):216-223</a:t>
              </a:r>
              <a:endParaRPr lang="en-GB" sz="1400" u="none" dirty="0"/>
            </a:p>
          </p:txBody>
        </p:sp>
      </p:grpSp>
      <p:pic>
        <p:nvPicPr>
          <p:cNvPr id="23" name="Audio 22">
            <a:hlinkClick r:id="" action="ppaction://media"/>
            <a:extLst>
              <a:ext uri="{FF2B5EF4-FFF2-40B4-BE49-F238E27FC236}">
                <a16:creationId xmlns:a16="http://schemas.microsoft.com/office/drawing/2014/main" id="{992B0EC1-2AF1-1D4C-AAFD-C497712C5EB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grpSp>
        <p:nvGrpSpPr>
          <p:cNvPr id="26" name="Group 25">
            <a:extLst>
              <a:ext uri="{FF2B5EF4-FFF2-40B4-BE49-F238E27FC236}">
                <a16:creationId xmlns:a16="http://schemas.microsoft.com/office/drawing/2014/main" id="{84649775-7D80-B14E-ACCE-1AC25FD13B6B}"/>
              </a:ext>
            </a:extLst>
          </p:cNvPr>
          <p:cNvGrpSpPr/>
          <p:nvPr/>
        </p:nvGrpSpPr>
        <p:grpSpPr>
          <a:xfrm>
            <a:off x="4723910" y="4786992"/>
            <a:ext cx="4057070" cy="1118509"/>
            <a:chOff x="4723910" y="4786992"/>
            <a:chExt cx="4057070" cy="1118509"/>
          </a:xfrm>
        </p:grpSpPr>
        <p:pic>
          <p:nvPicPr>
            <p:cNvPr id="24" name="Picture 23">
              <a:extLst>
                <a:ext uri="{FF2B5EF4-FFF2-40B4-BE49-F238E27FC236}">
                  <a16:creationId xmlns:a16="http://schemas.microsoft.com/office/drawing/2014/main" id="{6E23BA67-6E1D-FA4C-AA22-0FDAB692BB1D}"/>
                </a:ext>
              </a:extLst>
            </p:cNvPr>
            <p:cNvPicPr>
              <a:picLocks noChangeAspect="1"/>
            </p:cNvPicPr>
            <p:nvPr/>
          </p:nvPicPr>
          <p:blipFill>
            <a:blip r:embed="rId10"/>
            <a:stretch>
              <a:fillRect/>
            </a:stretch>
          </p:blipFill>
          <p:spPr>
            <a:xfrm>
              <a:off x="4723910" y="4786992"/>
              <a:ext cx="821247" cy="821247"/>
            </a:xfrm>
            <a:prstGeom prst="rect">
              <a:avLst/>
            </a:prstGeom>
          </p:spPr>
        </p:pic>
        <p:sp>
          <p:nvSpPr>
            <p:cNvPr id="25" name="TextBox 24">
              <a:extLst>
                <a:ext uri="{FF2B5EF4-FFF2-40B4-BE49-F238E27FC236}">
                  <a16:creationId xmlns:a16="http://schemas.microsoft.com/office/drawing/2014/main" id="{71ECAA2C-9D29-E442-BB2F-A31A6D320A05}"/>
                </a:ext>
              </a:extLst>
            </p:cNvPr>
            <p:cNvSpPr txBox="1"/>
            <p:nvPr/>
          </p:nvSpPr>
          <p:spPr>
            <a:xfrm>
              <a:off x="5644063" y="4828283"/>
              <a:ext cx="3136917" cy="1077218"/>
            </a:xfrm>
            <a:prstGeom prst="rect">
              <a:avLst/>
            </a:prstGeom>
            <a:noFill/>
          </p:spPr>
          <p:txBody>
            <a:bodyPr wrap="square" rtlCol="0">
              <a:spAutoFit/>
            </a:bodyPr>
            <a:lstStyle/>
            <a:p>
              <a:r>
                <a:rPr lang="en-GB" sz="1400" b="1" u="none" dirty="0"/>
                <a:t>2019</a:t>
              </a:r>
              <a:r>
                <a:rPr lang="en-GB" sz="1400" u="none" dirty="0"/>
                <a:t>: </a:t>
              </a:r>
              <a:r>
                <a:rPr lang="en-GB" sz="1400" u="none" dirty="0" err="1"/>
                <a:t>FEops</a:t>
              </a:r>
              <a:r>
                <a:rPr lang="en-GB" sz="1400" u="none" dirty="0"/>
                <a:t> </a:t>
              </a:r>
              <a:r>
                <a:rPr lang="en-GB" sz="1400" u="none" dirty="0" err="1"/>
                <a:t>HEARTguide</a:t>
              </a:r>
              <a:r>
                <a:rPr lang="en-GB" sz="1400" u="none" dirty="0"/>
                <a:t> in silico tool for planning transcatheter aortic valve implantation is CE-marked</a:t>
              </a:r>
              <a:endParaRPr lang="en-GB" sz="1100" u="none" dirty="0"/>
            </a:p>
            <a:p>
              <a:endParaRPr lang="en-GB" sz="1100" u="none" dirty="0"/>
            </a:p>
            <a:p>
              <a:r>
                <a:rPr lang="en-GB" sz="1100" u="none" dirty="0"/>
                <a:t>El </a:t>
              </a:r>
              <a:r>
                <a:rPr lang="en-GB" sz="1100" u="none" dirty="0" err="1"/>
                <a:t>Faquir</a:t>
              </a:r>
              <a:r>
                <a:rPr lang="en-GB" sz="1100" u="none" dirty="0"/>
                <a:t> N, </a:t>
              </a:r>
              <a:r>
                <a:rPr lang="en-GB" sz="1100" i="1" u="none" dirty="0"/>
                <a:t>et al </a:t>
              </a:r>
              <a:r>
                <a:rPr lang="en-GB" sz="1100" u="none" dirty="0"/>
                <a:t>Int J </a:t>
              </a:r>
              <a:r>
                <a:rPr lang="en-GB" sz="1100" u="none" dirty="0" err="1"/>
                <a:t>Cardiov</a:t>
              </a:r>
              <a:r>
                <a:rPr lang="en-GB" sz="1100" u="none" dirty="0"/>
                <a:t> </a:t>
              </a:r>
              <a:r>
                <a:rPr lang="en-GB" sz="1100" u="none" dirty="0" err="1"/>
                <a:t>Img</a:t>
              </a:r>
              <a:r>
                <a:rPr lang="en-GB" sz="1100" u="none" dirty="0"/>
                <a:t> 2019</a:t>
              </a:r>
            </a:p>
          </p:txBody>
        </p:sp>
      </p:grpSp>
      <p:grpSp>
        <p:nvGrpSpPr>
          <p:cNvPr id="28" name="Group 27">
            <a:extLst>
              <a:ext uri="{FF2B5EF4-FFF2-40B4-BE49-F238E27FC236}">
                <a16:creationId xmlns:a16="http://schemas.microsoft.com/office/drawing/2014/main" id="{C0A28160-2731-5F43-B6A6-3BCF0658D99C}"/>
              </a:ext>
            </a:extLst>
          </p:cNvPr>
          <p:cNvGrpSpPr/>
          <p:nvPr/>
        </p:nvGrpSpPr>
        <p:grpSpPr>
          <a:xfrm>
            <a:off x="4721396" y="3068960"/>
            <a:ext cx="3956953" cy="1383122"/>
            <a:chOff x="4721396" y="3068960"/>
            <a:chExt cx="3956953" cy="1383122"/>
          </a:xfrm>
        </p:grpSpPr>
        <p:sp>
          <p:nvSpPr>
            <p:cNvPr id="9" name="TextBox 8">
              <a:extLst>
                <a:ext uri="{FF2B5EF4-FFF2-40B4-BE49-F238E27FC236}">
                  <a16:creationId xmlns:a16="http://schemas.microsoft.com/office/drawing/2014/main" id="{EC086407-C226-7640-AF32-5B6B3D9E9E49}"/>
                </a:ext>
              </a:extLst>
            </p:cNvPr>
            <p:cNvSpPr txBox="1"/>
            <p:nvPr/>
          </p:nvSpPr>
          <p:spPr>
            <a:xfrm>
              <a:off x="5644063" y="3205587"/>
              <a:ext cx="3034286" cy="1246495"/>
            </a:xfrm>
            <a:prstGeom prst="rect">
              <a:avLst/>
            </a:prstGeom>
            <a:noFill/>
          </p:spPr>
          <p:txBody>
            <a:bodyPr wrap="square" rtlCol="0">
              <a:spAutoFit/>
            </a:bodyPr>
            <a:lstStyle/>
            <a:p>
              <a:r>
                <a:rPr lang="en-GB" sz="1400" b="1" u="none" dirty="0"/>
                <a:t>2015</a:t>
              </a:r>
              <a:r>
                <a:rPr lang="en-GB" sz="1400" u="none" dirty="0"/>
                <a:t>: Oxford Virtual Assay in silico cardiotoxicity test wins 3R prize for animal replacement</a:t>
              </a:r>
              <a:endParaRPr lang="en-GB" sz="1100" u="none" dirty="0"/>
            </a:p>
            <a:p>
              <a:endParaRPr lang="en-GB" sz="1100" u="none" dirty="0"/>
            </a:p>
            <a:p>
              <a:r>
                <a:rPr lang="en-GB" sz="1100" u="none" dirty="0" err="1"/>
                <a:t>Muszkiewicz</a:t>
              </a:r>
              <a:r>
                <a:rPr lang="en-GB" sz="1100" u="none" dirty="0"/>
                <a:t> A </a:t>
              </a:r>
              <a:r>
                <a:rPr lang="en-GB" sz="1100" i="1" u="none" dirty="0"/>
                <a:t>et al </a:t>
              </a:r>
              <a:r>
                <a:rPr lang="en-GB" sz="1100" u="none" dirty="0"/>
                <a:t>Pro Bio Mol Bio 2016 120(1-3):115-27</a:t>
              </a:r>
            </a:p>
          </p:txBody>
        </p:sp>
        <p:pic>
          <p:nvPicPr>
            <p:cNvPr id="27" name="Picture 26">
              <a:extLst>
                <a:ext uri="{FF2B5EF4-FFF2-40B4-BE49-F238E27FC236}">
                  <a16:creationId xmlns:a16="http://schemas.microsoft.com/office/drawing/2014/main" id="{A9DE273F-BAA3-5F49-B5C6-BC890A8AF6C1}"/>
                </a:ext>
              </a:extLst>
            </p:cNvPr>
            <p:cNvPicPr>
              <a:picLocks noChangeAspect="1"/>
            </p:cNvPicPr>
            <p:nvPr/>
          </p:nvPicPr>
          <p:blipFill rotWithShape="1">
            <a:blip r:embed="rId11"/>
            <a:srcRect l="28385" r="24756" b="19487"/>
            <a:stretch/>
          </p:blipFill>
          <p:spPr>
            <a:xfrm>
              <a:off x="4721396" y="3068960"/>
              <a:ext cx="893115" cy="1011918"/>
            </a:xfrm>
            <a:prstGeom prst="rect">
              <a:avLst/>
            </a:prstGeom>
          </p:spPr>
        </p:pic>
      </p:grpSp>
    </p:spTree>
    <p:custDataLst>
      <p:tags r:id="rId1"/>
    </p:custDataLst>
    <p:extLst>
      <p:ext uri="{BB962C8B-B14F-4D97-AF65-F5344CB8AC3E}">
        <p14:creationId xmlns:p14="http://schemas.microsoft.com/office/powerpoint/2010/main" val="1482095770"/>
      </p:ext>
    </p:extLst>
  </p:cSld>
  <p:clrMapOvr>
    <a:masterClrMapping/>
  </p:clrMapOvr>
  <mc:AlternateContent xmlns:mc="http://schemas.openxmlformats.org/markup-compatibility/2006" xmlns:p14="http://schemas.microsoft.com/office/powerpoint/2010/main">
    <mc:Choice Requires="p14">
      <p:transition spd="slow" p14:dur="2000" advTm="41286"/>
    </mc:Choice>
    <mc:Fallback xmlns="">
      <p:transition spd="slow" advTm="4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0.4|0.5"/>
</p:tagLst>
</file>

<file path=ppt/theme/theme1.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charset="0"/>
          </a:defRPr>
        </a:defPPr>
      </a:lstStyle>
    </a:lnDef>
    <a:txDef>
      <a:spPr>
        <a:noFill/>
      </a:spPr>
      <a:bodyPr wrap="none" rtlCol="0">
        <a:spAutoFit/>
      </a:bodyPr>
      <a:lstStyle>
        <a:defPPr algn="l">
          <a:defRPr u="none" dirty="0" err="1" smtClean="0"/>
        </a:defPPr>
      </a:lstStyle>
    </a:tx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NIBO_slides" id="{50F439A6-1399-C045-84A2-ED3A08DBA0E1}" vid="{3E5F0719-0535-9045-AB37-959D2DF69DC9}"/>
    </a:ext>
  </a:extLst>
</a:theme>
</file>

<file path=ppt/theme/theme2.xml><?xml version="1.0" encoding="utf-8"?>
<a:theme xmlns:a="http://schemas.openxmlformats.org/drawingml/2006/main" name="2_Personalizza struttura">
  <a:themeElements>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NIBO_slides" id="{50F439A6-1399-C045-84A2-ED3A08DBA0E1}" vid="{3D8C1E12-ACE4-6F48-930A-95549D61A481}"/>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Modulistica e Modelli" ma:contentTypeID="0x0101004F48A16EE6CB4320AF330DE4EBE8DB750055D17F50304844768B8C48A11458544900EEA682410AFD4C1993C23356160222EA000F866CA80A06624CAD3EBCA4C5E00D7C" ma:contentTypeVersion="1" ma:contentTypeDescription="" ma:contentTypeScope="" ma:versionID="6c9fe75181e76a83ea17993b18c01ee4">
  <xsd:schema xmlns:xsd="http://www.w3.org/2001/XMLSchema" xmlns:p="http://schemas.microsoft.com/office/2006/metadata/properties" xmlns:ns1="http://schemas.microsoft.com/sharepoint/v3" xmlns:ns2="17050E7E-A2DD-4021-B821-9F40A7206F78" targetNamespace="http://schemas.microsoft.com/office/2006/metadata/properties" ma:root="true" ma:fieldsID="bfeeb4410fcec1f75012fd3f45986c1b" ns1:_="" ns2:_="">
    <xsd:import namespace="http://schemas.microsoft.com/sharepoint/v3"/>
    <xsd:import namespace="17050E7E-A2DD-4021-B821-9F40A7206F78"/>
    <xsd:element name="properties">
      <xsd:complexType>
        <xsd:sequence>
          <xsd:element name="documentManagement">
            <xsd:complexType>
              <xsd:all>
                <xsd:element ref="ns1:Author" minOccurs="0"/>
                <xsd:element ref="ns1:Editor" minOccurs="0"/>
                <xsd:element ref="ns2:AutoreDoc"/>
                <xsd:element ref="ns2:AbstractO"/>
                <xsd:element ref="ns2:StatoDoc"/>
                <xsd:element ref="ns2:AnnoRedazione"/>
                <xsd:element ref="ns2:PagineDiAssegnazion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Author" ma:index="9" nillable="true" ma:displayName="Creato da"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10" nillable="true" ma:displayName="Modificato da"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dms="http://schemas.microsoft.com/office/2006/documentManagement/types" targetNamespace="17050E7E-A2DD-4021-B821-9F40A7206F78" elementFormDefault="qualified">
    <xsd:import namespace="http://schemas.microsoft.com/office/2006/documentManagement/types"/>
    <xsd:element name="AutoreDoc" ma:index="11" ma:displayName="Autore" ma:description="Inserire il nome dell'autore nella forma 'Cognome Nome'. Nel caso di più autori, separare ognuno con il ';'. Se gli autori sono più di tre, scrivere i primi tre e poi 'et al.'. Se il documento è stato genericamente redatto da una struttura (area, settore, ufficio...), inserire il nome della struttura. Per leggi, statuti e normativa in genere inserire 'Italia', 'Roma', 'UE'... Se non si conosce il nome dell'autore, inserire la fonte." ma:internalName="AutoreDoc">
      <xsd:simpleType>
        <xsd:restriction base="dms:Text">
          <xsd:maxLength value="255"/>
        </xsd:restriction>
      </xsd:simpleType>
    </xsd:element>
    <xsd:element name="AbstractO" ma:index="12" ma:displayName="Abstract" ma:description="N.B. Si consiglia di non scrivere più di 5 righe." ma:internalName="AbstractO">
      <xsd:simpleType>
        <xsd:restriction base="dms:Note"/>
      </xsd:simpleType>
    </xsd:element>
    <xsd:element name="StatoDoc" ma:index="13" ma:displayName="Stato" ma:format="Dropdown" ma:internalName="StatoDoc">
      <xsd:simpleType>
        <xsd:restriction base="dms:Choice">
          <xsd:enumeration value="Bozza"/>
          <xsd:enumeration value="Definitivo"/>
        </xsd:restriction>
      </xsd:simpleType>
    </xsd:element>
    <xsd:element name="AnnoRedazione" ma:index="14" ma:displayName="Anno di redazione" ma:internalName="AnnoRedazione">
      <xsd:simpleType>
        <xsd:union memberTypes="dms:Text">
          <xsd:simpleType>
            <xsd:restriction base="dms:Choice">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restriction>
          </xsd:simpleType>
        </xsd:union>
      </xsd:simpleType>
    </xsd:element>
    <xsd:element name="PagineDiAssegnazione" ma:index="15" nillable="true" ma:displayName="Pagine di assegnazione" ma:internalName="PagineDiAssegnazion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ma:readOnly="true"/>
        <xsd:element ref="dc:title" maxOccurs="1" ma:index="7"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269F485-99AD-4519-8604-FAB4A32023F5}">
  <ds:schemaRefs>
    <ds:schemaRef ds:uri="http://schemas.microsoft.com/sharepoint/v3/contenttype/forms"/>
  </ds:schemaRefs>
</ds:datastoreItem>
</file>

<file path=customXml/itemProps2.xml><?xml version="1.0" encoding="utf-8"?>
<ds:datastoreItem xmlns:ds="http://schemas.openxmlformats.org/officeDocument/2006/customXml" ds:itemID="{E824B36A-7BBE-4AE9-8AE8-38110EDD7FF7}">
  <ds:schemaRefs>
    <ds:schemaRef ds:uri="http://schemas.microsoft.com/office/2006/metadata/longProperties"/>
  </ds:schemaRefs>
</ds:datastoreItem>
</file>

<file path=customXml/itemProps3.xml><?xml version="1.0" encoding="utf-8"?>
<ds:datastoreItem xmlns:ds="http://schemas.openxmlformats.org/officeDocument/2006/customXml" ds:itemID="{1A05A8BE-F4AD-4B39-86F7-261D1F2B0C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050E7E-A2DD-4021-B821-9F40A7206F78"/>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1_Struttura predefinita</Template>
  <TotalTime>1414</TotalTime>
  <Words>813</Words>
  <Application>Microsoft Macintosh PowerPoint</Application>
  <PresentationFormat>On-screen Show (4:3)</PresentationFormat>
  <Paragraphs>145</Paragraphs>
  <Slides>19</Slides>
  <Notes>2</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Cambria Math</vt:lpstr>
      <vt:lpstr>Helvetica</vt:lpstr>
      <vt:lpstr>Times New Roman</vt:lpstr>
      <vt:lpstr>1_Struttura predefinita</vt:lpstr>
      <vt:lpstr>2_Personalizza struttura</vt:lpstr>
      <vt:lpstr>What are In Silico Trials?</vt:lpstr>
      <vt:lpstr>Why we need new ways to test new medical products?</vt:lpstr>
      <vt:lpstr>This is the problem /1</vt:lpstr>
      <vt:lpstr>This is the problem /2</vt:lpstr>
      <vt:lpstr>The impact of growing prices</vt:lpstr>
      <vt:lpstr>Why not use computer simulation?</vt:lpstr>
      <vt:lpstr>Can computer models predict human health?</vt:lpstr>
      <vt:lpstr>1989 – 2019: a 30 years journey</vt:lpstr>
      <vt:lpstr>Models can predict health</vt:lpstr>
      <vt:lpstr>Recommendations to regulators</vt:lpstr>
      <vt:lpstr>In Silico Trials: medical devices</vt:lpstr>
      <vt:lpstr>ASME V&amp;V-40</vt:lpstr>
      <vt:lpstr>And the drugs?</vt:lpstr>
      <vt:lpstr>Credibility of predictive models</vt:lpstr>
      <vt:lpstr>A model for In Silico Trials</vt:lpstr>
      <vt:lpstr>Data-driven Vs. Mechanistic</vt:lpstr>
      <vt:lpstr>Technical validation: ASME V&amp;V-40</vt:lpstr>
      <vt:lpstr>Clinical validation: disease + intervention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Credibility of virtual patients</dc:title>
  <dc:creator>Marco Viceconti</dc:creator>
  <cp:lastModifiedBy>Marco Viceconti</cp:lastModifiedBy>
  <cp:revision>49</cp:revision>
  <cp:lastPrinted>2019-09-05T11:28:04Z</cp:lastPrinted>
  <dcterms:created xsi:type="dcterms:W3CDTF">2019-09-04T13:04:28Z</dcterms:created>
  <dcterms:modified xsi:type="dcterms:W3CDTF">2019-09-14T08:53:49Z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EventoCorrelato">
    <vt:lpwstr/>
  </property>
  <property fmtid="{D5CDD505-2E9C-101B-9397-08002B2CF9AE}" pid="4" name="PagineDiAssegnazione">
    <vt:lpwstr/>
  </property>
  <property fmtid="{D5CDD505-2E9C-101B-9397-08002B2CF9AE}" pid="5" name="ContentType">
    <vt:lpwstr>Modulistica e Modelli</vt:lpwstr>
  </property>
  <property fmtid="{D5CDD505-2E9C-101B-9397-08002B2CF9AE}" pid="6" name="ContentTypeId">
    <vt:lpwstr>0x0101004F48A16EE6CB4320AF330DE4EBE8DB750055D17F50304844768B8C48A11458544900EEA682410AFD4C1993C23356160222EA00FD410E8749EC3C4AB46035E8CA496042</vt:lpwstr>
  </property>
  <property fmtid="{D5CDD505-2E9C-101B-9397-08002B2CF9AE}" pid="7" name="AbstractO">
    <vt:lpwstr>Layout Cesena.</vt:lpwstr>
  </property>
  <property fmtid="{D5CDD505-2E9C-101B-9397-08002B2CF9AE}" pid="8" name="AutoreDoc">
    <vt:lpwstr>AAGG - Settore Comunicazione</vt:lpwstr>
  </property>
  <property fmtid="{D5CDD505-2E9C-101B-9397-08002B2CF9AE}" pid="9" name="StatoDoc">
    <vt:lpwstr>Definitivo</vt:lpwstr>
  </property>
  <property fmtid="{D5CDD505-2E9C-101B-9397-08002B2CF9AE}" pid="10" name="AnnoRedazione">
    <vt:lpwstr>2013</vt:lpwstr>
  </property>
</Properties>
</file>