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71" r:id="rId12"/>
    <p:sldId id="275" r:id="rId13"/>
    <p:sldId id="294" r:id="rId14"/>
    <p:sldId id="274" r:id="rId15"/>
    <p:sldId id="272" r:id="rId16"/>
    <p:sldId id="273" r:id="rId17"/>
    <p:sldId id="276" r:id="rId18"/>
    <p:sldId id="266" r:id="rId19"/>
    <p:sldId id="281" r:id="rId20"/>
    <p:sldId id="286" r:id="rId21"/>
    <p:sldId id="287" r:id="rId22"/>
    <p:sldId id="288" r:id="rId23"/>
    <p:sldId id="289" r:id="rId24"/>
    <p:sldId id="292" r:id="rId25"/>
    <p:sldId id="319" r:id="rId26"/>
    <p:sldId id="320" r:id="rId27"/>
    <p:sldId id="282" r:id="rId28"/>
    <p:sldId id="267" r:id="rId29"/>
    <p:sldId id="322" r:id="rId30"/>
    <p:sldId id="295" r:id="rId31"/>
    <p:sldId id="296" r:id="rId32"/>
    <p:sldId id="301" r:id="rId33"/>
    <p:sldId id="298" r:id="rId34"/>
    <p:sldId id="300" r:id="rId35"/>
    <p:sldId id="299" r:id="rId36"/>
    <p:sldId id="317" r:id="rId37"/>
    <p:sldId id="303" r:id="rId38"/>
    <p:sldId id="318" r:id="rId39"/>
    <p:sldId id="323" r:id="rId40"/>
    <p:sldId id="268" r:id="rId41"/>
    <p:sldId id="283" r:id="rId42"/>
    <p:sldId id="308" r:id="rId43"/>
    <p:sldId id="304" r:id="rId44"/>
    <p:sldId id="305" r:id="rId45"/>
    <p:sldId id="306" r:id="rId46"/>
    <p:sldId id="269" r:id="rId47"/>
    <p:sldId id="285" r:id="rId48"/>
    <p:sldId id="310" r:id="rId49"/>
    <p:sldId id="309" r:id="rId50"/>
    <p:sldId id="316" r:id="rId51"/>
    <p:sldId id="270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F9FA"/>
    <a:srgbClr val="E0F0E5"/>
    <a:srgbClr val="4EAC69"/>
    <a:srgbClr val="5EB677"/>
    <a:srgbClr val="18858A"/>
    <a:srgbClr val="23BBC3"/>
    <a:srgbClr val="E6E9EA"/>
    <a:srgbClr val="ECF8F5"/>
    <a:srgbClr val="DCEDF8"/>
    <a:srgbClr val="D5E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429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6" y="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696"/>
    </p:cViewPr>
  </p:sorterViewPr>
  <p:notesViewPr>
    <p:cSldViewPr snapToGrid="0">
      <p:cViewPr varScale="1">
        <p:scale>
          <a:sx n="84" d="100"/>
          <a:sy n="84" d="100"/>
        </p:scale>
        <p:origin x="274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C1D409-BE7A-4FBA-810C-B8BB2D7607F3}" type="doc">
      <dgm:prSet loTypeId="urn:microsoft.com/office/officeart/2005/8/layout/gear1" loCatId="relationship" qsTypeId="urn:microsoft.com/office/officeart/2005/8/quickstyle/simple1" qsCatId="simple" csTypeId="urn:microsoft.com/office/officeart/2005/8/colors/colorful1" csCatId="colorful" phldr="1"/>
      <dgm:spPr/>
    </dgm:pt>
    <dgm:pt modelId="{026617E8-F814-4BA3-B260-A7CE1877EDBF}">
      <dgm:prSet phldrT="[Text]" custT="1"/>
      <dgm:spPr>
        <a:solidFill>
          <a:schemeClr val="tx2"/>
        </a:solidFill>
      </dgm:spPr>
      <dgm:t>
        <a:bodyPr/>
        <a:lstStyle/>
        <a:p>
          <a:r>
            <a:rPr lang="en-ZA" sz="4800" dirty="0"/>
            <a:t>my data</a:t>
          </a:r>
        </a:p>
      </dgm:t>
    </dgm:pt>
    <dgm:pt modelId="{5DD039D2-1699-4533-8F60-8A9431AE9AFE}" type="parTrans" cxnId="{63F393D7-48B0-4F58-BBA9-2024854093CE}">
      <dgm:prSet/>
      <dgm:spPr/>
      <dgm:t>
        <a:bodyPr/>
        <a:lstStyle/>
        <a:p>
          <a:endParaRPr lang="en-ZA"/>
        </a:p>
      </dgm:t>
    </dgm:pt>
    <dgm:pt modelId="{28CA9F38-04BD-46EE-B9AC-722C445D1B8C}" type="sibTrans" cxnId="{63F393D7-48B0-4F58-BBA9-2024854093CE}">
      <dgm:prSet/>
      <dgm:spPr>
        <a:solidFill>
          <a:schemeClr val="tx2">
            <a:lumMod val="50000"/>
          </a:schemeClr>
        </a:solidFill>
      </dgm:spPr>
      <dgm:t>
        <a:bodyPr/>
        <a:lstStyle/>
        <a:p>
          <a:endParaRPr lang="en-ZA"/>
        </a:p>
      </dgm:t>
    </dgm:pt>
    <dgm:pt modelId="{D386D049-4A18-44D1-B8EF-ED26803414C3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ZA" dirty="0"/>
            <a:t>how I got it</a:t>
          </a:r>
        </a:p>
      </dgm:t>
    </dgm:pt>
    <dgm:pt modelId="{D19968C1-E86A-4A9F-9E0F-00E1305101E7}" type="parTrans" cxnId="{57A2D571-71D8-426D-BB8B-A4633E47FC18}">
      <dgm:prSet/>
      <dgm:spPr/>
      <dgm:t>
        <a:bodyPr/>
        <a:lstStyle/>
        <a:p>
          <a:endParaRPr lang="en-ZA"/>
        </a:p>
      </dgm:t>
    </dgm:pt>
    <dgm:pt modelId="{1D4529BB-80A6-4BC9-97F6-CFDD88E9F1A9}" type="sibTrans" cxnId="{57A2D571-71D8-426D-BB8B-A4633E47FC18}">
      <dgm:prSet/>
      <dgm:spPr>
        <a:solidFill>
          <a:schemeClr val="tx2"/>
        </a:solidFill>
      </dgm:spPr>
      <dgm:t>
        <a:bodyPr/>
        <a:lstStyle/>
        <a:p>
          <a:endParaRPr lang="en-ZA"/>
        </a:p>
      </dgm:t>
    </dgm:pt>
    <dgm:pt modelId="{48CB2C30-AABA-4BD9-8764-9B8F0ACE6A06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ZA" dirty="0"/>
            <a:t>where you find it</a:t>
          </a:r>
        </a:p>
      </dgm:t>
    </dgm:pt>
    <dgm:pt modelId="{8713F9B8-5D2F-4457-92BE-8A37FA080752}" type="parTrans" cxnId="{A85247AD-91AC-4466-A104-DA7C4CBC8BD0}">
      <dgm:prSet/>
      <dgm:spPr/>
      <dgm:t>
        <a:bodyPr/>
        <a:lstStyle/>
        <a:p>
          <a:endParaRPr lang="en-ZA"/>
        </a:p>
      </dgm:t>
    </dgm:pt>
    <dgm:pt modelId="{462AFC1D-AA9B-4E0B-8758-D337A2AD7F58}" type="sibTrans" cxnId="{A85247AD-91AC-4466-A104-DA7C4CBC8BD0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ZA"/>
        </a:p>
      </dgm:t>
    </dgm:pt>
    <dgm:pt modelId="{FA632867-B64D-44E0-934A-3C9A85471747}" type="pres">
      <dgm:prSet presAssocID="{51C1D409-BE7A-4FBA-810C-B8BB2D7607F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A836621-9D38-4DAA-92D0-3EA06F0ED750}" type="pres">
      <dgm:prSet presAssocID="{026617E8-F814-4BA3-B260-A7CE1877EDBF}" presName="gear1" presStyleLbl="node1" presStyleIdx="0" presStyleCnt="3">
        <dgm:presLayoutVars>
          <dgm:chMax val="1"/>
          <dgm:bulletEnabled val="1"/>
        </dgm:presLayoutVars>
      </dgm:prSet>
      <dgm:spPr/>
    </dgm:pt>
    <dgm:pt modelId="{3F3D2915-01C5-4085-9C89-4B5A7E982D99}" type="pres">
      <dgm:prSet presAssocID="{026617E8-F814-4BA3-B260-A7CE1877EDBF}" presName="gear1srcNode" presStyleLbl="node1" presStyleIdx="0" presStyleCnt="3"/>
      <dgm:spPr/>
    </dgm:pt>
    <dgm:pt modelId="{025FB061-EE08-4B49-8A5A-125DA532C66B}" type="pres">
      <dgm:prSet presAssocID="{026617E8-F814-4BA3-B260-A7CE1877EDBF}" presName="gear1dstNode" presStyleLbl="node1" presStyleIdx="0" presStyleCnt="3"/>
      <dgm:spPr/>
    </dgm:pt>
    <dgm:pt modelId="{52698B32-FE22-4FB3-999F-F47D2F26442E}" type="pres">
      <dgm:prSet presAssocID="{D386D049-4A18-44D1-B8EF-ED26803414C3}" presName="gear2" presStyleLbl="node1" presStyleIdx="1" presStyleCnt="3">
        <dgm:presLayoutVars>
          <dgm:chMax val="1"/>
          <dgm:bulletEnabled val="1"/>
        </dgm:presLayoutVars>
      </dgm:prSet>
      <dgm:spPr/>
    </dgm:pt>
    <dgm:pt modelId="{FCA96866-2D3B-4122-A909-04F89510B602}" type="pres">
      <dgm:prSet presAssocID="{D386D049-4A18-44D1-B8EF-ED26803414C3}" presName="gear2srcNode" presStyleLbl="node1" presStyleIdx="1" presStyleCnt="3"/>
      <dgm:spPr/>
    </dgm:pt>
    <dgm:pt modelId="{20DE3D69-FBCB-4705-BA96-3AD3AF3B4036}" type="pres">
      <dgm:prSet presAssocID="{D386D049-4A18-44D1-B8EF-ED26803414C3}" presName="gear2dstNode" presStyleLbl="node1" presStyleIdx="1" presStyleCnt="3"/>
      <dgm:spPr/>
    </dgm:pt>
    <dgm:pt modelId="{0F14E48C-A3D8-48EF-8727-34D8D4382857}" type="pres">
      <dgm:prSet presAssocID="{48CB2C30-AABA-4BD9-8764-9B8F0ACE6A06}" presName="gear3" presStyleLbl="node1" presStyleIdx="2" presStyleCnt="3"/>
      <dgm:spPr/>
    </dgm:pt>
    <dgm:pt modelId="{40683439-4627-41EC-B73D-D326BD3AADCF}" type="pres">
      <dgm:prSet presAssocID="{48CB2C30-AABA-4BD9-8764-9B8F0ACE6A06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5619B387-EBD8-47CD-9064-83ACECB00940}" type="pres">
      <dgm:prSet presAssocID="{48CB2C30-AABA-4BD9-8764-9B8F0ACE6A06}" presName="gear3srcNode" presStyleLbl="node1" presStyleIdx="2" presStyleCnt="3"/>
      <dgm:spPr/>
    </dgm:pt>
    <dgm:pt modelId="{C2B0FD4C-BD94-4A53-A754-299B395A4104}" type="pres">
      <dgm:prSet presAssocID="{48CB2C30-AABA-4BD9-8764-9B8F0ACE6A06}" presName="gear3dstNode" presStyleLbl="node1" presStyleIdx="2" presStyleCnt="3"/>
      <dgm:spPr/>
    </dgm:pt>
    <dgm:pt modelId="{3C18A86B-537C-414D-9AA1-60AF9B03CF98}" type="pres">
      <dgm:prSet presAssocID="{28CA9F38-04BD-46EE-B9AC-722C445D1B8C}" presName="connector1" presStyleLbl="sibTrans2D1" presStyleIdx="0" presStyleCnt="3"/>
      <dgm:spPr/>
    </dgm:pt>
    <dgm:pt modelId="{371B96BF-CA08-41FD-8306-7C9F5855B663}" type="pres">
      <dgm:prSet presAssocID="{1D4529BB-80A6-4BC9-97F6-CFDD88E9F1A9}" presName="connector2" presStyleLbl="sibTrans2D1" presStyleIdx="1" presStyleCnt="3"/>
      <dgm:spPr/>
    </dgm:pt>
    <dgm:pt modelId="{FF4AA0ED-C02C-46F2-936A-0CDFEE5CC39D}" type="pres">
      <dgm:prSet presAssocID="{462AFC1D-AA9B-4E0B-8758-D337A2AD7F58}" presName="connector3" presStyleLbl="sibTrans2D1" presStyleIdx="2" presStyleCnt="3"/>
      <dgm:spPr/>
    </dgm:pt>
  </dgm:ptLst>
  <dgm:cxnLst>
    <dgm:cxn modelId="{F5658B16-B99B-4106-86DE-E16A1F3A1BC5}" type="presOf" srcId="{1D4529BB-80A6-4BC9-97F6-CFDD88E9F1A9}" destId="{371B96BF-CA08-41FD-8306-7C9F5855B663}" srcOrd="0" destOrd="0" presId="urn:microsoft.com/office/officeart/2005/8/layout/gear1"/>
    <dgm:cxn modelId="{724B9423-D7FC-4278-8B50-C7F68D67DAEC}" type="presOf" srcId="{026617E8-F814-4BA3-B260-A7CE1877EDBF}" destId="{3F3D2915-01C5-4085-9C89-4B5A7E982D99}" srcOrd="1" destOrd="0" presId="urn:microsoft.com/office/officeart/2005/8/layout/gear1"/>
    <dgm:cxn modelId="{471DF331-6918-4EB2-8ED7-3E4BEF25A3BC}" type="presOf" srcId="{D386D049-4A18-44D1-B8EF-ED26803414C3}" destId="{20DE3D69-FBCB-4705-BA96-3AD3AF3B4036}" srcOrd="2" destOrd="0" presId="urn:microsoft.com/office/officeart/2005/8/layout/gear1"/>
    <dgm:cxn modelId="{2E526E37-7CED-4AD6-B8F3-A28349C29341}" type="presOf" srcId="{D386D049-4A18-44D1-B8EF-ED26803414C3}" destId="{52698B32-FE22-4FB3-999F-F47D2F26442E}" srcOrd="0" destOrd="0" presId="urn:microsoft.com/office/officeart/2005/8/layout/gear1"/>
    <dgm:cxn modelId="{19904A63-C472-4EDE-9352-AA19F109A45A}" type="presOf" srcId="{28CA9F38-04BD-46EE-B9AC-722C445D1B8C}" destId="{3C18A86B-537C-414D-9AA1-60AF9B03CF98}" srcOrd="0" destOrd="0" presId="urn:microsoft.com/office/officeart/2005/8/layout/gear1"/>
    <dgm:cxn modelId="{681E2C65-811E-4A2F-B94B-729AAB727872}" type="presOf" srcId="{462AFC1D-AA9B-4E0B-8758-D337A2AD7F58}" destId="{FF4AA0ED-C02C-46F2-936A-0CDFEE5CC39D}" srcOrd="0" destOrd="0" presId="urn:microsoft.com/office/officeart/2005/8/layout/gear1"/>
    <dgm:cxn modelId="{186DF366-027C-4373-80C4-B752128F3330}" type="presOf" srcId="{D386D049-4A18-44D1-B8EF-ED26803414C3}" destId="{FCA96866-2D3B-4122-A909-04F89510B602}" srcOrd="1" destOrd="0" presId="urn:microsoft.com/office/officeart/2005/8/layout/gear1"/>
    <dgm:cxn modelId="{C2620C47-779E-4A75-BA9F-DA2CB28EC188}" type="presOf" srcId="{026617E8-F814-4BA3-B260-A7CE1877EDBF}" destId="{025FB061-EE08-4B49-8A5A-125DA532C66B}" srcOrd="2" destOrd="0" presId="urn:microsoft.com/office/officeart/2005/8/layout/gear1"/>
    <dgm:cxn modelId="{57A2D571-71D8-426D-BB8B-A4633E47FC18}" srcId="{51C1D409-BE7A-4FBA-810C-B8BB2D7607F3}" destId="{D386D049-4A18-44D1-B8EF-ED26803414C3}" srcOrd="1" destOrd="0" parTransId="{D19968C1-E86A-4A9F-9E0F-00E1305101E7}" sibTransId="{1D4529BB-80A6-4BC9-97F6-CFDD88E9F1A9}"/>
    <dgm:cxn modelId="{A85247AD-91AC-4466-A104-DA7C4CBC8BD0}" srcId="{51C1D409-BE7A-4FBA-810C-B8BB2D7607F3}" destId="{48CB2C30-AABA-4BD9-8764-9B8F0ACE6A06}" srcOrd="2" destOrd="0" parTransId="{8713F9B8-5D2F-4457-92BE-8A37FA080752}" sibTransId="{462AFC1D-AA9B-4E0B-8758-D337A2AD7F58}"/>
    <dgm:cxn modelId="{FE9725B4-294D-481C-8905-6A447F91C0A4}" type="presOf" srcId="{026617E8-F814-4BA3-B260-A7CE1877EDBF}" destId="{DA836621-9D38-4DAA-92D0-3EA06F0ED750}" srcOrd="0" destOrd="0" presId="urn:microsoft.com/office/officeart/2005/8/layout/gear1"/>
    <dgm:cxn modelId="{460E5AB6-4174-4D32-B466-23CE435FF964}" type="presOf" srcId="{48CB2C30-AABA-4BD9-8764-9B8F0ACE6A06}" destId="{40683439-4627-41EC-B73D-D326BD3AADCF}" srcOrd="1" destOrd="0" presId="urn:microsoft.com/office/officeart/2005/8/layout/gear1"/>
    <dgm:cxn modelId="{D13EF6C1-F63B-4CBA-9109-F5B1B6D6B1C3}" type="presOf" srcId="{48CB2C30-AABA-4BD9-8764-9B8F0ACE6A06}" destId="{0F14E48C-A3D8-48EF-8727-34D8D4382857}" srcOrd="0" destOrd="0" presId="urn:microsoft.com/office/officeart/2005/8/layout/gear1"/>
    <dgm:cxn modelId="{5BE4DAC9-0DE4-4E70-94CB-56101E2C0145}" type="presOf" srcId="{48CB2C30-AABA-4BD9-8764-9B8F0ACE6A06}" destId="{C2B0FD4C-BD94-4A53-A754-299B395A4104}" srcOrd="3" destOrd="0" presId="urn:microsoft.com/office/officeart/2005/8/layout/gear1"/>
    <dgm:cxn modelId="{63F393D7-48B0-4F58-BBA9-2024854093CE}" srcId="{51C1D409-BE7A-4FBA-810C-B8BB2D7607F3}" destId="{026617E8-F814-4BA3-B260-A7CE1877EDBF}" srcOrd="0" destOrd="0" parTransId="{5DD039D2-1699-4533-8F60-8A9431AE9AFE}" sibTransId="{28CA9F38-04BD-46EE-B9AC-722C445D1B8C}"/>
    <dgm:cxn modelId="{CE9C6CF4-EE48-44CE-885B-F80FF7FF8D27}" type="presOf" srcId="{48CB2C30-AABA-4BD9-8764-9B8F0ACE6A06}" destId="{5619B387-EBD8-47CD-9064-83ACECB00940}" srcOrd="2" destOrd="0" presId="urn:microsoft.com/office/officeart/2005/8/layout/gear1"/>
    <dgm:cxn modelId="{FA3B2BFA-73B8-421B-8D4D-8DD130715988}" type="presOf" srcId="{51C1D409-BE7A-4FBA-810C-B8BB2D7607F3}" destId="{FA632867-B64D-44E0-934A-3C9A85471747}" srcOrd="0" destOrd="0" presId="urn:microsoft.com/office/officeart/2005/8/layout/gear1"/>
    <dgm:cxn modelId="{087BA62E-5D3F-4882-A4BE-96EC792A64ED}" type="presParOf" srcId="{FA632867-B64D-44E0-934A-3C9A85471747}" destId="{DA836621-9D38-4DAA-92D0-3EA06F0ED750}" srcOrd="0" destOrd="0" presId="urn:microsoft.com/office/officeart/2005/8/layout/gear1"/>
    <dgm:cxn modelId="{B92914A8-C81F-49A4-AF0E-33B49E5BF84C}" type="presParOf" srcId="{FA632867-B64D-44E0-934A-3C9A85471747}" destId="{3F3D2915-01C5-4085-9C89-4B5A7E982D99}" srcOrd="1" destOrd="0" presId="urn:microsoft.com/office/officeart/2005/8/layout/gear1"/>
    <dgm:cxn modelId="{7590514C-3D81-4684-8FE2-5A2E85392A68}" type="presParOf" srcId="{FA632867-B64D-44E0-934A-3C9A85471747}" destId="{025FB061-EE08-4B49-8A5A-125DA532C66B}" srcOrd="2" destOrd="0" presId="urn:microsoft.com/office/officeart/2005/8/layout/gear1"/>
    <dgm:cxn modelId="{BE409340-BFE0-4959-8835-C1BB6CEFE00D}" type="presParOf" srcId="{FA632867-B64D-44E0-934A-3C9A85471747}" destId="{52698B32-FE22-4FB3-999F-F47D2F26442E}" srcOrd="3" destOrd="0" presId="urn:microsoft.com/office/officeart/2005/8/layout/gear1"/>
    <dgm:cxn modelId="{0D89F2D0-4C5B-47BB-B783-97DF7E88EF0F}" type="presParOf" srcId="{FA632867-B64D-44E0-934A-3C9A85471747}" destId="{FCA96866-2D3B-4122-A909-04F89510B602}" srcOrd="4" destOrd="0" presId="urn:microsoft.com/office/officeart/2005/8/layout/gear1"/>
    <dgm:cxn modelId="{7FA001EA-A37A-4D32-BE94-2CCACFB60F77}" type="presParOf" srcId="{FA632867-B64D-44E0-934A-3C9A85471747}" destId="{20DE3D69-FBCB-4705-BA96-3AD3AF3B4036}" srcOrd="5" destOrd="0" presId="urn:microsoft.com/office/officeart/2005/8/layout/gear1"/>
    <dgm:cxn modelId="{1BB0EE69-8936-42BA-9DE1-8677116371E5}" type="presParOf" srcId="{FA632867-B64D-44E0-934A-3C9A85471747}" destId="{0F14E48C-A3D8-48EF-8727-34D8D4382857}" srcOrd="6" destOrd="0" presId="urn:microsoft.com/office/officeart/2005/8/layout/gear1"/>
    <dgm:cxn modelId="{E60A8C29-90D3-45DB-895F-0197A44DAAA9}" type="presParOf" srcId="{FA632867-B64D-44E0-934A-3C9A85471747}" destId="{40683439-4627-41EC-B73D-D326BD3AADCF}" srcOrd="7" destOrd="0" presId="urn:microsoft.com/office/officeart/2005/8/layout/gear1"/>
    <dgm:cxn modelId="{E5DEDD61-2423-48F6-9E50-21375F746A65}" type="presParOf" srcId="{FA632867-B64D-44E0-934A-3C9A85471747}" destId="{5619B387-EBD8-47CD-9064-83ACECB00940}" srcOrd="8" destOrd="0" presId="urn:microsoft.com/office/officeart/2005/8/layout/gear1"/>
    <dgm:cxn modelId="{FB85E6AD-EF97-4655-A15B-E48CC6F01533}" type="presParOf" srcId="{FA632867-B64D-44E0-934A-3C9A85471747}" destId="{C2B0FD4C-BD94-4A53-A754-299B395A4104}" srcOrd="9" destOrd="0" presId="urn:microsoft.com/office/officeart/2005/8/layout/gear1"/>
    <dgm:cxn modelId="{DFECE9E9-1811-43F1-ACCB-A11A15F8B7B2}" type="presParOf" srcId="{FA632867-B64D-44E0-934A-3C9A85471747}" destId="{3C18A86B-537C-414D-9AA1-60AF9B03CF98}" srcOrd="10" destOrd="0" presId="urn:microsoft.com/office/officeart/2005/8/layout/gear1"/>
    <dgm:cxn modelId="{A5117C82-B7EE-4EC3-B3D7-8257B2E817EF}" type="presParOf" srcId="{FA632867-B64D-44E0-934A-3C9A85471747}" destId="{371B96BF-CA08-41FD-8306-7C9F5855B663}" srcOrd="11" destOrd="0" presId="urn:microsoft.com/office/officeart/2005/8/layout/gear1"/>
    <dgm:cxn modelId="{94CF6041-2D78-46CA-B48D-58ADD99BBA17}" type="presParOf" srcId="{FA632867-B64D-44E0-934A-3C9A85471747}" destId="{FF4AA0ED-C02C-46F2-936A-0CDFEE5CC39D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1455BA-E3F9-49B1-A33F-E250C31D33D5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ZA"/>
        </a:p>
      </dgm:t>
    </dgm:pt>
    <dgm:pt modelId="{AD5CF8EF-3550-4B49-A406-037461904A81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ZA" sz="1800" b="1" dirty="0"/>
            <a:t>photos</a:t>
          </a:r>
        </a:p>
      </dgm:t>
    </dgm:pt>
    <dgm:pt modelId="{7A4EEDC9-D04E-4FC4-8040-1661331F8F73}" type="parTrans" cxnId="{8A87468A-50CA-4184-8B0E-519C8E4D46BB}">
      <dgm:prSet/>
      <dgm:spPr/>
      <dgm:t>
        <a:bodyPr/>
        <a:lstStyle/>
        <a:p>
          <a:endParaRPr lang="en-ZA" sz="2000" b="1"/>
        </a:p>
      </dgm:t>
    </dgm:pt>
    <dgm:pt modelId="{D21E4EFB-60D6-4E7D-B5CC-48FFAD9E7F9E}" type="sibTrans" cxnId="{8A87468A-50CA-4184-8B0E-519C8E4D46BB}">
      <dgm:prSet custT="1"/>
      <dgm:spPr/>
      <dgm:t>
        <a:bodyPr/>
        <a:lstStyle/>
        <a:p>
          <a:r>
            <a:rPr lang="en-ZA" sz="1800" b="1" dirty="0"/>
            <a:t>flow sheets</a:t>
          </a:r>
        </a:p>
      </dgm:t>
    </dgm:pt>
    <dgm:pt modelId="{085777BD-E7DA-410F-BEA7-7E4FDB76BAA5}">
      <dgm:prSet phldrT="[Text]" custT="1"/>
      <dgm:spPr/>
      <dgm:t>
        <a:bodyPr/>
        <a:lstStyle/>
        <a:p>
          <a:r>
            <a:rPr lang="en-ZA" sz="1800" b="1" dirty="0">
              <a:solidFill>
                <a:schemeClr val="tx2"/>
              </a:solidFill>
            </a:rPr>
            <a:t>captions</a:t>
          </a:r>
        </a:p>
      </dgm:t>
    </dgm:pt>
    <dgm:pt modelId="{109B07CA-63D5-479E-9B9A-D82A39F48984}" type="parTrans" cxnId="{3B1FF02A-E2E3-44A5-B491-97CD8DDF5360}">
      <dgm:prSet/>
      <dgm:spPr/>
      <dgm:t>
        <a:bodyPr/>
        <a:lstStyle/>
        <a:p>
          <a:endParaRPr lang="en-ZA" sz="2000" b="1"/>
        </a:p>
      </dgm:t>
    </dgm:pt>
    <dgm:pt modelId="{04056569-C0A2-42BB-A23F-7E6A61D660B8}" type="sibTrans" cxnId="{3B1FF02A-E2E3-44A5-B491-97CD8DDF5360}">
      <dgm:prSet/>
      <dgm:spPr/>
      <dgm:t>
        <a:bodyPr/>
        <a:lstStyle/>
        <a:p>
          <a:endParaRPr lang="en-ZA" sz="2000" b="1"/>
        </a:p>
      </dgm:t>
    </dgm:pt>
    <dgm:pt modelId="{87D16EA7-9553-4072-A52F-A215680BB13C}">
      <dgm:prSet phldrT="[Text]" custT="1"/>
      <dgm:spPr/>
      <dgm:t>
        <a:bodyPr lIns="0" rIns="0"/>
        <a:lstStyle/>
        <a:p>
          <a:r>
            <a:rPr lang="en-ZA" sz="1800" b="1" dirty="0"/>
            <a:t>numbers</a:t>
          </a:r>
        </a:p>
      </dgm:t>
    </dgm:pt>
    <dgm:pt modelId="{E6EFA9EB-7121-43BE-B6FC-28C0B4ADDE3F}" type="parTrans" cxnId="{88306A5E-75D7-4398-A37A-3EB434C42859}">
      <dgm:prSet/>
      <dgm:spPr/>
      <dgm:t>
        <a:bodyPr/>
        <a:lstStyle/>
        <a:p>
          <a:endParaRPr lang="en-ZA" sz="2000" b="1"/>
        </a:p>
      </dgm:t>
    </dgm:pt>
    <dgm:pt modelId="{FCF673A3-9B91-4BF5-9E50-85922AF30670}" type="sibTrans" cxnId="{88306A5E-75D7-4398-A37A-3EB434C42859}">
      <dgm:prSet custT="1"/>
      <dgm:spPr/>
      <dgm:t>
        <a:bodyPr/>
        <a:lstStyle/>
        <a:p>
          <a:r>
            <a:rPr lang="en-ZA" sz="1800" b="1" dirty="0"/>
            <a:t>code</a:t>
          </a:r>
        </a:p>
      </dgm:t>
    </dgm:pt>
    <dgm:pt modelId="{00C182C1-A74A-4615-B858-3FAAEDA97354}">
      <dgm:prSet phldrT="[Text]" custT="1"/>
      <dgm:spPr/>
      <dgm:t>
        <a:bodyPr/>
        <a:lstStyle/>
        <a:p>
          <a:r>
            <a:rPr lang="en-ZA" sz="1800" b="1" dirty="0">
              <a:solidFill>
                <a:schemeClr val="tx2"/>
              </a:solidFill>
            </a:rPr>
            <a:t>graphs</a:t>
          </a:r>
        </a:p>
      </dgm:t>
    </dgm:pt>
    <dgm:pt modelId="{037B7885-0172-4D47-8EF1-B60681AC5515}" type="parTrans" cxnId="{0A6D6CE3-59C7-4FA5-809C-185B8E04F12E}">
      <dgm:prSet/>
      <dgm:spPr/>
      <dgm:t>
        <a:bodyPr/>
        <a:lstStyle/>
        <a:p>
          <a:endParaRPr lang="en-ZA" sz="2000" b="1"/>
        </a:p>
      </dgm:t>
    </dgm:pt>
    <dgm:pt modelId="{1BA3DF97-F0F6-4C6A-9A00-301E52CF1C9B}" type="sibTrans" cxnId="{0A6D6CE3-59C7-4FA5-809C-185B8E04F12E}">
      <dgm:prSet/>
      <dgm:spPr/>
      <dgm:t>
        <a:bodyPr/>
        <a:lstStyle/>
        <a:p>
          <a:endParaRPr lang="en-ZA" sz="2000" b="1"/>
        </a:p>
      </dgm:t>
    </dgm:pt>
    <dgm:pt modelId="{BD8F784F-BF5D-4E53-AD8B-BD7198EC7B08}">
      <dgm:prSet phldrT="[Text]" custT="1"/>
      <dgm:spPr/>
      <dgm:t>
        <a:bodyPr/>
        <a:lstStyle/>
        <a:p>
          <a:r>
            <a:rPr lang="en-ZA" sz="1800" b="1" dirty="0"/>
            <a:t>words</a:t>
          </a:r>
        </a:p>
      </dgm:t>
    </dgm:pt>
    <dgm:pt modelId="{6889F1C1-B27E-42D4-87E7-DC0DC681FD37}" type="parTrans" cxnId="{F7CD1295-82F6-46B4-915D-4563B1100E04}">
      <dgm:prSet/>
      <dgm:spPr/>
      <dgm:t>
        <a:bodyPr/>
        <a:lstStyle/>
        <a:p>
          <a:endParaRPr lang="en-ZA" sz="2000" b="1"/>
        </a:p>
      </dgm:t>
    </dgm:pt>
    <dgm:pt modelId="{0F0DFC1D-01CD-4607-8ECC-8EEA96FBAFEA}" type="sibTrans" cxnId="{F7CD1295-82F6-46B4-915D-4563B1100E04}">
      <dgm:prSet custT="1"/>
      <dgm:spPr>
        <a:solidFill>
          <a:schemeClr val="accent2">
            <a:lumMod val="25000"/>
          </a:schemeClr>
        </a:solidFill>
      </dgm:spPr>
      <dgm:t>
        <a:bodyPr/>
        <a:lstStyle/>
        <a:p>
          <a:r>
            <a:rPr lang="en-ZA" sz="1800" b="1" dirty="0"/>
            <a:t>diagrams</a:t>
          </a:r>
        </a:p>
      </dgm:t>
    </dgm:pt>
    <dgm:pt modelId="{77240A2B-D79C-4BDB-995A-393F1872645E}">
      <dgm:prSet phldrT="[Text]" custT="1"/>
      <dgm:spPr/>
      <dgm:t>
        <a:bodyPr/>
        <a:lstStyle/>
        <a:p>
          <a:r>
            <a:rPr lang="en-ZA" sz="1800" b="1" dirty="0">
              <a:solidFill>
                <a:schemeClr val="tx2"/>
              </a:solidFill>
            </a:rPr>
            <a:t>tables</a:t>
          </a:r>
        </a:p>
      </dgm:t>
    </dgm:pt>
    <dgm:pt modelId="{CA90E6E4-9979-4B92-A196-5665F82227D4}" type="parTrans" cxnId="{E8EC42B2-F932-4A42-AF9C-05D47D45405D}">
      <dgm:prSet/>
      <dgm:spPr/>
      <dgm:t>
        <a:bodyPr/>
        <a:lstStyle/>
        <a:p>
          <a:endParaRPr lang="en-ZA" sz="2000" b="1"/>
        </a:p>
      </dgm:t>
    </dgm:pt>
    <dgm:pt modelId="{0FA35584-A295-4451-BF39-0C5F32B4C52E}" type="sibTrans" cxnId="{E8EC42B2-F932-4A42-AF9C-05D47D45405D}">
      <dgm:prSet/>
      <dgm:spPr/>
      <dgm:t>
        <a:bodyPr/>
        <a:lstStyle/>
        <a:p>
          <a:endParaRPr lang="en-ZA" sz="2000" b="1"/>
        </a:p>
      </dgm:t>
    </dgm:pt>
    <dgm:pt modelId="{8CBFE3F3-729C-49BE-BBB6-F92DA7960C02}" type="pres">
      <dgm:prSet presAssocID="{EF1455BA-E3F9-49B1-A33F-E250C31D33D5}" presName="Name0" presStyleCnt="0">
        <dgm:presLayoutVars>
          <dgm:chMax/>
          <dgm:chPref/>
          <dgm:dir/>
          <dgm:animLvl val="lvl"/>
        </dgm:presLayoutVars>
      </dgm:prSet>
      <dgm:spPr/>
    </dgm:pt>
    <dgm:pt modelId="{38BD45AC-F124-4675-8EB4-02BADE4A5390}" type="pres">
      <dgm:prSet presAssocID="{AD5CF8EF-3550-4B49-A406-037461904A81}" presName="composite" presStyleCnt="0"/>
      <dgm:spPr/>
    </dgm:pt>
    <dgm:pt modelId="{66F1E2DB-20BA-4028-9A63-32F890AB12B5}" type="pres">
      <dgm:prSet presAssocID="{AD5CF8EF-3550-4B49-A406-037461904A81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24000B2E-5BC2-4811-AA72-3B3F157888D0}" type="pres">
      <dgm:prSet presAssocID="{AD5CF8EF-3550-4B49-A406-037461904A81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EEECEEC-BA86-4914-88FC-F66AF60EC585}" type="pres">
      <dgm:prSet presAssocID="{AD5CF8EF-3550-4B49-A406-037461904A81}" presName="BalanceSpacing" presStyleCnt="0"/>
      <dgm:spPr/>
    </dgm:pt>
    <dgm:pt modelId="{5DEC7683-196A-4817-9F5C-2DD1139F15D7}" type="pres">
      <dgm:prSet presAssocID="{AD5CF8EF-3550-4B49-A406-037461904A81}" presName="BalanceSpacing1" presStyleCnt="0"/>
      <dgm:spPr/>
    </dgm:pt>
    <dgm:pt modelId="{DCF1A4D6-820C-4433-BAA4-F70D626A2B3C}" type="pres">
      <dgm:prSet presAssocID="{D21E4EFB-60D6-4E7D-B5CC-48FFAD9E7F9E}" presName="Accent1Text" presStyleLbl="node1" presStyleIdx="1" presStyleCnt="6"/>
      <dgm:spPr/>
    </dgm:pt>
    <dgm:pt modelId="{D8005210-AC90-4895-93F2-B529CD46A51F}" type="pres">
      <dgm:prSet presAssocID="{D21E4EFB-60D6-4E7D-B5CC-48FFAD9E7F9E}" presName="spaceBetweenRectangles" presStyleCnt="0"/>
      <dgm:spPr/>
    </dgm:pt>
    <dgm:pt modelId="{6A1FC994-C14D-46E9-9989-7ECAA214D428}" type="pres">
      <dgm:prSet presAssocID="{87D16EA7-9553-4072-A52F-A215680BB13C}" presName="composite" presStyleCnt="0"/>
      <dgm:spPr/>
    </dgm:pt>
    <dgm:pt modelId="{512C782A-45B8-43B2-A389-E6CF8B976754}" type="pres">
      <dgm:prSet presAssocID="{87D16EA7-9553-4072-A52F-A215680BB13C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6AAAA6AE-FB60-4A56-A991-AD45DD217AA3}" type="pres">
      <dgm:prSet presAssocID="{87D16EA7-9553-4072-A52F-A215680BB13C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407E91B-A8C3-49FC-83CD-94B5540533E7}" type="pres">
      <dgm:prSet presAssocID="{87D16EA7-9553-4072-A52F-A215680BB13C}" presName="BalanceSpacing" presStyleCnt="0"/>
      <dgm:spPr/>
    </dgm:pt>
    <dgm:pt modelId="{E310889A-2C6F-449B-B235-16319E6DB8ED}" type="pres">
      <dgm:prSet presAssocID="{87D16EA7-9553-4072-A52F-A215680BB13C}" presName="BalanceSpacing1" presStyleCnt="0"/>
      <dgm:spPr/>
    </dgm:pt>
    <dgm:pt modelId="{696E43DB-A2C3-48BA-BD7A-7BEA5608AD5A}" type="pres">
      <dgm:prSet presAssocID="{FCF673A3-9B91-4BF5-9E50-85922AF30670}" presName="Accent1Text" presStyleLbl="node1" presStyleIdx="3" presStyleCnt="6"/>
      <dgm:spPr/>
    </dgm:pt>
    <dgm:pt modelId="{9D0620D9-AAE4-42C2-9258-58A8BD8F3B2F}" type="pres">
      <dgm:prSet presAssocID="{FCF673A3-9B91-4BF5-9E50-85922AF30670}" presName="spaceBetweenRectangles" presStyleCnt="0"/>
      <dgm:spPr/>
    </dgm:pt>
    <dgm:pt modelId="{52488D79-69D0-4C8E-A063-C44101532764}" type="pres">
      <dgm:prSet presAssocID="{BD8F784F-BF5D-4E53-AD8B-BD7198EC7B08}" presName="composite" presStyleCnt="0"/>
      <dgm:spPr/>
    </dgm:pt>
    <dgm:pt modelId="{D555294F-3534-422E-976D-E704EF2B089C}" type="pres">
      <dgm:prSet presAssocID="{BD8F784F-BF5D-4E53-AD8B-BD7198EC7B08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F9E5EAEF-B263-4AEA-B3D8-E33BBCC55DD4}" type="pres">
      <dgm:prSet presAssocID="{BD8F784F-BF5D-4E53-AD8B-BD7198EC7B08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9DF26253-166C-4BC9-BEEC-2298D7BF0697}" type="pres">
      <dgm:prSet presAssocID="{BD8F784F-BF5D-4E53-AD8B-BD7198EC7B08}" presName="BalanceSpacing" presStyleCnt="0"/>
      <dgm:spPr/>
    </dgm:pt>
    <dgm:pt modelId="{35A9E418-1396-4D90-AE0C-F6B1255B95C9}" type="pres">
      <dgm:prSet presAssocID="{BD8F784F-BF5D-4E53-AD8B-BD7198EC7B08}" presName="BalanceSpacing1" presStyleCnt="0"/>
      <dgm:spPr/>
    </dgm:pt>
    <dgm:pt modelId="{F19F10F6-BF42-4546-BE8D-F062F821BF1B}" type="pres">
      <dgm:prSet presAssocID="{0F0DFC1D-01CD-4607-8ECC-8EEA96FBAFEA}" presName="Accent1Text" presStyleLbl="node1" presStyleIdx="5" presStyleCnt="6"/>
      <dgm:spPr/>
    </dgm:pt>
  </dgm:ptLst>
  <dgm:cxnLst>
    <dgm:cxn modelId="{3ECFA42A-DA9E-4C81-A19F-830D525AA14C}" type="presOf" srcId="{FCF673A3-9B91-4BF5-9E50-85922AF30670}" destId="{696E43DB-A2C3-48BA-BD7A-7BEA5608AD5A}" srcOrd="0" destOrd="0" presId="urn:microsoft.com/office/officeart/2008/layout/AlternatingHexagons"/>
    <dgm:cxn modelId="{3B1FF02A-E2E3-44A5-B491-97CD8DDF5360}" srcId="{AD5CF8EF-3550-4B49-A406-037461904A81}" destId="{085777BD-E7DA-410F-BEA7-7E4FDB76BAA5}" srcOrd="0" destOrd="0" parTransId="{109B07CA-63D5-479E-9B9A-D82A39F48984}" sibTransId="{04056569-C0A2-42BB-A23F-7E6A61D660B8}"/>
    <dgm:cxn modelId="{88306A5E-75D7-4398-A37A-3EB434C42859}" srcId="{EF1455BA-E3F9-49B1-A33F-E250C31D33D5}" destId="{87D16EA7-9553-4072-A52F-A215680BB13C}" srcOrd="1" destOrd="0" parTransId="{E6EFA9EB-7121-43BE-B6FC-28C0B4ADDE3F}" sibTransId="{FCF673A3-9B91-4BF5-9E50-85922AF30670}"/>
    <dgm:cxn modelId="{E9160765-68D7-45C7-969B-27FD61267476}" type="presOf" srcId="{D21E4EFB-60D6-4E7D-B5CC-48FFAD9E7F9E}" destId="{DCF1A4D6-820C-4433-BAA4-F70D626A2B3C}" srcOrd="0" destOrd="0" presId="urn:microsoft.com/office/officeart/2008/layout/AlternatingHexagons"/>
    <dgm:cxn modelId="{7B621268-D43F-4EF6-8C6A-19FC0802D97E}" type="presOf" srcId="{77240A2B-D79C-4BDB-995A-393F1872645E}" destId="{F9E5EAEF-B263-4AEA-B3D8-E33BBCC55DD4}" srcOrd="0" destOrd="0" presId="urn:microsoft.com/office/officeart/2008/layout/AlternatingHexagons"/>
    <dgm:cxn modelId="{1AF7574C-915F-46B0-A8EB-82B107FFE6E6}" type="presOf" srcId="{AD5CF8EF-3550-4B49-A406-037461904A81}" destId="{66F1E2DB-20BA-4028-9A63-32F890AB12B5}" srcOrd="0" destOrd="0" presId="urn:microsoft.com/office/officeart/2008/layout/AlternatingHexagons"/>
    <dgm:cxn modelId="{4497A389-41AD-4C58-A2B9-F24EA630CB10}" type="presOf" srcId="{EF1455BA-E3F9-49B1-A33F-E250C31D33D5}" destId="{8CBFE3F3-729C-49BE-BBB6-F92DA7960C02}" srcOrd="0" destOrd="0" presId="urn:microsoft.com/office/officeart/2008/layout/AlternatingHexagons"/>
    <dgm:cxn modelId="{8A87468A-50CA-4184-8B0E-519C8E4D46BB}" srcId="{EF1455BA-E3F9-49B1-A33F-E250C31D33D5}" destId="{AD5CF8EF-3550-4B49-A406-037461904A81}" srcOrd="0" destOrd="0" parTransId="{7A4EEDC9-D04E-4FC4-8040-1661331F8F73}" sibTransId="{D21E4EFB-60D6-4E7D-B5CC-48FFAD9E7F9E}"/>
    <dgm:cxn modelId="{F7CD1295-82F6-46B4-915D-4563B1100E04}" srcId="{EF1455BA-E3F9-49B1-A33F-E250C31D33D5}" destId="{BD8F784F-BF5D-4E53-AD8B-BD7198EC7B08}" srcOrd="2" destOrd="0" parTransId="{6889F1C1-B27E-42D4-87E7-DC0DC681FD37}" sibTransId="{0F0DFC1D-01CD-4607-8ECC-8EEA96FBAFEA}"/>
    <dgm:cxn modelId="{2614FAAD-A62F-471C-B720-28517F517640}" type="presOf" srcId="{87D16EA7-9553-4072-A52F-A215680BB13C}" destId="{512C782A-45B8-43B2-A389-E6CF8B976754}" srcOrd="0" destOrd="0" presId="urn:microsoft.com/office/officeart/2008/layout/AlternatingHexagons"/>
    <dgm:cxn modelId="{90A621B0-06DE-44AC-8A0B-9FC660B987EA}" type="presOf" srcId="{085777BD-E7DA-410F-BEA7-7E4FDB76BAA5}" destId="{24000B2E-5BC2-4811-AA72-3B3F157888D0}" srcOrd="0" destOrd="0" presId="urn:microsoft.com/office/officeart/2008/layout/AlternatingHexagons"/>
    <dgm:cxn modelId="{E8EC42B2-F932-4A42-AF9C-05D47D45405D}" srcId="{BD8F784F-BF5D-4E53-AD8B-BD7198EC7B08}" destId="{77240A2B-D79C-4BDB-995A-393F1872645E}" srcOrd="0" destOrd="0" parTransId="{CA90E6E4-9979-4B92-A196-5665F82227D4}" sibTransId="{0FA35584-A295-4451-BF39-0C5F32B4C52E}"/>
    <dgm:cxn modelId="{547EAEE1-5ED4-49EC-9237-D0A009672D3B}" type="presOf" srcId="{00C182C1-A74A-4615-B858-3FAAEDA97354}" destId="{6AAAA6AE-FB60-4A56-A991-AD45DD217AA3}" srcOrd="0" destOrd="0" presId="urn:microsoft.com/office/officeart/2008/layout/AlternatingHexagons"/>
    <dgm:cxn modelId="{0A6D6CE3-59C7-4FA5-809C-185B8E04F12E}" srcId="{87D16EA7-9553-4072-A52F-A215680BB13C}" destId="{00C182C1-A74A-4615-B858-3FAAEDA97354}" srcOrd="0" destOrd="0" parTransId="{037B7885-0172-4D47-8EF1-B60681AC5515}" sibTransId="{1BA3DF97-F0F6-4C6A-9A00-301E52CF1C9B}"/>
    <dgm:cxn modelId="{FE99B1ED-BDA3-4B3E-8F69-D71564E8F3B3}" type="presOf" srcId="{BD8F784F-BF5D-4E53-AD8B-BD7198EC7B08}" destId="{D555294F-3534-422E-976D-E704EF2B089C}" srcOrd="0" destOrd="0" presId="urn:microsoft.com/office/officeart/2008/layout/AlternatingHexagons"/>
    <dgm:cxn modelId="{A9B074FB-2540-4E87-AE1F-C91F4B0DC08B}" type="presOf" srcId="{0F0DFC1D-01CD-4607-8ECC-8EEA96FBAFEA}" destId="{F19F10F6-BF42-4546-BE8D-F062F821BF1B}" srcOrd="0" destOrd="0" presId="urn:microsoft.com/office/officeart/2008/layout/AlternatingHexagons"/>
    <dgm:cxn modelId="{E3E71BB6-F4C0-441C-B0BE-F58B5B08A4A2}" type="presParOf" srcId="{8CBFE3F3-729C-49BE-BBB6-F92DA7960C02}" destId="{38BD45AC-F124-4675-8EB4-02BADE4A5390}" srcOrd="0" destOrd="0" presId="urn:microsoft.com/office/officeart/2008/layout/AlternatingHexagons"/>
    <dgm:cxn modelId="{40F8E1C4-58C6-407D-9457-7232CADE0A2B}" type="presParOf" srcId="{38BD45AC-F124-4675-8EB4-02BADE4A5390}" destId="{66F1E2DB-20BA-4028-9A63-32F890AB12B5}" srcOrd="0" destOrd="0" presId="urn:microsoft.com/office/officeart/2008/layout/AlternatingHexagons"/>
    <dgm:cxn modelId="{A7DCEDF6-98BD-48D6-8F8A-7FC12D8B1328}" type="presParOf" srcId="{38BD45AC-F124-4675-8EB4-02BADE4A5390}" destId="{24000B2E-5BC2-4811-AA72-3B3F157888D0}" srcOrd="1" destOrd="0" presId="urn:microsoft.com/office/officeart/2008/layout/AlternatingHexagons"/>
    <dgm:cxn modelId="{32BD3253-327B-4822-BA7D-66AFAD0B0C96}" type="presParOf" srcId="{38BD45AC-F124-4675-8EB4-02BADE4A5390}" destId="{BEEECEEC-BA86-4914-88FC-F66AF60EC585}" srcOrd="2" destOrd="0" presId="urn:microsoft.com/office/officeart/2008/layout/AlternatingHexagons"/>
    <dgm:cxn modelId="{BC4F6C5F-8556-4C31-B918-9486C9F38FC2}" type="presParOf" srcId="{38BD45AC-F124-4675-8EB4-02BADE4A5390}" destId="{5DEC7683-196A-4817-9F5C-2DD1139F15D7}" srcOrd="3" destOrd="0" presId="urn:microsoft.com/office/officeart/2008/layout/AlternatingHexagons"/>
    <dgm:cxn modelId="{182F6C28-801F-40A3-8467-A19B9E81E7C6}" type="presParOf" srcId="{38BD45AC-F124-4675-8EB4-02BADE4A5390}" destId="{DCF1A4D6-820C-4433-BAA4-F70D626A2B3C}" srcOrd="4" destOrd="0" presId="urn:microsoft.com/office/officeart/2008/layout/AlternatingHexagons"/>
    <dgm:cxn modelId="{151DE685-4E40-4E1A-96A8-7691C07631C4}" type="presParOf" srcId="{8CBFE3F3-729C-49BE-BBB6-F92DA7960C02}" destId="{D8005210-AC90-4895-93F2-B529CD46A51F}" srcOrd="1" destOrd="0" presId="urn:microsoft.com/office/officeart/2008/layout/AlternatingHexagons"/>
    <dgm:cxn modelId="{D8E01173-AD62-4C70-8D3A-79EC35EA0B36}" type="presParOf" srcId="{8CBFE3F3-729C-49BE-BBB6-F92DA7960C02}" destId="{6A1FC994-C14D-46E9-9989-7ECAA214D428}" srcOrd="2" destOrd="0" presId="urn:microsoft.com/office/officeart/2008/layout/AlternatingHexagons"/>
    <dgm:cxn modelId="{C04E0A46-7131-4C6C-A67B-63452B3B16E3}" type="presParOf" srcId="{6A1FC994-C14D-46E9-9989-7ECAA214D428}" destId="{512C782A-45B8-43B2-A389-E6CF8B976754}" srcOrd="0" destOrd="0" presId="urn:microsoft.com/office/officeart/2008/layout/AlternatingHexagons"/>
    <dgm:cxn modelId="{1D2CF552-937F-462A-805B-A0DBDFE09396}" type="presParOf" srcId="{6A1FC994-C14D-46E9-9989-7ECAA214D428}" destId="{6AAAA6AE-FB60-4A56-A991-AD45DD217AA3}" srcOrd="1" destOrd="0" presId="urn:microsoft.com/office/officeart/2008/layout/AlternatingHexagons"/>
    <dgm:cxn modelId="{BD1CD21B-97FC-4BBF-B4AD-CD789589BC65}" type="presParOf" srcId="{6A1FC994-C14D-46E9-9989-7ECAA214D428}" destId="{6407E91B-A8C3-49FC-83CD-94B5540533E7}" srcOrd="2" destOrd="0" presId="urn:microsoft.com/office/officeart/2008/layout/AlternatingHexagons"/>
    <dgm:cxn modelId="{7929989E-A5B8-494F-B964-B3E05785B850}" type="presParOf" srcId="{6A1FC994-C14D-46E9-9989-7ECAA214D428}" destId="{E310889A-2C6F-449B-B235-16319E6DB8ED}" srcOrd="3" destOrd="0" presId="urn:microsoft.com/office/officeart/2008/layout/AlternatingHexagons"/>
    <dgm:cxn modelId="{90FF96B8-495E-45B3-8ECD-B7B1F2B17656}" type="presParOf" srcId="{6A1FC994-C14D-46E9-9989-7ECAA214D428}" destId="{696E43DB-A2C3-48BA-BD7A-7BEA5608AD5A}" srcOrd="4" destOrd="0" presId="urn:microsoft.com/office/officeart/2008/layout/AlternatingHexagons"/>
    <dgm:cxn modelId="{14F5CB27-7CFB-4D85-ADFD-EE4A3C6692B5}" type="presParOf" srcId="{8CBFE3F3-729C-49BE-BBB6-F92DA7960C02}" destId="{9D0620D9-AAE4-42C2-9258-58A8BD8F3B2F}" srcOrd="3" destOrd="0" presId="urn:microsoft.com/office/officeart/2008/layout/AlternatingHexagons"/>
    <dgm:cxn modelId="{B623DD17-C289-415D-A596-75FD18F29A5D}" type="presParOf" srcId="{8CBFE3F3-729C-49BE-BBB6-F92DA7960C02}" destId="{52488D79-69D0-4C8E-A063-C44101532764}" srcOrd="4" destOrd="0" presId="urn:microsoft.com/office/officeart/2008/layout/AlternatingHexagons"/>
    <dgm:cxn modelId="{30DECD81-1CEF-4BC0-B458-F43806B5493C}" type="presParOf" srcId="{52488D79-69D0-4C8E-A063-C44101532764}" destId="{D555294F-3534-422E-976D-E704EF2B089C}" srcOrd="0" destOrd="0" presId="urn:microsoft.com/office/officeart/2008/layout/AlternatingHexagons"/>
    <dgm:cxn modelId="{6F79CD83-DA62-4E2D-8C1D-6CF3B673565F}" type="presParOf" srcId="{52488D79-69D0-4C8E-A063-C44101532764}" destId="{F9E5EAEF-B263-4AEA-B3D8-E33BBCC55DD4}" srcOrd="1" destOrd="0" presId="urn:microsoft.com/office/officeart/2008/layout/AlternatingHexagons"/>
    <dgm:cxn modelId="{50C45692-C754-4F40-BF74-5469BCD92A56}" type="presParOf" srcId="{52488D79-69D0-4C8E-A063-C44101532764}" destId="{9DF26253-166C-4BC9-BEEC-2298D7BF0697}" srcOrd="2" destOrd="0" presId="urn:microsoft.com/office/officeart/2008/layout/AlternatingHexagons"/>
    <dgm:cxn modelId="{954AA697-6514-405A-992A-4374A55EE1B4}" type="presParOf" srcId="{52488D79-69D0-4C8E-A063-C44101532764}" destId="{35A9E418-1396-4D90-AE0C-F6B1255B95C9}" srcOrd="3" destOrd="0" presId="urn:microsoft.com/office/officeart/2008/layout/AlternatingHexagons"/>
    <dgm:cxn modelId="{93D14610-8E47-4729-B3B9-B8E236DCA0A7}" type="presParOf" srcId="{52488D79-69D0-4C8E-A063-C44101532764}" destId="{F19F10F6-BF42-4546-BE8D-F062F821BF1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8CFEBC-095D-496A-890A-1F6BD02C162C}" type="doc">
      <dgm:prSet loTypeId="urn:microsoft.com/office/officeart/2011/layout/HexagonRadial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ZA"/>
        </a:p>
      </dgm:t>
    </dgm:pt>
    <dgm:pt modelId="{075862BB-2F48-4418-BB8D-C8C580EAA85E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ZA" sz="3600" b="1" dirty="0">
              <a:solidFill>
                <a:schemeClr val="bg1"/>
              </a:solidFill>
            </a:rPr>
            <a:t>data</a:t>
          </a:r>
        </a:p>
      </dgm:t>
    </dgm:pt>
    <dgm:pt modelId="{5D88FFBC-CE0C-4B5D-A465-D8F6B81B4F3E}" type="parTrans" cxnId="{BA15FDBC-0C9A-4F5D-AC64-C64EA156228C}">
      <dgm:prSet/>
      <dgm:spPr/>
      <dgm:t>
        <a:bodyPr/>
        <a:lstStyle/>
        <a:p>
          <a:endParaRPr lang="en-ZA" b="1"/>
        </a:p>
      </dgm:t>
    </dgm:pt>
    <dgm:pt modelId="{43CCE7F4-CE84-4F5F-BBB9-826776E2098D}" type="sibTrans" cxnId="{BA15FDBC-0C9A-4F5D-AC64-C64EA156228C}">
      <dgm:prSet/>
      <dgm:spPr/>
      <dgm:t>
        <a:bodyPr/>
        <a:lstStyle/>
        <a:p>
          <a:endParaRPr lang="en-ZA" b="1"/>
        </a:p>
      </dgm:t>
    </dgm:pt>
    <dgm:pt modelId="{3CD42ABF-F68B-4806-AFCD-FEAAFF1C3367}">
      <dgm:prSet phldrT="[Text]"/>
      <dgm:spPr>
        <a:solidFill>
          <a:schemeClr val="accent5"/>
        </a:solidFill>
      </dgm:spPr>
      <dgm:t>
        <a:bodyPr/>
        <a:lstStyle/>
        <a:p>
          <a:r>
            <a:rPr lang="en-ZA" b="1" dirty="0"/>
            <a:t>photos &amp; diagrams</a:t>
          </a:r>
        </a:p>
      </dgm:t>
    </dgm:pt>
    <dgm:pt modelId="{4295C33B-4D91-4212-A3E1-F5A872E81CBB}" type="parTrans" cxnId="{B6707BBF-F7EB-486A-8F2D-9A31DCD69789}">
      <dgm:prSet/>
      <dgm:spPr/>
      <dgm:t>
        <a:bodyPr/>
        <a:lstStyle/>
        <a:p>
          <a:endParaRPr lang="en-ZA" b="1"/>
        </a:p>
      </dgm:t>
    </dgm:pt>
    <dgm:pt modelId="{7039BCE4-113C-436E-B119-65DCDB412E29}" type="sibTrans" cxnId="{B6707BBF-F7EB-486A-8F2D-9A31DCD69789}">
      <dgm:prSet/>
      <dgm:spPr/>
      <dgm:t>
        <a:bodyPr/>
        <a:lstStyle/>
        <a:p>
          <a:endParaRPr lang="en-ZA" b="1"/>
        </a:p>
      </dgm:t>
    </dgm:pt>
    <dgm:pt modelId="{6023D956-DCF1-44D9-8973-070A9EE5FD7A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ZA" b="1" dirty="0"/>
            <a:t>comments</a:t>
          </a:r>
        </a:p>
      </dgm:t>
    </dgm:pt>
    <dgm:pt modelId="{E4336457-1766-41F2-A4B5-5E841B9E638C}" type="parTrans" cxnId="{8AD9B355-9BEB-4AD6-B3D1-6554D479AB8B}">
      <dgm:prSet/>
      <dgm:spPr/>
      <dgm:t>
        <a:bodyPr/>
        <a:lstStyle/>
        <a:p>
          <a:endParaRPr lang="en-ZA" b="1"/>
        </a:p>
      </dgm:t>
    </dgm:pt>
    <dgm:pt modelId="{4BD43073-BDA7-45A5-BF6D-857D8FB57086}" type="sibTrans" cxnId="{8AD9B355-9BEB-4AD6-B3D1-6554D479AB8B}">
      <dgm:prSet/>
      <dgm:spPr/>
      <dgm:t>
        <a:bodyPr/>
        <a:lstStyle/>
        <a:p>
          <a:endParaRPr lang="en-ZA" b="1"/>
        </a:p>
      </dgm:t>
    </dgm:pt>
    <dgm:pt modelId="{139FA1FF-CCBF-4A10-910D-1E47AE09B92F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ZA" b="1" dirty="0"/>
            <a:t>standard curves</a:t>
          </a:r>
        </a:p>
      </dgm:t>
    </dgm:pt>
    <dgm:pt modelId="{8CDBFB17-8EA0-4CC8-AC7E-B325C0B00ADC}" type="parTrans" cxnId="{0808EF7B-DC0E-4240-84C8-E91ACF844CF2}">
      <dgm:prSet/>
      <dgm:spPr/>
      <dgm:t>
        <a:bodyPr/>
        <a:lstStyle/>
        <a:p>
          <a:endParaRPr lang="en-ZA" b="1"/>
        </a:p>
      </dgm:t>
    </dgm:pt>
    <dgm:pt modelId="{B3E95FB0-218D-4624-AE8E-720DF2D05A70}" type="sibTrans" cxnId="{0808EF7B-DC0E-4240-84C8-E91ACF844CF2}">
      <dgm:prSet/>
      <dgm:spPr/>
      <dgm:t>
        <a:bodyPr/>
        <a:lstStyle/>
        <a:p>
          <a:endParaRPr lang="en-ZA" b="1"/>
        </a:p>
      </dgm:t>
    </dgm:pt>
    <dgm:pt modelId="{01782294-12B2-4F75-94D5-14EAB43A1BA8}">
      <dgm:prSet phldrT="[Tex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ZA" b="1" dirty="0"/>
            <a:t>protocols</a:t>
          </a:r>
        </a:p>
      </dgm:t>
    </dgm:pt>
    <dgm:pt modelId="{A9C57DF6-0BAE-49B6-825D-E2BBF5FBD78A}" type="parTrans" cxnId="{43709DF2-474C-486F-9F08-7EEC410226FF}">
      <dgm:prSet/>
      <dgm:spPr/>
      <dgm:t>
        <a:bodyPr/>
        <a:lstStyle/>
        <a:p>
          <a:endParaRPr lang="en-ZA" b="1"/>
        </a:p>
      </dgm:t>
    </dgm:pt>
    <dgm:pt modelId="{530A2E9B-2CC1-4591-84D5-F15377516418}" type="sibTrans" cxnId="{43709DF2-474C-486F-9F08-7EEC410226FF}">
      <dgm:prSet/>
      <dgm:spPr/>
      <dgm:t>
        <a:bodyPr/>
        <a:lstStyle/>
        <a:p>
          <a:endParaRPr lang="en-ZA" b="1"/>
        </a:p>
      </dgm:t>
    </dgm:pt>
    <dgm:pt modelId="{0E6D92AC-CECD-4348-A2F1-C60F009CE1E5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ZA" b="1" dirty="0"/>
            <a:t>formulae</a:t>
          </a:r>
        </a:p>
      </dgm:t>
    </dgm:pt>
    <dgm:pt modelId="{EC2688A5-F833-4386-A10D-51374EC0732B}" type="parTrans" cxnId="{6240C48C-68BA-4C53-B67A-763B372755AC}">
      <dgm:prSet/>
      <dgm:spPr/>
      <dgm:t>
        <a:bodyPr/>
        <a:lstStyle/>
        <a:p>
          <a:endParaRPr lang="en-ZA" b="1"/>
        </a:p>
      </dgm:t>
    </dgm:pt>
    <dgm:pt modelId="{E798DB0F-E073-442F-B3DD-E31DC53834FF}" type="sibTrans" cxnId="{6240C48C-68BA-4C53-B67A-763B372755AC}">
      <dgm:prSet/>
      <dgm:spPr/>
      <dgm:t>
        <a:bodyPr/>
        <a:lstStyle/>
        <a:p>
          <a:endParaRPr lang="en-ZA" b="1"/>
        </a:p>
      </dgm:t>
    </dgm:pt>
    <dgm:pt modelId="{10EEF739-773C-4180-86CC-2902912A9F87}">
      <dgm:prSet phldrT="[Text]"/>
      <dgm:spPr>
        <a:solidFill>
          <a:srgbClr val="4EAC69"/>
        </a:solidFill>
      </dgm:spPr>
      <dgm:t>
        <a:bodyPr/>
        <a:lstStyle/>
        <a:p>
          <a:r>
            <a:rPr lang="en-ZA" b="1" dirty="0"/>
            <a:t>equipment &amp; setup</a:t>
          </a:r>
        </a:p>
      </dgm:t>
    </dgm:pt>
    <dgm:pt modelId="{B30F6796-E9A5-44B2-BA02-AADE60B436AA}" type="parTrans" cxnId="{58A92513-1049-4D26-8166-A8ED09991114}">
      <dgm:prSet/>
      <dgm:spPr/>
      <dgm:t>
        <a:bodyPr/>
        <a:lstStyle/>
        <a:p>
          <a:endParaRPr lang="en-ZA" b="1"/>
        </a:p>
      </dgm:t>
    </dgm:pt>
    <dgm:pt modelId="{933A8318-A48B-42AD-8A92-0BB28DC1D1A4}" type="sibTrans" cxnId="{58A92513-1049-4D26-8166-A8ED09991114}">
      <dgm:prSet/>
      <dgm:spPr/>
      <dgm:t>
        <a:bodyPr/>
        <a:lstStyle/>
        <a:p>
          <a:endParaRPr lang="en-ZA" b="1"/>
        </a:p>
      </dgm:t>
    </dgm:pt>
    <dgm:pt modelId="{7D4BEFA4-30EE-4AAA-881A-E2CF804BE0A6}" type="pres">
      <dgm:prSet presAssocID="{7E8CFEBC-095D-496A-890A-1F6BD02C162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2D75ACEE-0C36-4589-8367-82FE44C7D9D8}" type="pres">
      <dgm:prSet presAssocID="{075862BB-2F48-4418-BB8D-C8C580EAA85E}" presName="Parent" presStyleLbl="node0" presStyleIdx="0" presStyleCnt="1">
        <dgm:presLayoutVars>
          <dgm:chMax val="6"/>
          <dgm:chPref val="6"/>
        </dgm:presLayoutVars>
      </dgm:prSet>
      <dgm:spPr/>
    </dgm:pt>
    <dgm:pt modelId="{F0CB9AC5-471B-48F1-89EE-CBAD795746A3}" type="pres">
      <dgm:prSet presAssocID="{3CD42ABF-F68B-4806-AFCD-FEAAFF1C3367}" presName="Accent1" presStyleCnt="0"/>
      <dgm:spPr/>
    </dgm:pt>
    <dgm:pt modelId="{35209C68-D69B-40D8-966F-BBC9ECD1EAA1}" type="pres">
      <dgm:prSet presAssocID="{3CD42ABF-F68B-4806-AFCD-FEAAFF1C3367}" presName="Accent" presStyleLbl="bgShp" presStyleIdx="0" presStyleCnt="6"/>
      <dgm:spPr/>
    </dgm:pt>
    <dgm:pt modelId="{56270A99-62AF-4C68-8376-5BFEDE43AC73}" type="pres">
      <dgm:prSet presAssocID="{3CD42ABF-F68B-4806-AFCD-FEAAFF1C3367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ECD047BB-4CEB-42AF-AE04-003891D056A2}" type="pres">
      <dgm:prSet presAssocID="{6023D956-DCF1-44D9-8973-070A9EE5FD7A}" presName="Accent2" presStyleCnt="0"/>
      <dgm:spPr/>
    </dgm:pt>
    <dgm:pt modelId="{0757C3D5-57DC-4085-A377-18F1518EDA77}" type="pres">
      <dgm:prSet presAssocID="{6023D956-DCF1-44D9-8973-070A9EE5FD7A}" presName="Accent" presStyleLbl="bgShp" presStyleIdx="1" presStyleCnt="6"/>
      <dgm:spPr/>
    </dgm:pt>
    <dgm:pt modelId="{AA6B56E5-8D9A-4FA6-880F-0DA7DC2EAA7A}" type="pres">
      <dgm:prSet presAssocID="{6023D956-DCF1-44D9-8973-070A9EE5FD7A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11E0379-B9CF-47ED-9066-5D68C8996E50}" type="pres">
      <dgm:prSet presAssocID="{139FA1FF-CCBF-4A10-910D-1E47AE09B92F}" presName="Accent3" presStyleCnt="0"/>
      <dgm:spPr/>
    </dgm:pt>
    <dgm:pt modelId="{81AC7BA2-6DF4-4EC5-B513-0A1BDD35D26F}" type="pres">
      <dgm:prSet presAssocID="{139FA1FF-CCBF-4A10-910D-1E47AE09B92F}" presName="Accent" presStyleLbl="bgShp" presStyleIdx="2" presStyleCnt="6"/>
      <dgm:spPr/>
    </dgm:pt>
    <dgm:pt modelId="{9603D0CB-CB11-45F9-8592-FBDFC88120F9}" type="pres">
      <dgm:prSet presAssocID="{139FA1FF-CCBF-4A10-910D-1E47AE09B92F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1656726C-3FA2-4F39-8E5B-50C3237B0030}" type="pres">
      <dgm:prSet presAssocID="{01782294-12B2-4F75-94D5-14EAB43A1BA8}" presName="Accent4" presStyleCnt="0"/>
      <dgm:spPr/>
    </dgm:pt>
    <dgm:pt modelId="{7017EAA2-A6EC-4C89-A169-D99DF4AB8395}" type="pres">
      <dgm:prSet presAssocID="{01782294-12B2-4F75-94D5-14EAB43A1BA8}" presName="Accent" presStyleLbl="bgShp" presStyleIdx="3" presStyleCnt="6"/>
      <dgm:spPr/>
    </dgm:pt>
    <dgm:pt modelId="{F3966D7E-AB86-4B42-9FAB-6ED1C6FE2AE2}" type="pres">
      <dgm:prSet presAssocID="{01782294-12B2-4F75-94D5-14EAB43A1BA8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00EA381A-75D4-4F6F-A387-1D4C2667097B}" type="pres">
      <dgm:prSet presAssocID="{0E6D92AC-CECD-4348-A2F1-C60F009CE1E5}" presName="Accent5" presStyleCnt="0"/>
      <dgm:spPr/>
    </dgm:pt>
    <dgm:pt modelId="{41AE170A-58E0-41D3-9176-F836EF30DFDC}" type="pres">
      <dgm:prSet presAssocID="{0E6D92AC-CECD-4348-A2F1-C60F009CE1E5}" presName="Accent" presStyleLbl="bgShp" presStyleIdx="4" presStyleCnt="6"/>
      <dgm:spPr/>
    </dgm:pt>
    <dgm:pt modelId="{BA9C6638-6F64-458E-B33A-3FC933A77875}" type="pres">
      <dgm:prSet presAssocID="{0E6D92AC-CECD-4348-A2F1-C60F009CE1E5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F3DC79B2-2176-495B-A63A-8CB61B9AEA93}" type="pres">
      <dgm:prSet presAssocID="{10EEF739-773C-4180-86CC-2902912A9F87}" presName="Accent6" presStyleCnt="0"/>
      <dgm:spPr/>
    </dgm:pt>
    <dgm:pt modelId="{9C95E31E-091E-4753-8F68-DC3AB98FDFC7}" type="pres">
      <dgm:prSet presAssocID="{10EEF739-773C-4180-86CC-2902912A9F87}" presName="Accent" presStyleLbl="bgShp" presStyleIdx="5" presStyleCnt="6"/>
      <dgm:spPr/>
    </dgm:pt>
    <dgm:pt modelId="{1E6E6AAE-1901-4367-85DD-F7F3D89A6E10}" type="pres">
      <dgm:prSet presAssocID="{10EEF739-773C-4180-86CC-2902912A9F87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6E05400-1A5F-492A-8340-4D04EEA2FC3D}" type="presOf" srcId="{139FA1FF-CCBF-4A10-910D-1E47AE09B92F}" destId="{9603D0CB-CB11-45F9-8592-FBDFC88120F9}" srcOrd="0" destOrd="0" presId="urn:microsoft.com/office/officeart/2011/layout/HexagonRadial"/>
    <dgm:cxn modelId="{E1B2EB0D-6F67-4EDB-9082-43483E91FB61}" type="presOf" srcId="{01782294-12B2-4F75-94D5-14EAB43A1BA8}" destId="{F3966D7E-AB86-4B42-9FAB-6ED1C6FE2AE2}" srcOrd="0" destOrd="0" presId="urn:microsoft.com/office/officeart/2011/layout/HexagonRadial"/>
    <dgm:cxn modelId="{58A92513-1049-4D26-8166-A8ED09991114}" srcId="{075862BB-2F48-4418-BB8D-C8C580EAA85E}" destId="{10EEF739-773C-4180-86CC-2902912A9F87}" srcOrd="5" destOrd="0" parTransId="{B30F6796-E9A5-44B2-BA02-AADE60B436AA}" sibTransId="{933A8318-A48B-42AD-8A92-0BB28DC1D1A4}"/>
    <dgm:cxn modelId="{AC78F63D-EB3B-4279-A6C7-638639CC04B1}" type="presOf" srcId="{6023D956-DCF1-44D9-8973-070A9EE5FD7A}" destId="{AA6B56E5-8D9A-4FA6-880F-0DA7DC2EAA7A}" srcOrd="0" destOrd="0" presId="urn:microsoft.com/office/officeart/2011/layout/HexagonRadial"/>
    <dgm:cxn modelId="{D396884E-F3B7-48FB-8003-508E15D7F59E}" type="presOf" srcId="{075862BB-2F48-4418-BB8D-C8C580EAA85E}" destId="{2D75ACEE-0C36-4589-8367-82FE44C7D9D8}" srcOrd="0" destOrd="0" presId="urn:microsoft.com/office/officeart/2011/layout/HexagonRadial"/>
    <dgm:cxn modelId="{8AD9B355-9BEB-4AD6-B3D1-6554D479AB8B}" srcId="{075862BB-2F48-4418-BB8D-C8C580EAA85E}" destId="{6023D956-DCF1-44D9-8973-070A9EE5FD7A}" srcOrd="1" destOrd="0" parTransId="{E4336457-1766-41F2-A4B5-5E841B9E638C}" sibTransId="{4BD43073-BDA7-45A5-BF6D-857D8FB57086}"/>
    <dgm:cxn modelId="{0808EF7B-DC0E-4240-84C8-E91ACF844CF2}" srcId="{075862BB-2F48-4418-BB8D-C8C580EAA85E}" destId="{139FA1FF-CCBF-4A10-910D-1E47AE09B92F}" srcOrd="2" destOrd="0" parTransId="{8CDBFB17-8EA0-4CC8-AC7E-B325C0B00ADC}" sibTransId="{B3E95FB0-218D-4624-AE8E-720DF2D05A70}"/>
    <dgm:cxn modelId="{6240C48C-68BA-4C53-B67A-763B372755AC}" srcId="{075862BB-2F48-4418-BB8D-C8C580EAA85E}" destId="{0E6D92AC-CECD-4348-A2F1-C60F009CE1E5}" srcOrd="4" destOrd="0" parTransId="{EC2688A5-F833-4386-A10D-51374EC0732B}" sibTransId="{E798DB0F-E073-442F-B3DD-E31DC53834FF}"/>
    <dgm:cxn modelId="{9851958E-3B1E-41B3-A412-291ACC86A922}" type="presOf" srcId="{3CD42ABF-F68B-4806-AFCD-FEAAFF1C3367}" destId="{56270A99-62AF-4C68-8376-5BFEDE43AC73}" srcOrd="0" destOrd="0" presId="urn:microsoft.com/office/officeart/2011/layout/HexagonRadial"/>
    <dgm:cxn modelId="{F7D10BAD-B895-47C8-9C51-B179B96B6616}" type="presOf" srcId="{0E6D92AC-CECD-4348-A2F1-C60F009CE1E5}" destId="{BA9C6638-6F64-458E-B33A-3FC933A77875}" srcOrd="0" destOrd="0" presId="urn:microsoft.com/office/officeart/2011/layout/HexagonRadial"/>
    <dgm:cxn modelId="{BA15FDBC-0C9A-4F5D-AC64-C64EA156228C}" srcId="{7E8CFEBC-095D-496A-890A-1F6BD02C162C}" destId="{075862BB-2F48-4418-BB8D-C8C580EAA85E}" srcOrd="0" destOrd="0" parTransId="{5D88FFBC-CE0C-4B5D-A465-D8F6B81B4F3E}" sibTransId="{43CCE7F4-CE84-4F5F-BBB9-826776E2098D}"/>
    <dgm:cxn modelId="{B6707BBF-F7EB-486A-8F2D-9A31DCD69789}" srcId="{075862BB-2F48-4418-BB8D-C8C580EAA85E}" destId="{3CD42ABF-F68B-4806-AFCD-FEAAFF1C3367}" srcOrd="0" destOrd="0" parTransId="{4295C33B-4D91-4212-A3E1-F5A872E81CBB}" sibTransId="{7039BCE4-113C-436E-B119-65DCDB412E29}"/>
    <dgm:cxn modelId="{83EE96C5-F963-4B42-B15A-3D613ED7D8A4}" type="presOf" srcId="{7E8CFEBC-095D-496A-890A-1F6BD02C162C}" destId="{7D4BEFA4-30EE-4AAA-881A-E2CF804BE0A6}" srcOrd="0" destOrd="0" presId="urn:microsoft.com/office/officeart/2011/layout/HexagonRadial"/>
    <dgm:cxn modelId="{E8DF10E5-BCA5-44B3-A988-678E40977773}" type="presOf" srcId="{10EEF739-773C-4180-86CC-2902912A9F87}" destId="{1E6E6AAE-1901-4367-85DD-F7F3D89A6E10}" srcOrd="0" destOrd="0" presId="urn:microsoft.com/office/officeart/2011/layout/HexagonRadial"/>
    <dgm:cxn modelId="{43709DF2-474C-486F-9F08-7EEC410226FF}" srcId="{075862BB-2F48-4418-BB8D-C8C580EAA85E}" destId="{01782294-12B2-4F75-94D5-14EAB43A1BA8}" srcOrd="3" destOrd="0" parTransId="{A9C57DF6-0BAE-49B6-825D-E2BBF5FBD78A}" sibTransId="{530A2E9B-2CC1-4591-84D5-F15377516418}"/>
    <dgm:cxn modelId="{79B94700-0215-4239-8449-6BEEF7314FE6}" type="presParOf" srcId="{7D4BEFA4-30EE-4AAA-881A-E2CF804BE0A6}" destId="{2D75ACEE-0C36-4589-8367-82FE44C7D9D8}" srcOrd="0" destOrd="0" presId="urn:microsoft.com/office/officeart/2011/layout/HexagonRadial"/>
    <dgm:cxn modelId="{EA4691EA-CCE6-4E19-B635-19FC76F4FC55}" type="presParOf" srcId="{7D4BEFA4-30EE-4AAA-881A-E2CF804BE0A6}" destId="{F0CB9AC5-471B-48F1-89EE-CBAD795746A3}" srcOrd="1" destOrd="0" presId="urn:microsoft.com/office/officeart/2011/layout/HexagonRadial"/>
    <dgm:cxn modelId="{E04DBD3B-06E4-4BE4-80F1-65FDA7B4246B}" type="presParOf" srcId="{F0CB9AC5-471B-48F1-89EE-CBAD795746A3}" destId="{35209C68-D69B-40D8-966F-BBC9ECD1EAA1}" srcOrd="0" destOrd="0" presId="urn:microsoft.com/office/officeart/2011/layout/HexagonRadial"/>
    <dgm:cxn modelId="{B6D653A2-C3BF-41E9-ACAA-BEF7BCD35E07}" type="presParOf" srcId="{7D4BEFA4-30EE-4AAA-881A-E2CF804BE0A6}" destId="{56270A99-62AF-4C68-8376-5BFEDE43AC73}" srcOrd="2" destOrd="0" presId="urn:microsoft.com/office/officeart/2011/layout/HexagonRadial"/>
    <dgm:cxn modelId="{DC0AD236-A2A3-471E-A78B-A6ABB4CEB083}" type="presParOf" srcId="{7D4BEFA4-30EE-4AAA-881A-E2CF804BE0A6}" destId="{ECD047BB-4CEB-42AF-AE04-003891D056A2}" srcOrd="3" destOrd="0" presId="urn:microsoft.com/office/officeart/2011/layout/HexagonRadial"/>
    <dgm:cxn modelId="{E07BAFE8-3B7F-4F2B-A6AF-44608C3F8231}" type="presParOf" srcId="{ECD047BB-4CEB-42AF-AE04-003891D056A2}" destId="{0757C3D5-57DC-4085-A377-18F1518EDA77}" srcOrd="0" destOrd="0" presId="urn:microsoft.com/office/officeart/2011/layout/HexagonRadial"/>
    <dgm:cxn modelId="{82A582B3-AD1D-450C-930C-C55EF81BC196}" type="presParOf" srcId="{7D4BEFA4-30EE-4AAA-881A-E2CF804BE0A6}" destId="{AA6B56E5-8D9A-4FA6-880F-0DA7DC2EAA7A}" srcOrd="4" destOrd="0" presId="urn:microsoft.com/office/officeart/2011/layout/HexagonRadial"/>
    <dgm:cxn modelId="{E41A3923-54A0-487D-8E59-EB7AE9FD1FDC}" type="presParOf" srcId="{7D4BEFA4-30EE-4AAA-881A-E2CF804BE0A6}" destId="{811E0379-B9CF-47ED-9066-5D68C8996E50}" srcOrd="5" destOrd="0" presId="urn:microsoft.com/office/officeart/2011/layout/HexagonRadial"/>
    <dgm:cxn modelId="{F43781D9-701F-42FA-82A3-987CF60F3CE6}" type="presParOf" srcId="{811E0379-B9CF-47ED-9066-5D68C8996E50}" destId="{81AC7BA2-6DF4-4EC5-B513-0A1BDD35D26F}" srcOrd="0" destOrd="0" presId="urn:microsoft.com/office/officeart/2011/layout/HexagonRadial"/>
    <dgm:cxn modelId="{51EAC7D8-A3D0-47B8-B34D-8E099D1992E6}" type="presParOf" srcId="{7D4BEFA4-30EE-4AAA-881A-E2CF804BE0A6}" destId="{9603D0CB-CB11-45F9-8592-FBDFC88120F9}" srcOrd="6" destOrd="0" presId="urn:microsoft.com/office/officeart/2011/layout/HexagonRadial"/>
    <dgm:cxn modelId="{0F51D699-39AD-42F5-9B82-CC9851164681}" type="presParOf" srcId="{7D4BEFA4-30EE-4AAA-881A-E2CF804BE0A6}" destId="{1656726C-3FA2-4F39-8E5B-50C3237B0030}" srcOrd="7" destOrd="0" presId="urn:microsoft.com/office/officeart/2011/layout/HexagonRadial"/>
    <dgm:cxn modelId="{398A8D96-F8CA-40D5-840F-CF7E9F3D6CD9}" type="presParOf" srcId="{1656726C-3FA2-4F39-8E5B-50C3237B0030}" destId="{7017EAA2-A6EC-4C89-A169-D99DF4AB8395}" srcOrd="0" destOrd="0" presId="urn:microsoft.com/office/officeart/2011/layout/HexagonRadial"/>
    <dgm:cxn modelId="{A614DAD8-4F8A-4A86-8515-6F67B4FB4944}" type="presParOf" srcId="{7D4BEFA4-30EE-4AAA-881A-E2CF804BE0A6}" destId="{F3966D7E-AB86-4B42-9FAB-6ED1C6FE2AE2}" srcOrd="8" destOrd="0" presId="urn:microsoft.com/office/officeart/2011/layout/HexagonRadial"/>
    <dgm:cxn modelId="{662DAEFA-9A38-41CE-AF63-26D69222C2DE}" type="presParOf" srcId="{7D4BEFA4-30EE-4AAA-881A-E2CF804BE0A6}" destId="{00EA381A-75D4-4F6F-A387-1D4C2667097B}" srcOrd="9" destOrd="0" presId="urn:microsoft.com/office/officeart/2011/layout/HexagonRadial"/>
    <dgm:cxn modelId="{B71FFBEE-E94F-40D5-96EE-213B65CC9486}" type="presParOf" srcId="{00EA381A-75D4-4F6F-A387-1D4C2667097B}" destId="{41AE170A-58E0-41D3-9176-F836EF30DFDC}" srcOrd="0" destOrd="0" presId="urn:microsoft.com/office/officeart/2011/layout/HexagonRadial"/>
    <dgm:cxn modelId="{B235762F-F27A-4191-803F-1184DD18C164}" type="presParOf" srcId="{7D4BEFA4-30EE-4AAA-881A-E2CF804BE0A6}" destId="{BA9C6638-6F64-458E-B33A-3FC933A77875}" srcOrd="10" destOrd="0" presId="urn:microsoft.com/office/officeart/2011/layout/HexagonRadial"/>
    <dgm:cxn modelId="{E5699C6D-0DCF-49A1-9BF6-DC10E42EF3F8}" type="presParOf" srcId="{7D4BEFA4-30EE-4AAA-881A-E2CF804BE0A6}" destId="{F3DC79B2-2176-495B-A63A-8CB61B9AEA93}" srcOrd="11" destOrd="0" presId="urn:microsoft.com/office/officeart/2011/layout/HexagonRadial"/>
    <dgm:cxn modelId="{4AD61C97-8A24-4B63-9C52-9C336BE0713A}" type="presParOf" srcId="{F3DC79B2-2176-495B-A63A-8CB61B9AEA93}" destId="{9C95E31E-091E-4753-8F68-DC3AB98FDFC7}" srcOrd="0" destOrd="0" presId="urn:microsoft.com/office/officeart/2011/layout/HexagonRadial"/>
    <dgm:cxn modelId="{66599F1B-8AE7-414C-A24C-D1A5C293187A}" type="presParOf" srcId="{7D4BEFA4-30EE-4AAA-881A-E2CF804BE0A6}" destId="{1E6E6AAE-1901-4367-85DD-F7F3D89A6E10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C1D409-BE7A-4FBA-810C-B8BB2D7607F3}" type="doc">
      <dgm:prSet loTypeId="urn:microsoft.com/office/officeart/2005/8/layout/gear1" loCatId="relationship" qsTypeId="urn:microsoft.com/office/officeart/2005/8/quickstyle/simple1" qsCatId="simple" csTypeId="urn:microsoft.com/office/officeart/2005/8/colors/colorful1" csCatId="colorful" phldr="1"/>
      <dgm:spPr/>
    </dgm:pt>
    <dgm:pt modelId="{026617E8-F814-4BA3-B260-A7CE1877EDBF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ZA" sz="4800" b="1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</a:rPr>
            <a:t>my data</a:t>
          </a:r>
        </a:p>
      </dgm:t>
    </dgm:pt>
    <dgm:pt modelId="{5DD039D2-1699-4533-8F60-8A9431AE9AFE}" type="parTrans" cxnId="{63F393D7-48B0-4F58-BBA9-2024854093CE}">
      <dgm:prSet/>
      <dgm:spPr/>
      <dgm:t>
        <a:bodyPr/>
        <a:lstStyle/>
        <a:p>
          <a:endParaRPr lang="en-ZA"/>
        </a:p>
      </dgm:t>
    </dgm:pt>
    <dgm:pt modelId="{28CA9F38-04BD-46EE-B9AC-722C445D1B8C}" type="sibTrans" cxnId="{63F393D7-48B0-4F58-BBA9-2024854093CE}">
      <dgm:prSet/>
      <dgm:spPr>
        <a:solidFill>
          <a:schemeClr val="accent2"/>
        </a:solidFill>
      </dgm:spPr>
      <dgm:t>
        <a:bodyPr/>
        <a:lstStyle/>
        <a:p>
          <a:endParaRPr lang="en-ZA"/>
        </a:p>
      </dgm:t>
    </dgm:pt>
    <dgm:pt modelId="{D386D049-4A18-44D1-B8EF-ED26803414C3}">
      <dgm:prSet phldrT="[Text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ZA" dirty="0"/>
            <a:t>how I got it</a:t>
          </a:r>
        </a:p>
      </dgm:t>
    </dgm:pt>
    <dgm:pt modelId="{D19968C1-E86A-4A9F-9E0F-00E1305101E7}" type="parTrans" cxnId="{57A2D571-71D8-426D-BB8B-A4633E47FC18}">
      <dgm:prSet/>
      <dgm:spPr/>
      <dgm:t>
        <a:bodyPr/>
        <a:lstStyle/>
        <a:p>
          <a:endParaRPr lang="en-ZA"/>
        </a:p>
      </dgm:t>
    </dgm:pt>
    <dgm:pt modelId="{1D4529BB-80A6-4BC9-97F6-CFDD88E9F1A9}" type="sibTrans" cxnId="{57A2D571-71D8-426D-BB8B-A4633E47FC18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en-ZA"/>
        </a:p>
      </dgm:t>
    </dgm:pt>
    <dgm:pt modelId="{48CB2C30-AABA-4BD9-8764-9B8F0ACE6A06}">
      <dgm:prSet phldrT="[Text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ZA" dirty="0"/>
            <a:t>where you find it</a:t>
          </a:r>
        </a:p>
      </dgm:t>
    </dgm:pt>
    <dgm:pt modelId="{8713F9B8-5D2F-4457-92BE-8A37FA080752}" type="parTrans" cxnId="{A85247AD-91AC-4466-A104-DA7C4CBC8BD0}">
      <dgm:prSet/>
      <dgm:spPr/>
      <dgm:t>
        <a:bodyPr/>
        <a:lstStyle/>
        <a:p>
          <a:endParaRPr lang="en-ZA"/>
        </a:p>
      </dgm:t>
    </dgm:pt>
    <dgm:pt modelId="{462AFC1D-AA9B-4E0B-8758-D337A2AD7F58}" type="sibTrans" cxnId="{A85247AD-91AC-4466-A104-DA7C4CBC8BD0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en-ZA"/>
        </a:p>
      </dgm:t>
    </dgm:pt>
    <dgm:pt modelId="{FA632867-B64D-44E0-934A-3C9A85471747}" type="pres">
      <dgm:prSet presAssocID="{51C1D409-BE7A-4FBA-810C-B8BB2D7607F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A836621-9D38-4DAA-92D0-3EA06F0ED750}" type="pres">
      <dgm:prSet presAssocID="{026617E8-F814-4BA3-B260-A7CE1877EDBF}" presName="gear1" presStyleLbl="node1" presStyleIdx="0" presStyleCnt="3">
        <dgm:presLayoutVars>
          <dgm:chMax val="1"/>
          <dgm:bulletEnabled val="1"/>
        </dgm:presLayoutVars>
      </dgm:prSet>
      <dgm:spPr/>
    </dgm:pt>
    <dgm:pt modelId="{3F3D2915-01C5-4085-9C89-4B5A7E982D99}" type="pres">
      <dgm:prSet presAssocID="{026617E8-F814-4BA3-B260-A7CE1877EDBF}" presName="gear1srcNode" presStyleLbl="node1" presStyleIdx="0" presStyleCnt="3"/>
      <dgm:spPr/>
    </dgm:pt>
    <dgm:pt modelId="{025FB061-EE08-4B49-8A5A-125DA532C66B}" type="pres">
      <dgm:prSet presAssocID="{026617E8-F814-4BA3-B260-A7CE1877EDBF}" presName="gear1dstNode" presStyleLbl="node1" presStyleIdx="0" presStyleCnt="3"/>
      <dgm:spPr/>
    </dgm:pt>
    <dgm:pt modelId="{52698B32-FE22-4FB3-999F-F47D2F26442E}" type="pres">
      <dgm:prSet presAssocID="{D386D049-4A18-44D1-B8EF-ED26803414C3}" presName="gear2" presStyleLbl="node1" presStyleIdx="1" presStyleCnt="3">
        <dgm:presLayoutVars>
          <dgm:chMax val="1"/>
          <dgm:bulletEnabled val="1"/>
        </dgm:presLayoutVars>
      </dgm:prSet>
      <dgm:spPr/>
    </dgm:pt>
    <dgm:pt modelId="{FCA96866-2D3B-4122-A909-04F89510B602}" type="pres">
      <dgm:prSet presAssocID="{D386D049-4A18-44D1-B8EF-ED26803414C3}" presName="gear2srcNode" presStyleLbl="node1" presStyleIdx="1" presStyleCnt="3"/>
      <dgm:spPr/>
    </dgm:pt>
    <dgm:pt modelId="{20DE3D69-FBCB-4705-BA96-3AD3AF3B4036}" type="pres">
      <dgm:prSet presAssocID="{D386D049-4A18-44D1-B8EF-ED26803414C3}" presName="gear2dstNode" presStyleLbl="node1" presStyleIdx="1" presStyleCnt="3"/>
      <dgm:spPr/>
    </dgm:pt>
    <dgm:pt modelId="{0F14E48C-A3D8-48EF-8727-34D8D4382857}" type="pres">
      <dgm:prSet presAssocID="{48CB2C30-AABA-4BD9-8764-9B8F0ACE6A06}" presName="gear3" presStyleLbl="node1" presStyleIdx="2" presStyleCnt="3"/>
      <dgm:spPr/>
    </dgm:pt>
    <dgm:pt modelId="{40683439-4627-41EC-B73D-D326BD3AADCF}" type="pres">
      <dgm:prSet presAssocID="{48CB2C30-AABA-4BD9-8764-9B8F0ACE6A06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5619B387-EBD8-47CD-9064-83ACECB00940}" type="pres">
      <dgm:prSet presAssocID="{48CB2C30-AABA-4BD9-8764-9B8F0ACE6A06}" presName="gear3srcNode" presStyleLbl="node1" presStyleIdx="2" presStyleCnt="3"/>
      <dgm:spPr/>
    </dgm:pt>
    <dgm:pt modelId="{C2B0FD4C-BD94-4A53-A754-299B395A4104}" type="pres">
      <dgm:prSet presAssocID="{48CB2C30-AABA-4BD9-8764-9B8F0ACE6A06}" presName="gear3dstNode" presStyleLbl="node1" presStyleIdx="2" presStyleCnt="3"/>
      <dgm:spPr/>
    </dgm:pt>
    <dgm:pt modelId="{3C18A86B-537C-414D-9AA1-60AF9B03CF98}" type="pres">
      <dgm:prSet presAssocID="{28CA9F38-04BD-46EE-B9AC-722C445D1B8C}" presName="connector1" presStyleLbl="sibTrans2D1" presStyleIdx="0" presStyleCnt="3"/>
      <dgm:spPr/>
    </dgm:pt>
    <dgm:pt modelId="{371B96BF-CA08-41FD-8306-7C9F5855B663}" type="pres">
      <dgm:prSet presAssocID="{1D4529BB-80A6-4BC9-97F6-CFDD88E9F1A9}" presName="connector2" presStyleLbl="sibTrans2D1" presStyleIdx="1" presStyleCnt="3"/>
      <dgm:spPr/>
    </dgm:pt>
    <dgm:pt modelId="{FF4AA0ED-C02C-46F2-936A-0CDFEE5CC39D}" type="pres">
      <dgm:prSet presAssocID="{462AFC1D-AA9B-4E0B-8758-D337A2AD7F58}" presName="connector3" presStyleLbl="sibTrans2D1" presStyleIdx="2" presStyleCnt="3"/>
      <dgm:spPr/>
    </dgm:pt>
  </dgm:ptLst>
  <dgm:cxnLst>
    <dgm:cxn modelId="{F5658B16-B99B-4106-86DE-E16A1F3A1BC5}" type="presOf" srcId="{1D4529BB-80A6-4BC9-97F6-CFDD88E9F1A9}" destId="{371B96BF-CA08-41FD-8306-7C9F5855B663}" srcOrd="0" destOrd="0" presId="urn:microsoft.com/office/officeart/2005/8/layout/gear1"/>
    <dgm:cxn modelId="{724B9423-D7FC-4278-8B50-C7F68D67DAEC}" type="presOf" srcId="{026617E8-F814-4BA3-B260-A7CE1877EDBF}" destId="{3F3D2915-01C5-4085-9C89-4B5A7E982D99}" srcOrd="1" destOrd="0" presId="urn:microsoft.com/office/officeart/2005/8/layout/gear1"/>
    <dgm:cxn modelId="{471DF331-6918-4EB2-8ED7-3E4BEF25A3BC}" type="presOf" srcId="{D386D049-4A18-44D1-B8EF-ED26803414C3}" destId="{20DE3D69-FBCB-4705-BA96-3AD3AF3B4036}" srcOrd="2" destOrd="0" presId="urn:microsoft.com/office/officeart/2005/8/layout/gear1"/>
    <dgm:cxn modelId="{2E526E37-7CED-4AD6-B8F3-A28349C29341}" type="presOf" srcId="{D386D049-4A18-44D1-B8EF-ED26803414C3}" destId="{52698B32-FE22-4FB3-999F-F47D2F26442E}" srcOrd="0" destOrd="0" presId="urn:microsoft.com/office/officeart/2005/8/layout/gear1"/>
    <dgm:cxn modelId="{19904A63-C472-4EDE-9352-AA19F109A45A}" type="presOf" srcId="{28CA9F38-04BD-46EE-B9AC-722C445D1B8C}" destId="{3C18A86B-537C-414D-9AA1-60AF9B03CF98}" srcOrd="0" destOrd="0" presId="urn:microsoft.com/office/officeart/2005/8/layout/gear1"/>
    <dgm:cxn modelId="{681E2C65-811E-4A2F-B94B-729AAB727872}" type="presOf" srcId="{462AFC1D-AA9B-4E0B-8758-D337A2AD7F58}" destId="{FF4AA0ED-C02C-46F2-936A-0CDFEE5CC39D}" srcOrd="0" destOrd="0" presId="urn:microsoft.com/office/officeart/2005/8/layout/gear1"/>
    <dgm:cxn modelId="{186DF366-027C-4373-80C4-B752128F3330}" type="presOf" srcId="{D386D049-4A18-44D1-B8EF-ED26803414C3}" destId="{FCA96866-2D3B-4122-A909-04F89510B602}" srcOrd="1" destOrd="0" presId="urn:microsoft.com/office/officeart/2005/8/layout/gear1"/>
    <dgm:cxn modelId="{C2620C47-779E-4A75-BA9F-DA2CB28EC188}" type="presOf" srcId="{026617E8-F814-4BA3-B260-A7CE1877EDBF}" destId="{025FB061-EE08-4B49-8A5A-125DA532C66B}" srcOrd="2" destOrd="0" presId="urn:microsoft.com/office/officeart/2005/8/layout/gear1"/>
    <dgm:cxn modelId="{57A2D571-71D8-426D-BB8B-A4633E47FC18}" srcId="{51C1D409-BE7A-4FBA-810C-B8BB2D7607F3}" destId="{D386D049-4A18-44D1-B8EF-ED26803414C3}" srcOrd="1" destOrd="0" parTransId="{D19968C1-E86A-4A9F-9E0F-00E1305101E7}" sibTransId="{1D4529BB-80A6-4BC9-97F6-CFDD88E9F1A9}"/>
    <dgm:cxn modelId="{A85247AD-91AC-4466-A104-DA7C4CBC8BD0}" srcId="{51C1D409-BE7A-4FBA-810C-B8BB2D7607F3}" destId="{48CB2C30-AABA-4BD9-8764-9B8F0ACE6A06}" srcOrd="2" destOrd="0" parTransId="{8713F9B8-5D2F-4457-92BE-8A37FA080752}" sibTransId="{462AFC1D-AA9B-4E0B-8758-D337A2AD7F58}"/>
    <dgm:cxn modelId="{FE9725B4-294D-481C-8905-6A447F91C0A4}" type="presOf" srcId="{026617E8-F814-4BA3-B260-A7CE1877EDBF}" destId="{DA836621-9D38-4DAA-92D0-3EA06F0ED750}" srcOrd="0" destOrd="0" presId="urn:microsoft.com/office/officeart/2005/8/layout/gear1"/>
    <dgm:cxn modelId="{460E5AB6-4174-4D32-B466-23CE435FF964}" type="presOf" srcId="{48CB2C30-AABA-4BD9-8764-9B8F0ACE6A06}" destId="{40683439-4627-41EC-B73D-D326BD3AADCF}" srcOrd="1" destOrd="0" presId="urn:microsoft.com/office/officeart/2005/8/layout/gear1"/>
    <dgm:cxn modelId="{D13EF6C1-F63B-4CBA-9109-F5B1B6D6B1C3}" type="presOf" srcId="{48CB2C30-AABA-4BD9-8764-9B8F0ACE6A06}" destId="{0F14E48C-A3D8-48EF-8727-34D8D4382857}" srcOrd="0" destOrd="0" presId="urn:microsoft.com/office/officeart/2005/8/layout/gear1"/>
    <dgm:cxn modelId="{5BE4DAC9-0DE4-4E70-94CB-56101E2C0145}" type="presOf" srcId="{48CB2C30-AABA-4BD9-8764-9B8F0ACE6A06}" destId="{C2B0FD4C-BD94-4A53-A754-299B395A4104}" srcOrd="3" destOrd="0" presId="urn:microsoft.com/office/officeart/2005/8/layout/gear1"/>
    <dgm:cxn modelId="{63F393D7-48B0-4F58-BBA9-2024854093CE}" srcId="{51C1D409-BE7A-4FBA-810C-B8BB2D7607F3}" destId="{026617E8-F814-4BA3-B260-A7CE1877EDBF}" srcOrd="0" destOrd="0" parTransId="{5DD039D2-1699-4533-8F60-8A9431AE9AFE}" sibTransId="{28CA9F38-04BD-46EE-B9AC-722C445D1B8C}"/>
    <dgm:cxn modelId="{CE9C6CF4-EE48-44CE-885B-F80FF7FF8D27}" type="presOf" srcId="{48CB2C30-AABA-4BD9-8764-9B8F0ACE6A06}" destId="{5619B387-EBD8-47CD-9064-83ACECB00940}" srcOrd="2" destOrd="0" presId="urn:microsoft.com/office/officeart/2005/8/layout/gear1"/>
    <dgm:cxn modelId="{FA3B2BFA-73B8-421B-8D4D-8DD130715988}" type="presOf" srcId="{51C1D409-BE7A-4FBA-810C-B8BB2D7607F3}" destId="{FA632867-B64D-44E0-934A-3C9A85471747}" srcOrd="0" destOrd="0" presId="urn:microsoft.com/office/officeart/2005/8/layout/gear1"/>
    <dgm:cxn modelId="{087BA62E-5D3F-4882-A4BE-96EC792A64ED}" type="presParOf" srcId="{FA632867-B64D-44E0-934A-3C9A85471747}" destId="{DA836621-9D38-4DAA-92D0-3EA06F0ED750}" srcOrd="0" destOrd="0" presId="urn:microsoft.com/office/officeart/2005/8/layout/gear1"/>
    <dgm:cxn modelId="{B92914A8-C81F-49A4-AF0E-33B49E5BF84C}" type="presParOf" srcId="{FA632867-B64D-44E0-934A-3C9A85471747}" destId="{3F3D2915-01C5-4085-9C89-4B5A7E982D99}" srcOrd="1" destOrd="0" presId="urn:microsoft.com/office/officeart/2005/8/layout/gear1"/>
    <dgm:cxn modelId="{7590514C-3D81-4684-8FE2-5A2E85392A68}" type="presParOf" srcId="{FA632867-B64D-44E0-934A-3C9A85471747}" destId="{025FB061-EE08-4B49-8A5A-125DA532C66B}" srcOrd="2" destOrd="0" presId="urn:microsoft.com/office/officeart/2005/8/layout/gear1"/>
    <dgm:cxn modelId="{BE409340-BFE0-4959-8835-C1BB6CEFE00D}" type="presParOf" srcId="{FA632867-B64D-44E0-934A-3C9A85471747}" destId="{52698B32-FE22-4FB3-999F-F47D2F26442E}" srcOrd="3" destOrd="0" presId="urn:microsoft.com/office/officeart/2005/8/layout/gear1"/>
    <dgm:cxn modelId="{0D89F2D0-4C5B-47BB-B783-97DF7E88EF0F}" type="presParOf" srcId="{FA632867-B64D-44E0-934A-3C9A85471747}" destId="{FCA96866-2D3B-4122-A909-04F89510B602}" srcOrd="4" destOrd="0" presId="urn:microsoft.com/office/officeart/2005/8/layout/gear1"/>
    <dgm:cxn modelId="{7FA001EA-A37A-4D32-BE94-2CCACFB60F77}" type="presParOf" srcId="{FA632867-B64D-44E0-934A-3C9A85471747}" destId="{20DE3D69-FBCB-4705-BA96-3AD3AF3B4036}" srcOrd="5" destOrd="0" presId="urn:microsoft.com/office/officeart/2005/8/layout/gear1"/>
    <dgm:cxn modelId="{1BB0EE69-8936-42BA-9DE1-8677116371E5}" type="presParOf" srcId="{FA632867-B64D-44E0-934A-3C9A85471747}" destId="{0F14E48C-A3D8-48EF-8727-34D8D4382857}" srcOrd="6" destOrd="0" presId="urn:microsoft.com/office/officeart/2005/8/layout/gear1"/>
    <dgm:cxn modelId="{E60A8C29-90D3-45DB-895F-0197A44DAAA9}" type="presParOf" srcId="{FA632867-B64D-44E0-934A-3C9A85471747}" destId="{40683439-4627-41EC-B73D-D326BD3AADCF}" srcOrd="7" destOrd="0" presId="urn:microsoft.com/office/officeart/2005/8/layout/gear1"/>
    <dgm:cxn modelId="{E5DEDD61-2423-48F6-9E50-21375F746A65}" type="presParOf" srcId="{FA632867-B64D-44E0-934A-3C9A85471747}" destId="{5619B387-EBD8-47CD-9064-83ACECB00940}" srcOrd="8" destOrd="0" presId="urn:microsoft.com/office/officeart/2005/8/layout/gear1"/>
    <dgm:cxn modelId="{FB85E6AD-EF97-4655-A15B-E48CC6F01533}" type="presParOf" srcId="{FA632867-B64D-44E0-934A-3C9A85471747}" destId="{C2B0FD4C-BD94-4A53-A754-299B395A4104}" srcOrd="9" destOrd="0" presId="urn:microsoft.com/office/officeart/2005/8/layout/gear1"/>
    <dgm:cxn modelId="{DFECE9E9-1811-43F1-ACCB-A11A15F8B7B2}" type="presParOf" srcId="{FA632867-B64D-44E0-934A-3C9A85471747}" destId="{3C18A86B-537C-414D-9AA1-60AF9B03CF98}" srcOrd="10" destOrd="0" presId="urn:microsoft.com/office/officeart/2005/8/layout/gear1"/>
    <dgm:cxn modelId="{A5117C82-B7EE-4EC3-B3D7-8257B2E817EF}" type="presParOf" srcId="{FA632867-B64D-44E0-934A-3C9A85471747}" destId="{371B96BF-CA08-41FD-8306-7C9F5855B663}" srcOrd="11" destOrd="0" presId="urn:microsoft.com/office/officeart/2005/8/layout/gear1"/>
    <dgm:cxn modelId="{94CF6041-2D78-46CA-B48D-58ADD99BBA17}" type="presParOf" srcId="{FA632867-B64D-44E0-934A-3C9A85471747}" destId="{FF4AA0ED-C02C-46F2-936A-0CDFEE5CC39D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1C1D409-BE7A-4FBA-810C-B8BB2D7607F3}" type="doc">
      <dgm:prSet loTypeId="urn:microsoft.com/office/officeart/2005/8/layout/gear1" loCatId="relationship" qsTypeId="urn:microsoft.com/office/officeart/2005/8/quickstyle/simple1" qsCatId="simple" csTypeId="urn:microsoft.com/office/officeart/2005/8/colors/colorful1" csCatId="colorful" phldr="1"/>
      <dgm:spPr/>
    </dgm:pt>
    <dgm:pt modelId="{026617E8-F814-4BA3-B260-A7CE1877EDBF}">
      <dgm:prSet phldrT="[Text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ZA" sz="4800" b="0" dirty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</a:rPr>
            <a:t>my data</a:t>
          </a:r>
        </a:p>
      </dgm:t>
    </dgm:pt>
    <dgm:pt modelId="{5DD039D2-1699-4533-8F60-8A9431AE9AFE}" type="parTrans" cxnId="{63F393D7-48B0-4F58-BBA9-2024854093CE}">
      <dgm:prSet/>
      <dgm:spPr/>
      <dgm:t>
        <a:bodyPr/>
        <a:lstStyle/>
        <a:p>
          <a:endParaRPr lang="en-ZA"/>
        </a:p>
      </dgm:t>
    </dgm:pt>
    <dgm:pt modelId="{28CA9F38-04BD-46EE-B9AC-722C445D1B8C}" type="sibTrans" cxnId="{63F393D7-48B0-4F58-BBA9-2024854093CE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endParaRPr lang="en-ZA"/>
        </a:p>
      </dgm:t>
    </dgm:pt>
    <dgm:pt modelId="{D386D049-4A18-44D1-B8EF-ED26803414C3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ZA" b="1" dirty="0">
              <a:solidFill>
                <a:schemeClr val="accent3">
                  <a:lumMod val="40000"/>
                  <a:lumOff val="60000"/>
                </a:schemeClr>
              </a:solidFill>
            </a:rPr>
            <a:t>how I got it</a:t>
          </a:r>
        </a:p>
      </dgm:t>
    </dgm:pt>
    <dgm:pt modelId="{D19968C1-E86A-4A9F-9E0F-00E1305101E7}" type="parTrans" cxnId="{57A2D571-71D8-426D-BB8B-A4633E47FC18}">
      <dgm:prSet/>
      <dgm:spPr/>
      <dgm:t>
        <a:bodyPr/>
        <a:lstStyle/>
        <a:p>
          <a:endParaRPr lang="en-ZA"/>
        </a:p>
      </dgm:t>
    </dgm:pt>
    <dgm:pt modelId="{1D4529BB-80A6-4BC9-97F6-CFDD88E9F1A9}" type="sibTrans" cxnId="{57A2D571-71D8-426D-BB8B-A4633E47FC18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en-ZA"/>
        </a:p>
      </dgm:t>
    </dgm:pt>
    <dgm:pt modelId="{48CB2C30-AABA-4BD9-8764-9B8F0ACE6A06}">
      <dgm:prSet phldrT="[Text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ZA" dirty="0">
              <a:solidFill>
                <a:schemeClr val="accent3">
                  <a:lumMod val="40000"/>
                  <a:lumOff val="60000"/>
                </a:schemeClr>
              </a:solidFill>
            </a:rPr>
            <a:t>where you find it</a:t>
          </a:r>
        </a:p>
      </dgm:t>
    </dgm:pt>
    <dgm:pt modelId="{8713F9B8-5D2F-4457-92BE-8A37FA080752}" type="parTrans" cxnId="{A85247AD-91AC-4466-A104-DA7C4CBC8BD0}">
      <dgm:prSet/>
      <dgm:spPr/>
      <dgm:t>
        <a:bodyPr/>
        <a:lstStyle/>
        <a:p>
          <a:endParaRPr lang="en-ZA"/>
        </a:p>
      </dgm:t>
    </dgm:pt>
    <dgm:pt modelId="{462AFC1D-AA9B-4E0B-8758-D337A2AD7F58}" type="sibTrans" cxnId="{A85247AD-91AC-4466-A104-DA7C4CBC8BD0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endParaRPr lang="en-ZA">
            <a:solidFill>
              <a:schemeClr val="accent3">
                <a:lumMod val="40000"/>
                <a:lumOff val="60000"/>
              </a:schemeClr>
            </a:solidFill>
          </a:endParaRPr>
        </a:p>
      </dgm:t>
    </dgm:pt>
    <dgm:pt modelId="{FA632867-B64D-44E0-934A-3C9A85471747}" type="pres">
      <dgm:prSet presAssocID="{51C1D409-BE7A-4FBA-810C-B8BB2D7607F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A836621-9D38-4DAA-92D0-3EA06F0ED750}" type="pres">
      <dgm:prSet presAssocID="{026617E8-F814-4BA3-B260-A7CE1877EDBF}" presName="gear1" presStyleLbl="node1" presStyleIdx="0" presStyleCnt="3">
        <dgm:presLayoutVars>
          <dgm:chMax val="1"/>
          <dgm:bulletEnabled val="1"/>
        </dgm:presLayoutVars>
      </dgm:prSet>
      <dgm:spPr/>
    </dgm:pt>
    <dgm:pt modelId="{3F3D2915-01C5-4085-9C89-4B5A7E982D99}" type="pres">
      <dgm:prSet presAssocID="{026617E8-F814-4BA3-B260-A7CE1877EDBF}" presName="gear1srcNode" presStyleLbl="node1" presStyleIdx="0" presStyleCnt="3"/>
      <dgm:spPr/>
    </dgm:pt>
    <dgm:pt modelId="{025FB061-EE08-4B49-8A5A-125DA532C66B}" type="pres">
      <dgm:prSet presAssocID="{026617E8-F814-4BA3-B260-A7CE1877EDBF}" presName="gear1dstNode" presStyleLbl="node1" presStyleIdx="0" presStyleCnt="3"/>
      <dgm:spPr/>
    </dgm:pt>
    <dgm:pt modelId="{52698B32-FE22-4FB3-999F-F47D2F26442E}" type="pres">
      <dgm:prSet presAssocID="{D386D049-4A18-44D1-B8EF-ED26803414C3}" presName="gear2" presStyleLbl="node1" presStyleIdx="1" presStyleCnt="3">
        <dgm:presLayoutVars>
          <dgm:chMax val="1"/>
          <dgm:bulletEnabled val="1"/>
        </dgm:presLayoutVars>
      </dgm:prSet>
      <dgm:spPr/>
    </dgm:pt>
    <dgm:pt modelId="{FCA96866-2D3B-4122-A909-04F89510B602}" type="pres">
      <dgm:prSet presAssocID="{D386D049-4A18-44D1-B8EF-ED26803414C3}" presName="gear2srcNode" presStyleLbl="node1" presStyleIdx="1" presStyleCnt="3"/>
      <dgm:spPr/>
    </dgm:pt>
    <dgm:pt modelId="{20DE3D69-FBCB-4705-BA96-3AD3AF3B4036}" type="pres">
      <dgm:prSet presAssocID="{D386D049-4A18-44D1-B8EF-ED26803414C3}" presName="gear2dstNode" presStyleLbl="node1" presStyleIdx="1" presStyleCnt="3"/>
      <dgm:spPr/>
    </dgm:pt>
    <dgm:pt modelId="{0F14E48C-A3D8-48EF-8727-34D8D4382857}" type="pres">
      <dgm:prSet presAssocID="{48CB2C30-AABA-4BD9-8764-9B8F0ACE6A06}" presName="gear3" presStyleLbl="node1" presStyleIdx="2" presStyleCnt="3"/>
      <dgm:spPr/>
    </dgm:pt>
    <dgm:pt modelId="{40683439-4627-41EC-B73D-D326BD3AADCF}" type="pres">
      <dgm:prSet presAssocID="{48CB2C30-AABA-4BD9-8764-9B8F0ACE6A06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5619B387-EBD8-47CD-9064-83ACECB00940}" type="pres">
      <dgm:prSet presAssocID="{48CB2C30-AABA-4BD9-8764-9B8F0ACE6A06}" presName="gear3srcNode" presStyleLbl="node1" presStyleIdx="2" presStyleCnt="3"/>
      <dgm:spPr/>
    </dgm:pt>
    <dgm:pt modelId="{C2B0FD4C-BD94-4A53-A754-299B395A4104}" type="pres">
      <dgm:prSet presAssocID="{48CB2C30-AABA-4BD9-8764-9B8F0ACE6A06}" presName="gear3dstNode" presStyleLbl="node1" presStyleIdx="2" presStyleCnt="3"/>
      <dgm:spPr/>
    </dgm:pt>
    <dgm:pt modelId="{3C18A86B-537C-414D-9AA1-60AF9B03CF98}" type="pres">
      <dgm:prSet presAssocID="{28CA9F38-04BD-46EE-B9AC-722C445D1B8C}" presName="connector1" presStyleLbl="sibTrans2D1" presStyleIdx="0" presStyleCnt="3"/>
      <dgm:spPr/>
    </dgm:pt>
    <dgm:pt modelId="{371B96BF-CA08-41FD-8306-7C9F5855B663}" type="pres">
      <dgm:prSet presAssocID="{1D4529BB-80A6-4BC9-97F6-CFDD88E9F1A9}" presName="connector2" presStyleLbl="sibTrans2D1" presStyleIdx="1" presStyleCnt="3"/>
      <dgm:spPr/>
    </dgm:pt>
    <dgm:pt modelId="{FF4AA0ED-C02C-46F2-936A-0CDFEE5CC39D}" type="pres">
      <dgm:prSet presAssocID="{462AFC1D-AA9B-4E0B-8758-D337A2AD7F58}" presName="connector3" presStyleLbl="sibTrans2D1" presStyleIdx="2" presStyleCnt="3"/>
      <dgm:spPr/>
    </dgm:pt>
  </dgm:ptLst>
  <dgm:cxnLst>
    <dgm:cxn modelId="{F5658B16-B99B-4106-86DE-E16A1F3A1BC5}" type="presOf" srcId="{1D4529BB-80A6-4BC9-97F6-CFDD88E9F1A9}" destId="{371B96BF-CA08-41FD-8306-7C9F5855B663}" srcOrd="0" destOrd="0" presId="urn:microsoft.com/office/officeart/2005/8/layout/gear1"/>
    <dgm:cxn modelId="{724B9423-D7FC-4278-8B50-C7F68D67DAEC}" type="presOf" srcId="{026617E8-F814-4BA3-B260-A7CE1877EDBF}" destId="{3F3D2915-01C5-4085-9C89-4B5A7E982D99}" srcOrd="1" destOrd="0" presId="urn:microsoft.com/office/officeart/2005/8/layout/gear1"/>
    <dgm:cxn modelId="{471DF331-6918-4EB2-8ED7-3E4BEF25A3BC}" type="presOf" srcId="{D386D049-4A18-44D1-B8EF-ED26803414C3}" destId="{20DE3D69-FBCB-4705-BA96-3AD3AF3B4036}" srcOrd="2" destOrd="0" presId="urn:microsoft.com/office/officeart/2005/8/layout/gear1"/>
    <dgm:cxn modelId="{2E526E37-7CED-4AD6-B8F3-A28349C29341}" type="presOf" srcId="{D386D049-4A18-44D1-B8EF-ED26803414C3}" destId="{52698B32-FE22-4FB3-999F-F47D2F26442E}" srcOrd="0" destOrd="0" presId="urn:microsoft.com/office/officeart/2005/8/layout/gear1"/>
    <dgm:cxn modelId="{19904A63-C472-4EDE-9352-AA19F109A45A}" type="presOf" srcId="{28CA9F38-04BD-46EE-B9AC-722C445D1B8C}" destId="{3C18A86B-537C-414D-9AA1-60AF9B03CF98}" srcOrd="0" destOrd="0" presId="urn:microsoft.com/office/officeart/2005/8/layout/gear1"/>
    <dgm:cxn modelId="{681E2C65-811E-4A2F-B94B-729AAB727872}" type="presOf" srcId="{462AFC1D-AA9B-4E0B-8758-D337A2AD7F58}" destId="{FF4AA0ED-C02C-46F2-936A-0CDFEE5CC39D}" srcOrd="0" destOrd="0" presId="urn:microsoft.com/office/officeart/2005/8/layout/gear1"/>
    <dgm:cxn modelId="{186DF366-027C-4373-80C4-B752128F3330}" type="presOf" srcId="{D386D049-4A18-44D1-B8EF-ED26803414C3}" destId="{FCA96866-2D3B-4122-A909-04F89510B602}" srcOrd="1" destOrd="0" presId="urn:microsoft.com/office/officeart/2005/8/layout/gear1"/>
    <dgm:cxn modelId="{C2620C47-779E-4A75-BA9F-DA2CB28EC188}" type="presOf" srcId="{026617E8-F814-4BA3-B260-A7CE1877EDBF}" destId="{025FB061-EE08-4B49-8A5A-125DA532C66B}" srcOrd="2" destOrd="0" presId="urn:microsoft.com/office/officeart/2005/8/layout/gear1"/>
    <dgm:cxn modelId="{57A2D571-71D8-426D-BB8B-A4633E47FC18}" srcId="{51C1D409-BE7A-4FBA-810C-B8BB2D7607F3}" destId="{D386D049-4A18-44D1-B8EF-ED26803414C3}" srcOrd="1" destOrd="0" parTransId="{D19968C1-E86A-4A9F-9E0F-00E1305101E7}" sibTransId="{1D4529BB-80A6-4BC9-97F6-CFDD88E9F1A9}"/>
    <dgm:cxn modelId="{A85247AD-91AC-4466-A104-DA7C4CBC8BD0}" srcId="{51C1D409-BE7A-4FBA-810C-B8BB2D7607F3}" destId="{48CB2C30-AABA-4BD9-8764-9B8F0ACE6A06}" srcOrd="2" destOrd="0" parTransId="{8713F9B8-5D2F-4457-92BE-8A37FA080752}" sibTransId="{462AFC1D-AA9B-4E0B-8758-D337A2AD7F58}"/>
    <dgm:cxn modelId="{FE9725B4-294D-481C-8905-6A447F91C0A4}" type="presOf" srcId="{026617E8-F814-4BA3-B260-A7CE1877EDBF}" destId="{DA836621-9D38-4DAA-92D0-3EA06F0ED750}" srcOrd="0" destOrd="0" presId="urn:microsoft.com/office/officeart/2005/8/layout/gear1"/>
    <dgm:cxn modelId="{460E5AB6-4174-4D32-B466-23CE435FF964}" type="presOf" srcId="{48CB2C30-AABA-4BD9-8764-9B8F0ACE6A06}" destId="{40683439-4627-41EC-B73D-D326BD3AADCF}" srcOrd="1" destOrd="0" presId="urn:microsoft.com/office/officeart/2005/8/layout/gear1"/>
    <dgm:cxn modelId="{D13EF6C1-F63B-4CBA-9109-F5B1B6D6B1C3}" type="presOf" srcId="{48CB2C30-AABA-4BD9-8764-9B8F0ACE6A06}" destId="{0F14E48C-A3D8-48EF-8727-34D8D4382857}" srcOrd="0" destOrd="0" presId="urn:microsoft.com/office/officeart/2005/8/layout/gear1"/>
    <dgm:cxn modelId="{5BE4DAC9-0DE4-4E70-94CB-56101E2C0145}" type="presOf" srcId="{48CB2C30-AABA-4BD9-8764-9B8F0ACE6A06}" destId="{C2B0FD4C-BD94-4A53-A754-299B395A4104}" srcOrd="3" destOrd="0" presId="urn:microsoft.com/office/officeart/2005/8/layout/gear1"/>
    <dgm:cxn modelId="{63F393D7-48B0-4F58-BBA9-2024854093CE}" srcId="{51C1D409-BE7A-4FBA-810C-B8BB2D7607F3}" destId="{026617E8-F814-4BA3-B260-A7CE1877EDBF}" srcOrd="0" destOrd="0" parTransId="{5DD039D2-1699-4533-8F60-8A9431AE9AFE}" sibTransId="{28CA9F38-04BD-46EE-B9AC-722C445D1B8C}"/>
    <dgm:cxn modelId="{CE9C6CF4-EE48-44CE-885B-F80FF7FF8D27}" type="presOf" srcId="{48CB2C30-AABA-4BD9-8764-9B8F0ACE6A06}" destId="{5619B387-EBD8-47CD-9064-83ACECB00940}" srcOrd="2" destOrd="0" presId="urn:microsoft.com/office/officeart/2005/8/layout/gear1"/>
    <dgm:cxn modelId="{FA3B2BFA-73B8-421B-8D4D-8DD130715988}" type="presOf" srcId="{51C1D409-BE7A-4FBA-810C-B8BB2D7607F3}" destId="{FA632867-B64D-44E0-934A-3C9A85471747}" srcOrd="0" destOrd="0" presId="urn:microsoft.com/office/officeart/2005/8/layout/gear1"/>
    <dgm:cxn modelId="{087BA62E-5D3F-4882-A4BE-96EC792A64ED}" type="presParOf" srcId="{FA632867-B64D-44E0-934A-3C9A85471747}" destId="{DA836621-9D38-4DAA-92D0-3EA06F0ED750}" srcOrd="0" destOrd="0" presId="urn:microsoft.com/office/officeart/2005/8/layout/gear1"/>
    <dgm:cxn modelId="{B92914A8-C81F-49A4-AF0E-33B49E5BF84C}" type="presParOf" srcId="{FA632867-B64D-44E0-934A-3C9A85471747}" destId="{3F3D2915-01C5-4085-9C89-4B5A7E982D99}" srcOrd="1" destOrd="0" presId="urn:microsoft.com/office/officeart/2005/8/layout/gear1"/>
    <dgm:cxn modelId="{7590514C-3D81-4684-8FE2-5A2E85392A68}" type="presParOf" srcId="{FA632867-B64D-44E0-934A-3C9A85471747}" destId="{025FB061-EE08-4B49-8A5A-125DA532C66B}" srcOrd="2" destOrd="0" presId="urn:microsoft.com/office/officeart/2005/8/layout/gear1"/>
    <dgm:cxn modelId="{BE409340-BFE0-4959-8835-C1BB6CEFE00D}" type="presParOf" srcId="{FA632867-B64D-44E0-934A-3C9A85471747}" destId="{52698B32-FE22-4FB3-999F-F47D2F26442E}" srcOrd="3" destOrd="0" presId="urn:microsoft.com/office/officeart/2005/8/layout/gear1"/>
    <dgm:cxn modelId="{0D89F2D0-4C5B-47BB-B783-97DF7E88EF0F}" type="presParOf" srcId="{FA632867-B64D-44E0-934A-3C9A85471747}" destId="{FCA96866-2D3B-4122-A909-04F89510B602}" srcOrd="4" destOrd="0" presId="urn:microsoft.com/office/officeart/2005/8/layout/gear1"/>
    <dgm:cxn modelId="{7FA001EA-A37A-4D32-BE94-2CCACFB60F77}" type="presParOf" srcId="{FA632867-B64D-44E0-934A-3C9A85471747}" destId="{20DE3D69-FBCB-4705-BA96-3AD3AF3B4036}" srcOrd="5" destOrd="0" presId="urn:microsoft.com/office/officeart/2005/8/layout/gear1"/>
    <dgm:cxn modelId="{1BB0EE69-8936-42BA-9DE1-8677116371E5}" type="presParOf" srcId="{FA632867-B64D-44E0-934A-3C9A85471747}" destId="{0F14E48C-A3D8-48EF-8727-34D8D4382857}" srcOrd="6" destOrd="0" presId="urn:microsoft.com/office/officeart/2005/8/layout/gear1"/>
    <dgm:cxn modelId="{E60A8C29-90D3-45DB-895F-0197A44DAAA9}" type="presParOf" srcId="{FA632867-B64D-44E0-934A-3C9A85471747}" destId="{40683439-4627-41EC-B73D-D326BD3AADCF}" srcOrd="7" destOrd="0" presId="urn:microsoft.com/office/officeart/2005/8/layout/gear1"/>
    <dgm:cxn modelId="{E5DEDD61-2423-48F6-9E50-21375F746A65}" type="presParOf" srcId="{FA632867-B64D-44E0-934A-3C9A85471747}" destId="{5619B387-EBD8-47CD-9064-83ACECB00940}" srcOrd="8" destOrd="0" presId="urn:microsoft.com/office/officeart/2005/8/layout/gear1"/>
    <dgm:cxn modelId="{FB85E6AD-EF97-4655-A15B-E48CC6F01533}" type="presParOf" srcId="{FA632867-B64D-44E0-934A-3C9A85471747}" destId="{C2B0FD4C-BD94-4A53-A754-299B395A4104}" srcOrd="9" destOrd="0" presId="urn:microsoft.com/office/officeart/2005/8/layout/gear1"/>
    <dgm:cxn modelId="{DFECE9E9-1811-43F1-ACCB-A11A15F8B7B2}" type="presParOf" srcId="{FA632867-B64D-44E0-934A-3C9A85471747}" destId="{3C18A86B-537C-414D-9AA1-60AF9B03CF98}" srcOrd="10" destOrd="0" presId="urn:microsoft.com/office/officeart/2005/8/layout/gear1"/>
    <dgm:cxn modelId="{A5117C82-B7EE-4EC3-B3D7-8257B2E817EF}" type="presParOf" srcId="{FA632867-B64D-44E0-934A-3C9A85471747}" destId="{371B96BF-CA08-41FD-8306-7C9F5855B663}" srcOrd="11" destOrd="0" presId="urn:microsoft.com/office/officeart/2005/8/layout/gear1"/>
    <dgm:cxn modelId="{94CF6041-2D78-46CA-B48D-58ADD99BBA17}" type="presParOf" srcId="{FA632867-B64D-44E0-934A-3C9A85471747}" destId="{FF4AA0ED-C02C-46F2-936A-0CDFEE5CC39D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1C1D409-BE7A-4FBA-810C-B8BB2D7607F3}" type="doc">
      <dgm:prSet loTypeId="urn:microsoft.com/office/officeart/2005/8/layout/gear1" loCatId="relationship" qsTypeId="urn:microsoft.com/office/officeart/2005/8/quickstyle/simple1" qsCatId="simple" csTypeId="urn:microsoft.com/office/officeart/2005/8/colors/colorful1" csCatId="colorful" phldr="1"/>
      <dgm:spPr/>
    </dgm:pt>
    <dgm:pt modelId="{026617E8-F814-4BA3-B260-A7CE1877EDBF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ZA" sz="4800" b="0" dirty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</a:rPr>
            <a:t>my data</a:t>
          </a:r>
        </a:p>
      </dgm:t>
    </dgm:pt>
    <dgm:pt modelId="{5DD039D2-1699-4533-8F60-8A9431AE9AFE}" type="parTrans" cxnId="{63F393D7-48B0-4F58-BBA9-2024854093CE}">
      <dgm:prSet/>
      <dgm:spPr/>
      <dgm:t>
        <a:bodyPr/>
        <a:lstStyle/>
        <a:p>
          <a:endParaRPr lang="en-ZA"/>
        </a:p>
      </dgm:t>
    </dgm:pt>
    <dgm:pt modelId="{28CA9F38-04BD-46EE-B9AC-722C445D1B8C}" type="sibTrans" cxnId="{63F393D7-48B0-4F58-BBA9-2024854093CE}">
      <dgm:prSet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endParaRPr lang="en-ZA">
            <a:solidFill>
              <a:schemeClr val="accent4">
                <a:lumMod val="40000"/>
                <a:lumOff val="60000"/>
              </a:schemeClr>
            </a:solidFill>
          </a:endParaRPr>
        </a:p>
      </dgm:t>
    </dgm:pt>
    <dgm:pt modelId="{D386D049-4A18-44D1-B8EF-ED26803414C3}">
      <dgm:prSet phldrT="[Text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ZA" b="1" dirty="0">
              <a:solidFill>
                <a:schemeClr val="accent4">
                  <a:lumMod val="40000"/>
                  <a:lumOff val="60000"/>
                </a:schemeClr>
              </a:solidFill>
            </a:rPr>
            <a:t>how </a:t>
          </a:r>
          <a:r>
            <a:rPr lang="en-ZA" b="1">
              <a:solidFill>
                <a:schemeClr val="accent4">
                  <a:lumMod val="40000"/>
                  <a:lumOff val="60000"/>
                </a:schemeClr>
              </a:solidFill>
            </a:rPr>
            <a:t>I got </a:t>
          </a:r>
          <a:r>
            <a:rPr lang="en-ZA" b="1" dirty="0">
              <a:solidFill>
                <a:schemeClr val="accent4">
                  <a:lumMod val="40000"/>
                  <a:lumOff val="60000"/>
                </a:schemeClr>
              </a:solidFill>
            </a:rPr>
            <a:t>it</a:t>
          </a:r>
        </a:p>
      </dgm:t>
    </dgm:pt>
    <dgm:pt modelId="{D19968C1-E86A-4A9F-9E0F-00E1305101E7}" type="parTrans" cxnId="{57A2D571-71D8-426D-BB8B-A4633E47FC18}">
      <dgm:prSet/>
      <dgm:spPr/>
      <dgm:t>
        <a:bodyPr/>
        <a:lstStyle/>
        <a:p>
          <a:endParaRPr lang="en-ZA"/>
        </a:p>
      </dgm:t>
    </dgm:pt>
    <dgm:pt modelId="{1D4529BB-80A6-4BC9-97F6-CFDD88E9F1A9}" type="sibTrans" cxnId="{57A2D571-71D8-426D-BB8B-A4633E47FC18}">
      <dgm:prSet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endParaRPr lang="en-ZA">
            <a:solidFill>
              <a:schemeClr val="accent4">
                <a:lumMod val="40000"/>
                <a:lumOff val="60000"/>
              </a:schemeClr>
            </a:solidFill>
          </a:endParaRPr>
        </a:p>
      </dgm:t>
    </dgm:pt>
    <dgm:pt modelId="{48CB2C30-AABA-4BD9-8764-9B8F0ACE6A06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ZA" b="1" dirty="0">
              <a:solidFill>
                <a:schemeClr val="accent4">
                  <a:lumMod val="75000"/>
                </a:schemeClr>
              </a:solidFill>
            </a:rPr>
            <a:t>where you find it</a:t>
          </a:r>
        </a:p>
      </dgm:t>
    </dgm:pt>
    <dgm:pt modelId="{8713F9B8-5D2F-4457-92BE-8A37FA080752}" type="parTrans" cxnId="{A85247AD-91AC-4466-A104-DA7C4CBC8BD0}">
      <dgm:prSet/>
      <dgm:spPr/>
      <dgm:t>
        <a:bodyPr/>
        <a:lstStyle/>
        <a:p>
          <a:endParaRPr lang="en-ZA"/>
        </a:p>
      </dgm:t>
    </dgm:pt>
    <dgm:pt modelId="{462AFC1D-AA9B-4E0B-8758-D337A2AD7F58}" type="sibTrans" cxnId="{A85247AD-91AC-4466-A104-DA7C4CBC8BD0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ZA" b="1">
            <a:solidFill>
              <a:schemeClr val="accent4">
                <a:lumMod val="75000"/>
              </a:schemeClr>
            </a:solidFill>
          </a:endParaRPr>
        </a:p>
      </dgm:t>
    </dgm:pt>
    <dgm:pt modelId="{FA632867-B64D-44E0-934A-3C9A85471747}" type="pres">
      <dgm:prSet presAssocID="{51C1D409-BE7A-4FBA-810C-B8BB2D7607F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A836621-9D38-4DAA-92D0-3EA06F0ED750}" type="pres">
      <dgm:prSet presAssocID="{026617E8-F814-4BA3-B260-A7CE1877EDBF}" presName="gear1" presStyleLbl="node1" presStyleIdx="0" presStyleCnt="3">
        <dgm:presLayoutVars>
          <dgm:chMax val="1"/>
          <dgm:bulletEnabled val="1"/>
        </dgm:presLayoutVars>
      </dgm:prSet>
      <dgm:spPr/>
    </dgm:pt>
    <dgm:pt modelId="{3F3D2915-01C5-4085-9C89-4B5A7E982D99}" type="pres">
      <dgm:prSet presAssocID="{026617E8-F814-4BA3-B260-A7CE1877EDBF}" presName="gear1srcNode" presStyleLbl="node1" presStyleIdx="0" presStyleCnt="3"/>
      <dgm:spPr/>
    </dgm:pt>
    <dgm:pt modelId="{025FB061-EE08-4B49-8A5A-125DA532C66B}" type="pres">
      <dgm:prSet presAssocID="{026617E8-F814-4BA3-B260-A7CE1877EDBF}" presName="gear1dstNode" presStyleLbl="node1" presStyleIdx="0" presStyleCnt="3"/>
      <dgm:spPr/>
    </dgm:pt>
    <dgm:pt modelId="{52698B32-FE22-4FB3-999F-F47D2F26442E}" type="pres">
      <dgm:prSet presAssocID="{D386D049-4A18-44D1-B8EF-ED26803414C3}" presName="gear2" presStyleLbl="node1" presStyleIdx="1" presStyleCnt="3">
        <dgm:presLayoutVars>
          <dgm:chMax val="1"/>
          <dgm:bulletEnabled val="1"/>
        </dgm:presLayoutVars>
      </dgm:prSet>
      <dgm:spPr/>
    </dgm:pt>
    <dgm:pt modelId="{FCA96866-2D3B-4122-A909-04F89510B602}" type="pres">
      <dgm:prSet presAssocID="{D386D049-4A18-44D1-B8EF-ED26803414C3}" presName="gear2srcNode" presStyleLbl="node1" presStyleIdx="1" presStyleCnt="3"/>
      <dgm:spPr/>
    </dgm:pt>
    <dgm:pt modelId="{20DE3D69-FBCB-4705-BA96-3AD3AF3B4036}" type="pres">
      <dgm:prSet presAssocID="{D386D049-4A18-44D1-B8EF-ED26803414C3}" presName="gear2dstNode" presStyleLbl="node1" presStyleIdx="1" presStyleCnt="3"/>
      <dgm:spPr/>
    </dgm:pt>
    <dgm:pt modelId="{0F14E48C-A3D8-48EF-8727-34D8D4382857}" type="pres">
      <dgm:prSet presAssocID="{48CB2C30-AABA-4BD9-8764-9B8F0ACE6A06}" presName="gear3" presStyleLbl="node1" presStyleIdx="2" presStyleCnt="3"/>
      <dgm:spPr/>
    </dgm:pt>
    <dgm:pt modelId="{40683439-4627-41EC-B73D-D326BD3AADCF}" type="pres">
      <dgm:prSet presAssocID="{48CB2C30-AABA-4BD9-8764-9B8F0ACE6A06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5619B387-EBD8-47CD-9064-83ACECB00940}" type="pres">
      <dgm:prSet presAssocID="{48CB2C30-AABA-4BD9-8764-9B8F0ACE6A06}" presName="gear3srcNode" presStyleLbl="node1" presStyleIdx="2" presStyleCnt="3"/>
      <dgm:spPr/>
    </dgm:pt>
    <dgm:pt modelId="{C2B0FD4C-BD94-4A53-A754-299B395A4104}" type="pres">
      <dgm:prSet presAssocID="{48CB2C30-AABA-4BD9-8764-9B8F0ACE6A06}" presName="gear3dstNode" presStyleLbl="node1" presStyleIdx="2" presStyleCnt="3"/>
      <dgm:spPr/>
    </dgm:pt>
    <dgm:pt modelId="{3C18A86B-537C-414D-9AA1-60AF9B03CF98}" type="pres">
      <dgm:prSet presAssocID="{28CA9F38-04BD-46EE-B9AC-722C445D1B8C}" presName="connector1" presStyleLbl="sibTrans2D1" presStyleIdx="0" presStyleCnt="3"/>
      <dgm:spPr/>
    </dgm:pt>
    <dgm:pt modelId="{371B96BF-CA08-41FD-8306-7C9F5855B663}" type="pres">
      <dgm:prSet presAssocID="{1D4529BB-80A6-4BC9-97F6-CFDD88E9F1A9}" presName="connector2" presStyleLbl="sibTrans2D1" presStyleIdx="1" presStyleCnt="3"/>
      <dgm:spPr/>
    </dgm:pt>
    <dgm:pt modelId="{FF4AA0ED-C02C-46F2-936A-0CDFEE5CC39D}" type="pres">
      <dgm:prSet presAssocID="{462AFC1D-AA9B-4E0B-8758-D337A2AD7F58}" presName="connector3" presStyleLbl="sibTrans2D1" presStyleIdx="2" presStyleCnt="3"/>
      <dgm:spPr/>
    </dgm:pt>
  </dgm:ptLst>
  <dgm:cxnLst>
    <dgm:cxn modelId="{F5658B16-B99B-4106-86DE-E16A1F3A1BC5}" type="presOf" srcId="{1D4529BB-80A6-4BC9-97F6-CFDD88E9F1A9}" destId="{371B96BF-CA08-41FD-8306-7C9F5855B663}" srcOrd="0" destOrd="0" presId="urn:microsoft.com/office/officeart/2005/8/layout/gear1"/>
    <dgm:cxn modelId="{724B9423-D7FC-4278-8B50-C7F68D67DAEC}" type="presOf" srcId="{026617E8-F814-4BA3-B260-A7CE1877EDBF}" destId="{3F3D2915-01C5-4085-9C89-4B5A7E982D99}" srcOrd="1" destOrd="0" presId="urn:microsoft.com/office/officeart/2005/8/layout/gear1"/>
    <dgm:cxn modelId="{471DF331-6918-4EB2-8ED7-3E4BEF25A3BC}" type="presOf" srcId="{D386D049-4A18-44D1-B8EF-ED26803414C3}" destId="{20DE3D69-FBCB-4705-BA96-3AD3AF3B4036}" srcOrd="2" destOrd="0" presId="urn:microsoft.com/office/officeart/2005/8/layout/gear1"/>
    <dgm:cxn modelId="{2E526E37-7CED-4AD6-B8F3-A28349C29341}" type="presOf" srcId="{D386D049-4A18-44D1-B8EF-ED26803414C3}" destId="{52698B32-FE22-4FB3-999F-F47D2F26442E}" srcOrd="0" destOrd="0" presId="urn:microsoft.com/office/officeart/2005/8/layout/gear1"/>
    <dgm:cxn modelId="{19904A63-C472-4EDE-9352-AA19F109A45A}" type="presOf" srcId="{28CA9F38-04BD-46EE-B9AC-722C445D1B8C}" destId="{3C18A86B-537C-414D-9AA1-60AF9B03CF98}" srcOrd="0" destOrd="0" presId="urn:microsoft.com/office/officeart/2005/8/layout/gear1"/>
    <dgm:cxn modelId="{681E2C65-811E-4A2F-B94B-729AAB727872}" type="presOf" srcId="{462AFC1D-AA9B-4E0B-8758-D337A2AD7F58}" destId="{FF4AA0ED-C02C-46F2-936A-0CDFEE5CC39D}" srcOrd="0" destOrd="0" presId="urn:microsoft.com/office/officeart/2005/8/layout/gear1"/>
    <dgm:cxn modelId="{186DF366-027C-4373-80C4-B752128F3330}" type="presOf" srcId="{D386D049-4A18-44D1-B8EF-ED26803414C3}" destId="{FCA96866-2D3B-4122-A909-04F89510B602}" srcOrd="1" destOrd="0" presId="urn:microsoft.com/office/officeart/2005/8/layout/gear1"/>
    <dgm:cxn modelId="{C2620C47-779E-4A75-BA9F-DA2CB28EC188}" type="presOf" srcId="{026617E8-F814-4BA3-B260-A7CE1877EDBF}" destId="{025FB061-EE08-4B49-8A5A-125DA532C66B}" srcOrd="2" destOrd="0" presId="urn:microsoft.com/office/officeart/2005/8/layout/gear1"/>
    <dgm:cxn modelId="{57A2D571-71D8-426D-BB8B-A4633E47FC18}" srcId="{51C1D409-BE7A-4FBA-810C-B8BB2D7607F3}" destId="{D386D049-4A18-44D1-B8EF-ED26803414C3}" srcOrd="1" destOrd="0" parTransId="{D19968C1-E86A-4A9F-9E0F-00E1305101E7}" sibTransId="{1D4529BB-80A6-4BC9-97F6-CFDD88E9F1A9}"/>
    <dgm:cxn modelId="{A85247AD-91AC-4466-A104-DA7C4CBC8BD0}" srcId="{51C1D409-BE7A-4FBA-810C-B8BB2D7607F3}" destId="{48CB2C30-AABA-4BD9-8764-9B8F0ACE6A06}" srcOrd="2" destOrd="0" parTransId="{8713F9B8-5D2F-4457-92BE-8A37FA080752}" sibTransId="{462AFC1D-AA9B-4E0B-8758-D337A2AD7F58}"/>
    <dgm:cxn modelId="{FE9725B4-294D-481C-8905-6A447F91C0A4}" type="presOf" srcId="{026617E8-F814-4BA3-B260-A7CE1877EDBF}" destId="{DA836621-9D38-4DAA-92D0-3EA06F0ED750}" srcOrd="0" destOrd="0" presId="urn:microsoft.com/office/officeart/2005/8/layout/gear1"/>
    <dgm:cxn modelId="{460E5AB6-4174-4D32-B466-23CE435FF964}" type="presOf" srcId="{48CB2C30-AABA-4BD9-8764-9B8F0ACE6A06}" destId="{40683439-4627-41EC-B73D-D326BD3AADCF}" srcOrd="1" destOrd="0" presId="urn:microsoft.com/office/officeart/2005/8/layout/gear1"/>
    <dgm:cxn modelId="{D13EF6C1-F63B-4CBA-9109-F5B1B6D6B1C3}" type="presOf" srcId="{48CB2C30-AABA-4BD9-8764-9B8F0ACE6A06}" destId="{0F14E48C-A3D8-48EF-8727-34D8D4382857}" srcOrd="0" destOrd="0" presId="urn:microsoft.com/office/officeart/2005/8/layout/gear1"/>
    <dgm:cxn modelId="{5BE4DAC9-0DE4-4E70-94CB-56101E2C0145}" type="presOf" srcId="{48CB2C30-AABA-4BD9-8764-9B8F0ACE6A06}" destId="{C2B0FD4C-BD94-4A53-A754-299B395A4104}" srcOrd="3" destOrd="0" presId="urn:microsoft.com/office/officeart/2005/8/layout/gear1"/>
    <dgm:cxn modelId="{63F393D7-48B0-4F58-BBA9-2024854093CE}" srcId="{51C1D409-BE7A-4FBA-810C-B8BB2D7607F3}" destId="{026617E8-F814-4BA3-B260-A7CE1877EDBF}" srcOrd="0" destOrd="0" parTransId="{5DD039D2-1699-4533-8F60-8A9431AE9AFE}" sibTransId="{28CA9F38-04BD-46EE-B9AC-722C445D1B8C}"/>
    <dgm:cxn modelId="{CE9C6CF4-EE48-44CE-885B-F80FF7FF8D27}" type="presOf" srcId="{48CB2C30-AABA-4BD9-8764-9B8F0ACE6A06}" destId="{5619B387-EBD8-47CD-9064-83ACECB00940}" srcOrd="2" destOrd="0" presId="urn:microsoft.com/office/officeart/2005/8/layout/gear1"/>
    <dgm:cxn modelId="{FA3B2BFA-73B8-421B-8D4D-8DD130715988}" type="presOf" srcId="{51C1D409-BE7A-4FBA-810C-B8BB2D7607F3}" destId="{FA632867-B64D-44E0-934A-3C9A85471747}" srcOrd="0" destOrd="0" presId="urn:microsoft.com/office/officeart/2005/8/layout/gear1"/>
    <dgm:cxn modelId="{087BA62E-5D3F-4882-A4BE-96EC792A64ED}" type="presParOf" srcId="{FA632867-B64D-44E0-934A-3C9A85471747}" destId="{DA836621-9D38-4DAA-92D0-3EA06F0ED750}" srcOrd="0" destOrd="0" presId="urn:microsoft.com/office/officeart/2005/8/layout/gear1"/>
    <dgm:cxn modelId="{B92914A8-C81F-49A4-AF0E-33B49E5BF84C}" type="presParOf" srcId="{FA632867-B64D-44E0-934A-3C9A85471747}" destId="{3F3D2915-01C5-4085-9C89-4B5A7E982D99}" srcOrd="1" destOrd="0" presId="urn:microsoft.com/office/officeart/2005/8/layout/gear1"/>
    <dgm:cxn modelId="{7590514C-3D81-4684-8FE2-5A2E85392A68}" type="presParOf" srcId="{FA632867-B64D-44E0-934A-3C9A85471747}" destId="{025FB061-EE08-4B49-8A5A-125DA532C66B}" srcOrd="2" destOrd="0" presId="urn:microsoft.com/office/officeart/2005/8/layout/gear1"/>
    <dgm:cxn modelId="{BE409340-BFE0-4959-8835-C1BB6CEFE00D}" type="presParOf" srcId="{FA632867-B64D-44E0-934A-3C9A85471747}" destId="{52698B32-FE22-4FB3-999F-F47D2F26442E}" srcOrd="3" destOrd="0" presId="urn:microsoft.com/office/officeart/2005/8/layout/gear1"/>
    <dgm:cxn modelId="{0D89F2D0-4C5B-47BB-B783-97DF7E88EF0F}" type="presParOf" srcId="{FA632867-B64D-44E0-934A-3C9A85471747}" destId="{FCA96866-2D3B-4122-A909-04F89510B602}" srcOrd="4" destOrd="0" presId="urn:microsoft.com/office/officeart/2005/8/layout/gear1"/>
    <dgm:cxn modelId="{7FA001EA-A37A-4D32-BE94-2CCACFB60F77}" type="presParOf" srcId="{FA632867-B64D-44E0-934A-3C9A85471747}" destId="{20DE3D69-FBCB-4705-BA96-3AD3AF3B4036}" srcOrd="5" destOrd="0" presId="urn:microsoft.com/office/officeart/2005/8/layout/gear1"/>
    <dgm:cxn modelId="{1BB0EE69-8936-42BA-9DE1-8677116371E5}" type="presParOf" srcId="{FA632867-B64D-44E0-934A-3C9A85471747}" destId="{0F14E48C-A3D8-48EF-8727-34D8D4382857}" srcOrd="6" destOrd="0" presId="urn:microsoft.com/office/officeart/2005/8/layout/gear1"/>
    <dgm:cxn modelId="{E60A8C29-90D3-45DB-895F-0197A44DAAA9}" type="presParOf" srcId="{FA632867-B64D-44E0-934A-3C9A85471747}" destId="{40683439-4627-41EC-B73D-D326BD3AADCF}" srcOrd="7" destOrd="0" presId="urn:microsoft.com/office/officeart/2005/8/layout/gear1"/>
    <dgm:cxn modelId="{E5DEDD61-2423-48F6-9E50-21375F746A65}" type="presParOf" srcId="{FA632867-B64D-44E0-934A-3C9A85471747}" destId="{5619B387-EBD8-47CD-9064-83ACECB00940}" srcOrd="8" destOrd="0" presId="urn:microsoft.com/office/officeart/2005/8/layout/gear1"/>
    <dgm:cxn modelId="{FB85E6AD-EF97-4655-A15B-E48CC6F01533}" type="presParOf" srcId="{FA632867-B64D-44E0-934A-3C9A85471747}" destId="{C2B0FD4C-BD94-4A53-A754-299B395A4104}" srcOrd="9" destOrd="0" presId="urn:microsoft.com/office/officeart/2005/8/layout/gear1"/>
    <dgm:cxn modelId="{DFECE9E9-1811-43F1-ACCB-A11A15F8B7B2}" type="presParOf" srcId="{FA632867-B64D-44E0-934A-3C9A85471747}" destId="{3C18A86B-537C-414D-9AA1-60AF9B03CF98}" srcOrd="10" destOrd="0" presId="urn:microsoft.com/office/officeart/2005/8/layout/gear1"/>
    <dgm:cxn modelId="{A5117C82-B7EE-4EC3-B3D7-8257B2E817EF}" type="presParOf" srcId="{FA632867-B64D-44E0-934A-3C9A85471747}" destId="{371B96BF-CA08-41FD-8306-7C9F5855B663}" srcOrd="11" destOrd="0" presId="urn:microsoft.com/office/officeart/2005/8/layout/gear1"/>
    <dgm:cxn modelId="{94CF6041-2D78-46CA-B48D-58ADD99BBA17}" type="presParOf" srcId="{FA632867-B64D-44E0-934A-3C9A85471747}" destId="{FF4AA0ED-C02C-46F2-936A-0CDFEE5CC39D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836621-9D38-4DAA-92D0-3EA06F0ED750}">
      <dsp:nvSpPr>
        <dsp:cNvPr id="0" name=""/>
        <dsp:cNvSpPr/>
      </dsp:nvSpPr>
      <dsp:spPr>
        <a:xfrm>
          <a:off x="2373233" y="1958102"/>
          <a:ext cx="2393235" cy="2393235"/>
        </a:xfrm>
        <a:prstGeom prst="gear9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4800" kern="1200" dirty="0"/>
            <a:t>my data</a:t>
          </a:r>
        </a:p>
      </dsp:txBody>
      <dsp:txXfrm>
        <a:off x="2854380" y="2518706"/>
        <a:ext cx="1430941" cy="1230172"/>
      </dsp:txXfrm>
    </dsp:sp>
    <dsp:sp modelId="{52698B32-FE22-4FB3-999F-F47D2F26442E}">
      <dsp:nvSpPr>
        <dsp:cNvPr id="0" name=""/>
        <dsp:cNvSpPr/>
      </dsp:nvSpPr>
      <dsp:spPr>
        <a:xfrm>
          <a:off x="980804" y="1392428"/>
          <a:ext cx="1740535" cy="1740535"/>
        </a:xfrm>
        <a:prstGeom prst="gear6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900" kern="1200" dirty="0"/>
            <a:t>how I got it</a:t>
          </a:r>
        </a:p>
      </dsp:txBody>
      <dsp:txXfrm>
        <a:off x="1418989" y="1833261"/>
        <a:ext cx="864165" cy="858869"/>
      </dsp:txXfrm>
    </dsp:sp>
    <dsp:sp modelId="{0F14E48C-A3D8-48EF-8727-34D8D4382857}">
      <dsp:nvSpPr>
        <dsp:cNvPr id="0" name=""/>
        <dsp:cNvSpPr/>
      </dsp:nvSpPr>
      <dsp:spPr>
        <a:xfrm rot="20700000">
          <a:off x="1955682" y="191636"/>
          <a:ext cx="1705369" cy="1705369"/>
        </a:xfrm>
        <a:prstGeom prst="gear6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900" kern="1200" dirty="0"/>
            <a:t>where you find it</a:t>
          </a:r>
        </a:p>
      </dsp:txBody>
      <dsp:txXfrm rot="-20700000">
        <a:off x="2329719" y="565673"/>
        <a:ext cx="957294" cy="957294"/>
      </dsp:txXfrm>
    </dsp:sp>
    <dsp:sp modelId="{3C18A86B-537C-414D-9AA1-60AF9B03CF98}">
      <dsp:nvSpPr>
        <dsp:cNvPr id="0" name=""/>
        <dsp:cNvSpPr/>
      </dsp:nvSpPr>
      <dsp:spPr>
        <a:xfrm>
          <a:off x="2190933" y="1595986"/>
          <a:ext cx="3063341" cy="3063341"/>
        </a:xfrm>
        <a:prstGeom prst="circularArrow">
          <a:avLst>
            <a:gd name="adj1" fmla="val 4687"/>
            <a:gd name="adj2" fmla="val 299029"/>
            <a:gd name="adj3" fmla="val 2519837"/>
            <a:gd name="adj4" fmla="val 15853391"/>
            <a:gd name="adj5" fmla="val 5469"/>
          </a:avLst>
        </a:prstGeom>
        <a:solidFill>
          <a:schemeClr val="tx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1B96BF-CA08-41FD-8306-7C9F5855B663}">
      <dsp:nvSpPr>
        <dsp:cNvPr id="0" name=""/>
        <dsp:cNvSpPr/>
      </dsp:nvSpPr>
      <dsp:spPr>
        <a:xfrm>
          <a:off x="672559" y="1006639"/>
          <a:ext cx="2225709" cy="222570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4AA0ED-C02C-46F2-936A-0CDFEE5CC39D}">
      <dsp:nvSpPr>
        <dsp:cNvPr id="0" name=""/>
        <dsp:cNvSpPr/>
      </dsp:nvSpPr>
      <dsp:spPr>
        <a:xfrm>
          <a:off x="1561212" y="-182577"/>
          <a:ext cx="2399762" cy="239976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F1E2DB-20BA-4028-9A63-32F890AB12B5}">
      <dsp:nvSpPr>
        <dsp:cNvPr id="0" name=""/>
        <dsp:cNvSpPr/>
      </dsp:nvSpPr>
      <dsp:spPr>
        <a:xfrm rot="5400000">
          <a:off x="2471667" y="453478"/>
          <a:ext cx="1623320" cy="1412288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b="1" kern="1200" dirty="0"/>
            <a:t>photos</a:t>
          </a:r>
        </a:p>
      </dsp:txBody>
      <dsp:txXfrm rot="-5400000">
        <a:off x="2797265" y="600929"/>
        <a:ext cx="972124" cy="1117386"/>
      </dsp:txXfrm>
    </dsp:sp>
    <dsp:sp modelId="{24000B2E-5BC2-4811-AA72-3B3F157888D0}">
      <dsp:nvSpPr>
        <dsp:cNvPr id="0" name=""/>
        <dsp:cNvSpPr/>
      </dsp:nvSpPr>
      <dsp:spPr>
        <a:xfrm>
          <a:off x="4032328" y="672626"/>
          <a:ext cx="1811625" cy="973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b="1" kern="1200" dirty="0">
              <a:solidFill>
                <a:schemeClr val="tx2"/>
              </a:solidFill>
            </a:rPr>
            <a:t>captions</a:t>
          </a:r>
        </a:p>
      </dsp:txBody>
      <dsp:txXfrm>
        <a:off x="4032328" y="672626"/>
        <a:ext cx="1811625" cy="973992"/>
      </dsp:txXfrm>
    </dsp:sp>
    <dsp:sp modelId="{DCF1A4D6-820C-4433-BAA4-F70D626A2B3C}">
      <dsp:nvSpPr>
        <dsp:cNvPr id="0" name=""/>
        <dsp:cNvSpPr/>
      </dsp:nvSpPr>
      <dsp:spPr>
        <a:xfrm rot="5400000">
          <a:off x="946395" y="453478"/>
          <a:ext cx="1623320" cy="141228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b="1" kern="1200" dirty="0"/>
            <a:t>flow sheets</a:t>
          </a:r>
        </a:p>
      </dsp:txBody>
      <dsp:txXfrm rot="-5400000">
        <a:off x="1271993" y="600929"/>
        <a:ext cx="972124" cy="1117386"/>
      </dsp:txXfrm>
    </dsp:sp>
    <dsp:sp modelId="{512C782A-45B8-43B2-A389-E6CF8B976754}">
      <dsp:nvSpPr>
        <dsp:cNvPr id="0" name=""/>
        <dsp:cNvSpPr/>
      </dsp:nvSpPr>
      <dsp:spPr>
        <a:xfrm rot="5400000">
          <a:off x="1706109" y="1831352"/>
          <a:ext cx="1623320" cy="141228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b="1" kern="1200" dirty="0"/>
            <a:t>numbers</a:t>
          </a:r>
        </a:p>
      </dsp:txBody>
      <dsp:txXfrm rot="-5400000">
        <a:off x="2031707" y="1978803"/>
        <a:ext cx="972124" cy="1117386"/>
      </dsp:txXfrm>
    </dsp:sp>
    <dsp:sp modelId="{6AAAA6AE-FB60-4A56-A991-AD45DD217AA3}">
      <dsp:nvSpPr>
        <dsp:cNvPr id="0" name=""/>
        <dsp:cNvSpPr/>
      </dsp:nvSpPr>
      <dsp:spPr>
        <a:xfrm>
          <a:off x="0" y="2050500"/>
          <a:ext cx="1753186" cy="973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b="1" kern="1200" dirty="0">
              <a:solidFill>
                <a:schemeClr val="tx2"/>
              </a:solidFill>
            </a:rPr>
            <a:t>graphs</a:t>
          </a:r>
        </a:p>
      </dsp:txBody>
      <dsp:txXfrm>
        <a:off x="0" y="2050500"/>
        <a:ext cx="1753186" cy="973992"/>
      </dsp:txXfrm>
    </dsp:sp>
    <dsp:sp modelId="{696E43DB-A2C3-48BA-BD7A-7BEA5608AD5A}">
      <dsp:nvSpPr>
        <dsp:cNvPr id="0" name=""/>
        <dsp:cNvSpPr/>
      </dsp:nvSpPr>
      <dsp:spPr>
        <a:xfrm rot="5400000">
          <a:off x="3231381" y="1831352"/>
          <a:ext cx="1623320" cy="1412288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b="1" kern="1200" dirty="0"/>
            <a:t>code</a:t>
          </a:r>
        </a:p>
      </dsp:txBody>
      <dsp:txXfrm rot="-5400000">
        <a:off x="3556979" y="1978803"/>
        <a:ext cx="972124" cy="1117386"/>
      </dsp:txXfrm>
    </dsp:sp>
    <dsp:sp modelId="{D555294F-3534-422E-976D-E704EF2B089C}">
      <dsp:nvSpPr>
        <dsp:cNvPr id="0" name=""/>
        <dsp:cNvSpPr/>
      </dsp:nvSpPr>
      <dsp:spPr>
        <a:xfrm rot="5400000">
          <a:off x="2471667" y="3209227"/>
          <a:ext cx="1623320" cy="1412288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b="1" kern="1200" dirty="0"/>
            <a:t>words</a:t>
          </a:r>
        </a:p>
      </dsp:txBody>
      <dsp:txXfrm rot="-5400000">
        <a:off x="2797265" y="3356678"/>
        <a:ext cx="972124" cy="1117386"/>
      </dsp:txXfrm>
    </dsp:sp>
    <dsp:sp modelId="{F9E5EAEF-B263-4AEA-B3D8-E33BBCC55DD4}">
      <dsp:nvSpPr>
        <dsp:cNvPr id="0" name=""/>
        <dsp:cNvSpPr/>
      </dsp:nvSpPr>
      <dsp:spPr>
        <a:xfrm>
          <a:off x="4032328" y="3428375"/>
          <a:ext cx="1811625" cy="973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b="1" kern="1200" dirty="0">
              <a:solidFill>
                <a:schemeClr val="tx2"/>
              </a:solidFill>
            </a:rPr>
            <a:t>tables</a:t>
          </a:r>
        </a:p>
      </dsp:txBody>
      <dsp:txXfrm>
        <a:off x="4032328" y="3428375"/>
        <a:ext cx="1811625" cy="973992"/>
      </dsp:txXfrm>
    </dsp:sp>
    <dsp:sp modelId="{F19F10F6-BF42-4546-BE8D-F062F821BF1B}">
      <dsp:nvSpPr>
        <dsp:cNvPr id="0" name=""/>
        <dsp:cNvSpPr/>
      </dsp:nvSpPr>
      <dsp:spPr>
        <a:xfrm rot="5400000">
          <a:off x="946395" y="3209227"/>
          <a:ext cx="1623320" cy="1412288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b="1" kern="1200" dirty="0"/>
            <a:t>diagrams</a:t>
          </a:r>
        </a:p>
      </dsp:txBody>
      <dsp:txXfrm rot="-5400000">
        <a:off x="1271993" y="3356678"/>
        <a:ext cx="972124" cy="11173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75ACEE-0C36-4589-8367-82FE44C7D9D8}">
      <dsp:nvSpPr>
        <dsp:cNvPr id="0" name=""/>
        <dsp:cNvSpPr/>
      </dsp:nvSpPr>
      <dsp:spPr>
        <a:xfrm>
          <a:off x="1747013" y="1447272"/>
          <a:ext cx="1839546" cy="1591281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3600" b="1" kern="1200" dirty="0">
              <a:solidFill>
                <a:schemeClr val="bg1"/>
              </a:solidFill>
            </a:rPr>
            <a:t>data</a:t>
          </a:r>
        </a:p>
      </dsp:txBody>
      <dsp:txXfrm>
        <a:off x="2051851" y="1710970"/>
        <a:ext cx="1229870" cy="1063885"/>
      </dsp:txXfrm>
    </dsp:sp>
    <dsp:sp modelId="{0757C3D5-57DC-4085-A377-18F1518EDA77}">
      <dsp:nvSpPr>
        <dsp:cNvPr id="0" name=""/>
        <dsp:cNvSpPr/>
      </dsp:nvSpPr>
      <dsp:spPr>
        <a:xfrm>
          <a:off x="2898922" y="685951"/>
          <a:ext cx="694055" cy="598020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270A99-62AF-4C68-8376-5BFEDE43AC73}">
      <dsp:nvSpPr>
        <dsp:cNvPr id="0" name=""/>
        <dsp:cNvSpPr/>
      </dsp:nvSpPr>
      <dsp:spPr>
        <a:xfrm>
          <a:off x="1916461" y="0"/>
          <a:ext cx="1507494" cy="1304160"/>
        </a:xfrm>
        <a:prstGeom prst="hexagon">
          <a:avLst>
            <a:gd name="adj" fmla="val 28570"/>
            <a:gd name="vf" fmla="val 11547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b="1" kern="1200" dirty="0"/>
            <a:t>photos &amp; diagrams</a:t>
          </a:r>
        </a:p>
      </dsp:txBody>
      <dsp:txXfrm>
        <a:off x="2166285" y="216127"/>
        <a:ext cx="1007846" cy="871906"/>
      </dsp:txXfrm>
    </dsp:sp>
    <dsp:sp modelId="{81AC7BA2-6DF4-4EC5-B513-0A1BDD35D26F}">
      <dsp:nvSpPr>
        <dsp:cNvPr id="0" name=""/>
        <dsp:cNvSpPr/>
      </dsp:nvSpPr>
      <dsp:spPr>
        <a:xfrm>
          <a:off x="3708938" y="1803931"/>
          <a:ext cx="694055" cy="598020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6B56E5-8D9A-4FA6-880F-0DA7DC2EAA7A}">
      <dsp:nvSpPr>
        <dsp:cNvPr id="0" name=""/>
        <dsp:cNvSpPr/>
      </dsp:nvSpPr>
      <dsp:spPr>
        <a:xfrm>
          <a:off x="3299009" y="802145"/>
          <a:ext cx="1507494" cy="1304160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b="1" kern="1200" dirty="0"/>
            <a:t>comments</a:t>
          </a:r>
        </a:p>
      </dsp:txBody>
      <dsp:txXfrm>
        <a:off x="3548833" y="1018272"/>
        <a:ext cx="1007846" cy="871906"/>
      </dsp:txXfrm>
    </dsp:sp>
    <dsp:sp modelId="{7017EAA2-A6EC-4C89-A169-D99DF4AB8395}">
      <dsp:nvSpPr>
        <dsp:cNvPr id="0" name=""/>
        <dsp:cNvSpPr/>
      </dsp:nvSpPr>
      <dsp:spPr>
        <a:xfrm>
          <a:off x="3146249" y="3065920"/>
          <a:ext cx="694055" cy="598020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03D0CB-CB11-45F9-8592-FBDFC88120F9}">
      <dsp:nvSpPr>
        <dsp:cNvPr id="0" name=""/>
        <dsp:cNvSpPr/>
      </dsp:nvSpPr>
      <dsp:spPr>
        <a:xfrm>
          <a:off x="3299009" y="2379071"/>
          <a:ext cx="1507494" cy="1304160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b="1" kern="1200" dirty="0"/>
            <a:t>standard curves</a:t>
          </a:r>
        </a:p>
      </dsp:txBody>
      <dsp:txXfrm>
        <a:off x="3548833" y="2595198"/>
        <a:ext cx="1007846" cy="871906"/>
      </dsp:txXfrm>
    </dsp:sp>
    <dsp:sp modelId="{41AE170A-58E0-41D3-9176-F836EF30DFDC}">
      <dsp:nvSpPr>
        <dsp:cNvPr id="0" name=""/>
        <dsp:cNvSpPr/>
      </dsp:nvSpPr>
      <dsp:spPr>
        <a:xfrm>
          <a:off x="1750436" y="3196919"/>
          <a:ext cx="694055" cy="598020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966D7E-AB86-4B42-9FAB-6ED1C6FE2AE2}">
      <dsp:nvSpPr>
        <dsp:cNvPr id="0" name=""/>
        <dsp:cNvSpPr/>
      </dsp:nvSpPr>
      <dsp:spPr>
        <a:xfrm>
          <a:off x="1916461" y="3182114"/>
          <a:ext cx="1507494" cy="1304160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b="1" kern="1200" dirty="0"/>
            <a:t>protocols</a:t>
          </a:r>
        </a:p>
      </dsp:txBody>
      <dsp:txXfrm>
        <a:off x="2166285" y="3398241"/>
        <a:ext cx="1007846" cy="871906"/>
      </dsp:txXfrm>
    </dsp:sp>
    <dsp:sp modelId="{9C95E31E-091E-4753-8F68-DC3AB98FDFC7}">
      <dsp:nvSpPr>
        <dsp:cNvPr id="0" name=""/>
        <dsp:cNvSpPr/>
      </dsp:nvSpPr>
      <dsp:spPr>
        <a:xfrm>
          <a:off x="927154" y="2079388"/>
          <a:ext cx="694055" cy="598020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C6638-6F64-458E-B33A-3FC933A77875}">
      <dsp:nvSpPr>
        <dsp:cNvPr id="0" name=""/>
        <dsp:cNvSpPr/>
      </dsp:nvSpPr>
      <dsp:spPr>
        <a:xfrm>
          <a:off x="527495" y="2379968"/>
          <a:ext cx="1507494" cy="1304160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b="1" kern="1200" dirty="0"/>
            <a:t>formulae</a:t>
          </a:r>
        </a:p>
      </dsp:txBody>
      <dsp:txXfrm>
        <a:off x="777319" y="2596095"/>
        <a:ext cx="1007846" cy="871906"/>
      </dsp:txXfrm>
    </dsp:sp>
    <dsp:sp modelId="{1E6E6AAE-1901-4367-85DD-F7F3D89A6E10}">
      <dsp:nvSpPr>
        <dsp:cNvPr id="0" name=""/>
        <dsp:cNvSpPr/>
      </dsp:nvSpPr>
      <dsp:spPr>
        <a:xfrm>
          <a:off x="527495" y="800351"/>
          <a:ext cx="1507494" cy="1304160"/>
        </a:xfrm>
        <a:prstGeom prst="hexagon">
          <a:avLst>
            <a:gd name="adj" fmla="val 28570"/>
            <a:gd name="vf" fmla="val 115470"/>
          </a:avLst>
        </a:prstGeom>
        <a:solidFill>
          <a:srgbClr val="4EAC6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b="1" kern="1200" dirty="0"/>
            <a:t>equipment &amp; setup</a:t>
          </a:r>
        </a:p>
      </dsp:txBody>
      <dsp:txXfrm>
        <a:off x="777319" y="1016478"/>
        <a:ext cx="1007846" cy="8719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836621-9D38-4DAA-92D0-3EA06F0ED750}">
      <dsp:nvSpPr>
        <dsp:cNvPr id="0" name=""/>
        <dsp:cNvSpPr/>
      </dsp:nvSpPr>
      <dsp:spPr>
        <a:xfrm>
          <a:off x="2842418" y="2193131"/>
          <a:ext cx="2680493" cy="2680493"/>
        </a:xfrm>
        <a:prstGeom prst="gear9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4800" b="1" kern="120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</a:rPr>
            <a:t>my data</a:t>
          </a:r>
        </a:p>
      </dsp:txBody>
      <dsp:txXfrm>
        <a:off x="3381316" y="2821024"/>
        <a:ext cx="1602697" cy="1377828"/>
      </dsp:txXfrm>
    </dsp:sp>
    <dsp:sp modelId="{52698B32-FE22-4FB3-999F-F47D2F26442E}">
      <dsp:nvSpPr>
        <dsp:cNvPr id="0" name=""/>
        <dsp:cNvSpPr/>
      </dsp:nvSpPr>
      <dsp:spPr>
        <a:xfrm>
          <a:off x="1282858" y="1559560"/>
          <a:ext cx="1949450" cy="1949450"/>
        </a:xfrm>
        <a:prstGeom prst="gear6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200" kern="1200" dirty="0"/>
            <a:t>how I got it</a:t>
          </a:r>
        </a:p>
      </dsp:txBody>
      <dsp:txXfrm>
        <a:off x="1773638" y="2053306"/>
        <a:ext cx="967890" cy="961958"/>
      </dsp:txXfrm>
    </dsp:sp>
    <dsp:sp modelId="{0F14E48C-A3D8-48EF-8727-34D8D4382857}">
      <dsp:nvSpPr>
        <dsp:cNvPr id="0" name=""/>
        <dsp:cNvSpPr/>
      </dsp:nvSpPr>
      <dsp:spPr>
        <a:xfrm rot="20700000">
          <a:off x="2374749" y="214638"/>
          <a:ext cx="1910063" cy="1910063"/>
        </a:xfrm>
        <a:prstGeom prst="gear6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200" kern="1200" dirty="0"/>
            <a:t>where you find it</a:t>
          </a:r>
        </a:p>
      </dsp:txBody>
      <dsp:txXfrm rot="-20700000">
        <a:off x="2793682" y="633571"/>
        <a:ext cx="1072197" cy="1072197"/>
      </dsp:txXfrm>
    </dsp:sp>
    <dsp:sp modelId="{3C18A86B-537C-414D-9AA1-60AF9B03CF98}">
      <dsp:nvSpPr>
        <dsp:cNvPr id="0" name=""/>
        <dsp:cNvSpPr/>
      </dsp:nvSpPr>
      <dsp:spPr>
        <a:xfrm>
          <a:off x="2643834" y="1784354"/>
          <a:ext cx="3431032" cy="3431032"/>
        </a:xfrm>
        <a:prstGeom prst="circularArrow">
          <a:avLst>
            <a:gd name="adj1" fmla="val 4688"/>
            <a:gd name="adj2" fmla="val 299029"/>
            <a:gd name="adj3" fmla="val 2530303"/>
            <a:gd name="adj4" fmla="val 15831151"/>
            <a:gd name="adj5" fmla="val 5469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1B96BF-CA08-41FD-8306-7C9F5855B663}">
      <dsp:nvSpPr>
        <dsp:cNvPr id="0" name=""/>
        <dsp:cNvSpPr/>
      </dsp:nvSpPr>
      <dsp:spPr>
        <a:xfrm>
          <a:off x="937614" y="1125305"/>
          <a:ext cx="2492859" cy="249285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4AA0ED-C02C-46F2-936A-0CDFEE5CC39D}">
      <dsp:nvSpPr>
        <dsp:cNvPr id="0" name=""/>
        <dsp:cNvSpPr/>
      </dsp:nvSpPr>
      <dsp:spPr>
        <a:xfrm>
          <a:off x="1932932" y="-206652"/>
          <a:ext cx="2687804" cy="268780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836621-9D38-4DAA-92D0-3EA06F0ED750}">
      <dsp:nvSpPr>
        <dsp:cNvPr id="0" name=""/>
        <dsp:cNvSpPr/>
      </dsp:nvSpPr>
      <dsp:spPr>
        <a:xfrm>
          <a:off x="2842418" y="2193131"/>
          <a:ext cx="2680493" cy="2680493"/>
        </a:xfrm>
        <a:prstGeom prst="gear9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4800" b="0" kern="1200" dirty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</a:rPr>
            <a:t>my data</a:t>
          </a:r>
        </a:p>
      </dsp:txBody>
      <dsp:txXfrm>
        <a:off x="3381316" y="2821024"/>
        <a:ext cx="1602697" cy="1377828"/>
      </dsp:txXfrm>
    </dsp:sp>
    <dsp:sp modelId="{52698B32-FE22-4FB3-999F-F47D2F26442E}">
      <dsp:nvSpPr>
        <dsp:cNvPr id="0" name=""/>
        <dsp:cNvSpPr/>
      </dsp:nvSpPr>
      <dsp:spPr>
        <a:xfrm>
          <a:off x="1282858" y="1559560"/>
          <a:ext cx="1949450" cy="1949450"/>
        </a:xfrm>
        <a:prstGeom prst="gear6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200" b="1" kern="1200" dirty="0">
              <a:solidFill>
                <a:schemeClr val="accent3">
                  <a:lumMod val="40000"/>
                  <a:lumOff val="60000"/>
                </a:schemeClr>
              </a:solidFill>
            </a:rPr>
            <a:t>how I got it</a:t>
          </a:r>
        </a:p>
      </dsp:txBody>
      <dsp:txXfrm>
        <a:off x="1773638" y="2053306"/>
        <a:ext cx="967890" cy="961958"/>
      </dsp:txXfrm>
    </dsp:sp>
    <dsp:sp modelId="{0F14E48C-A3D8-48EF-8727-34D8D4382857}">
      <dsp:nvSpPr>
        <dsp:cNvPr id="0" name=""/>
        <dsp:cNvSpPr/>
      </dsp:nvSpPr>
      <dsp:spPr>
        <a:xfrm rot="20700000">
          <a:off x="2374749" y="214638"/>
          <a:ext cx="1910063" cy="1910063"/>
        </a:xfrm>
        <a:prstGeom prst="gear6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200" kern="1200" dirty="0">
              <a:solidFill>
                <a:schemeClr val="accent3">
                  <a:lumMod val="40000"/>
                  <a:lumOff val="60000"/>
                </a:schemeClr>
              </a:solidFill>
            </a:rPr>
            <a:t>where you find it</a:t>
          </a:r>
        </a:p>
      </dsp:txBody>
      <dsp:txXfrm rot="-20700000">
        <a:off x="2793682" y="633571"/>
        <a:ext cx="1072197" cy="1072197"/>
      </dsp:txXfrm>
    </dsp:sp>
    <dsp:sp modelId="{3C18A86B-537C-414D-9AA1-60AF9B03CF98}">
      <dsp:nvSpPr>
        <dsp:cNvPr id="0" name=""/>
        <dsp:cNvSpPr/>
      </dsp:nvSpPr>
      <dsp:spPr>
        <a:xfrm>
          <a:off x="2643834" y="1784354"/>
          <a:ext cx="3431032" cy="3431032"/>
        </a:xfrm>
        <a:prstGeom prst="circularArrow">
          <a:avLst>
            <a:gd name="adj1" fmla="val 4688"/>
            <a:gd name="adj2" fmla="val 299029"/>
            <a:gd name="adj3" fmla="val 2530303"/>
            <a:gd name="adj4" fmla="val 15831151"/>
            <a:gd name="adj5" fmla="val 5469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1B96BF-CA08-41FD-8306-7C9F5855B663}">
      <dsp:nvSpPr>
        <dsp:cNvPr id="0" name=""/>
        <dsp:cNvSpPr/>
      </dsp:nvSpPr>
      <dsp:spPr>
        <a:xfrm>
          <a:off x="937614" y="1125305"/>
          <a:ext cx="2492859" cy="249285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4AA0ED-C02C-46F2-936A-0CDFEE5CC39D}">
      <dsp:nvSpPr>
        <dsp:cNvPr id="0" name=""/>
        <dsp:cNvSpPr/>
      </dsp:nvSpPr>
      <dsp:spPr>
        <a:xfrm>
          <a:off x="1932932" y="-206652"/>
          <a:ext cx="2687804" cy="268780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836621-9D38-4DAA-92D0-3EA06F0ED750}">
      <dsp:nvSpPr>
        <dsp:cNvPr id="0" name=""/>
        <dsp:cNvSpPr/>
      </dsp:nvSpPr>
      <dsp:spPr>
        <a:xfrm>
          <a:off x="2842418" y="2193131"/>
          <a:ext cx="2680493" cy="2680493"/>
        </a:xfrm>
        <a:prstGeom prst="gear9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4800" b="0" kern="1200" dirty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</a:rPr>
            <a:t>my data</a:t>
          </a:r>
        </a:p>
      </dsp:txBody>
      <dsp:txXfrm>
        <a:off x="3381316" y="2821024"/>
        <a:ext cx="1602697" cy="1377828"/>
      </dsp:txXfrm>
    </dsp:sp>
    <dsp:sp modelId="{52698B32-FE22-4FB3-999F-F47D2F26442E}">
      <dsp:nvSpPr>
        <dsp:cNvPr id="0" name=""/>
        <dsp:cNvSpPr/>
      </dsp:nvSpPr>
      <dsp:spPr>
        <a:xfrm>
          <a:off x="1282858" y="1559560"/>
          <a:ext cx="1949450" cy="1949450"/>
        </a:xfrm>
        <a:prstGeom prst="gear6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200" b="1" kern="1200" dirty="0">
              <a:solidFill>
                <a:schemeClr val="accent4">
                  <a:lumMod val="40000"/>
                  <a:lumOff val="60000"/>
                </a:schemeClr>
              </a:solidFill>
            </a:rPr>
            <a:t>how </a:t>
          </a:r>
          <a:r>
            <a:rPr lang="en-ZA" sz="2200" b="1" kern="1200">
              <a:solidFill>
                <a:schemeClr val="accent4">
                  <a:lumMod val="40000"/>
                  <a:lumOff val="60000"/>
                </a:schemeClr>
              </a:solidFill>
            </a:rPr>
            <a:t>I got </a:t>
          </a:r>
          <a:r>
            <a:rPr lang="en-ZA" sz="2200" b="1" kern="1200" dirty="0">
              <a:solidFill>
                <a:schemeClr val="accent4">
                  <a:lumMod val="40000"/>
                  <a:lumOff val="60000"/>
                </a:schemeClr>
              </a:solidFill>
            </a:rPr>
            <a:t>it</a:t>
          </a:r>
        </a:p>
      </dsp:txBody>
      <dsp:txXfrm>
        <a:off x="1773638" y="2053306"/>
        <a:ext cx="967890" cy="961958"/>
      </dsp:txXfrm>
    </dsp:sp>
    <dsp:sp modelId="{0F14E48C-A3D8-48EF-8727-34D8D4382857}">
      <dsp:nvSpPr>
        <dsp:cNvPr id="0" name=""/>
        <dsp:cNvSpPr/>
      </dsp:nvSpPr>
      <dsp:spPr>
        <a:xfrm rot="20700000">
          <a:off x="2374749" y="214638"/>
          <a:ext cx="1910063" cy="1910063"/>
        </a:xfrm>
        <a:prstGeom prst="gear6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200" b="1" kern="1200" dirty="0">
              <a:solidFill>
                <a:schemeClr val="accent4">
                  <a:lumMod val="75000"/>
                </a:schemeClr>
              </a:solidFill>
            </a:rPr>
            <a:t>where you find it</a:t>
          </a:r>
        </a:p>
      </dsp:txBody>
      <dsp:txXfrm rot="-20700000">
        <a:off x="2793682" y="633571"/>
        <a:ext cx="1072197" cy="1072197"/>
      </dsp:txXfrm>
    </dsp:sp>
    <dsp:sp modelId="{3C18A86B-537C-414D-9AA1-60AF9B03CF98}">
      <dsp:nvSpPr>
        <dsp:cNvPr id="0" name=""/>
        <dsp:cNvSpPr/>
      </dsp:nvSpPr>
      <dsp:spPr>
        <a:xfrm>
          <a:off x="2643834" y="1784354"/>
          <a:ext cx="3431032" cy="3431032"/>
        </a:xfrm>
        <a:prstGeom prst="circularArrow">
          <a:avLst>
            <a:gd name="adj1" fmla="val 4688"/>
            <a:gd name="adj2" fmla="val 299029"/>
            <a:gd name="adj3" fmla="val 2530303"/>
            <a:gd name="adj4" fmla="val 15831151"/>
            <a:gd name="adj5" fmla="val 5469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1B96BF-CA08-41FD-8306-7C9F5855B663}">
      <dsp:nvSpPr>
        <dsp:cNvPr id="0" name=""/>
        <dsp:cNvSpPr/>
      </dsp:nvSpPr>
      <dsp:spPr>
        <a:xfrm>
          <a:off x="937614" y="1125305"/>
          <a:ext cx="2492859" cy="249285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4AA0ED-C02C-46F2-936A-0CDFEE5CC39D}">
      <dsp:nvSpPr>
        <dsp:cNvPr id="0" name=""/>
        <dsp:cNvSpPr/>
      </dsp:nvSpPr>
      <dsp:spPr>
        <a:xfrm>
          <a:off x="1932932" y="-206652"/>
          <a:ext cx="2687804" cy="268780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6A343-551D-494E-8776-B968A6EC3E5A}" type="datetimeFigureOut">
              <a:rPr lang="en-ZA" smtClean="0"/>
              <a:t>2019/05/16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10A67-A0E9-47A7-B9F1-EB25D4B3365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67463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10A67-A0E9-47A7-B9F1-EB25D4B3365D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52392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478C9-E270-4B9C-B7E6-6271BE754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961EBE-8914-47B9-A772-4270FB21E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DE79D-4E2C-47E6-9AF3-F88E4E44C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B46A-4D9E-480A-BC3A-2B7AD39B6B00}" type="datetime1">
              <a:rPr lang="en-ZA" smtClean="0"/>
              <a:t>2019/05/16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DFE09-A8C7-42CA-9DE0-6FD0C14A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969F7-F1DF-4F35-A236-D9D89E621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50325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828C8-AEE6-49EF-B0A0-7574D6435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52464C-47EB-4B0C-A176-D0B5B94B5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48E6A-5619-4239-ACCC-782A1993D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85DEA-661B-42D7-87CE-AA6AF3D4E8CE}" type="datetime1">
              <a:rPr lang="en-ZA" smtClean="0"/>
              <a:t>2019/05/16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60458-47FB-4726-8EA3-6E1CE7DDE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C3DE6-37BC-46BE-B473-21B28AB63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55575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742881-BA24-4E06-90C8-343DC631B1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68CBA1-A4E8-4623-8D37-2220FCCED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21876-0610-47AE-B295-6AC0608A2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CD4F7-0F32-465A-8D3F-1F7E246699F4}" type="datetime1">
              <a:rPr lang="en-ZA" smtClean="0"/>
              <a:t>2019/05/16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3C97B-6CB7-43C7-A9E2-76CE79698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357C0-1FA9-4C1C-9370-2798E62D3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72545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B8FE3-706E-438F-99C2-2EE11C83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9D0D-46AF-4702-B59D-490C05AB7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F2FBC-D5E5-43F8-9998-BB46244C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2CF0-A7F0-4421-B443-01AFFAA7C0C7}" type="datetime1">
              <a:rPr lang="en-ZA" smtClean="0"/>
              <a:t>2019/05/16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E4679-E6A1-4B4B-9453-680F025B6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C9B37-8714-49F0-8B4B-A83AD52E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48310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15CCE-473F-4772-BBCB-D62CFF722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3F3AD-80FA-485C-9B9C-B8F1CAD76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B40B4-A2EB-4D81-9195-8C101C426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E289-EE0C-4233-B88B-2E3B97B8B8C4}" type="datetime1">
              <a:rPr lang="en-ZA" smtClean="0"/>
              <a:t>2019/05/16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D997E-E3C5-4BBC-B9EE-971BC30B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F49F2-8D2D-439F-A4B8-72372678C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1154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270CC-B312-43FC-9142-58D58C444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005E4-75AC-4D7F-B389-26BEDF9FD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7BE275-87F9-42A0-B70D-135CA8354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1FB5C-0C75-4B94-ACEF-1923F4CE3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4F2D4-52A8-421A-8314-3CB3A30D26A7}" type="datetime1">
              <a:rPr lang="en-ZA" smtClean="0"/>
              <a:t>2019/05/16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284CA-936B-46D7-8744-1496F1C04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D612DA-37F7-492E-BB24-82451B4EA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10693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5507-8841-4BE2-8434-B64ADDE06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7867B-0173-4F8B-9464-E7BA49E57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6A69B-FF68-404C-813C-30F80C563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7AB9C1-C4BD-4F1E-AF7A-904A0B6EE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ECDAD9-4DA8-4777-96BB-1BC9CB1DC7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B5B87C-B3FC-4AAA-96F5-9376532A4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0B09-FB3D-4DED-BB26-5A2F17C710AF}" type="datetime1">
              <a:rPr lang="en-ZA" smtClean="0"/>
              <a:t>2019/05/16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5C5C9B-E64B-45F3-8D7B-03792CC0B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02B2C9-5D94-4AD6-9E3C-CD87FF014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5702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03F56-4483-4690-80F3-42A7AF55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6B8ECD-7F8D-4593-9E64-18B8A1617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F93B1-A7BD-48F9-987C-24B6444BB6FB}" type="datetime1">
              <a:rPr lang="en-ZA" smtClean="0"/>
              <a:t>2019/05/16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41C72-B11A-4FF1-ADC5-0945C5F63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6E86E6-9C3D-4401-9DF1-D83719E23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79760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0EE897-BAEF-47FE-BEF3-6CC882A40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FAE7-030B-47EE-991E-EB1D74D11406}" type="datetime1">
              <a:rPr lang="en-ZA" smtClean="0"/>
              <a:t>2019/05/16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19D9A9-5C82-45AB-AF17-15CD8712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822CF-CE4B-4BF1-B1FF-94E15179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30213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93529-5310-4361-929F-6BC64BD0B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34E85-7EA8-4544-8DF9-3275E7165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1BA19-CAF9-4974-80BE-7AD87E0409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9B193A-FB1C-49A2-A380-2E8773077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95198-8459-467B-A541-5F4BD9F2271F}" type="datetime1">
              <a:rPr lang="en-ZA" smtClean="0"/>
              <a:t>2019/05/16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1A0303-9C2D-4067-9ED1-8F2C7CF96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ABC1F-C811-4606-84CE-FBEB65BAB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1428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F881-D548-4933-8381-21903D7D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90F3A9-80D1-4209-9C9C-03EB667A2A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5EA649-6DC4-47F1-8E29-5718F97FC0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3F357-43F2-4A34-84D6-91B266279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1279-C912-498C-9AE4-70EDE32036E7}" type="datetime1">
              <a:rPr lang="en-ZA" smtClean="0"/>
              <a:t>2019/05/16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D12D4-5549-4DF2-8012-C5F77489D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2C0A16-130A-4048-8097-E9A883B26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4824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E50625-90EA-49DC-B887-05E4E5ED9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007C9-23E4-4B6D-BA21-F0F735EA5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19627-D041-4EAA-9414-CCF14FED35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2272A-3900-46A8-A04C-8D0C0AB2F31C}" type="datetime1">
              <a:rPr lang="en-ZA" smtClean="0"/>
              <a:t>2019/05/16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30C07-6B1E-4777-A087-6A36527705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ZA"/>
              <a:t>Preparing Data for Publication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4D5E2-0644-4320-BF35-380B89A6F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44BB75E4-B5B6-48E7-B326-2CC90D7E9D3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0" y="5759293"/>
            <a:ext cx="2353056" cy="83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9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fpf.org/wp-content/uploads/2016/04/FPF_Visual-Guide-to-Practical-Data-DeID.pdf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rive.google.com/file/d/1pj7Yb-sioVCFidhfIAMg2SizVKtMUZHv/view?usp=sharin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hyperlink" Target="https://en.wikipedia.org/wiki/Creative_Commons_license" TargetMode="External"/><Relationship Id="rId9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AIR_data_principles.jp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umanities.uct.ac.za/sites/default/files/image_tool/images/14/harvard-uct-2014.pdf" TargetMode="External"/><Relationship Id="rId3" Type="http://schemas.openxmlformats.org/officeDocument/2006/relationships/image" Target="../media/image7.jpg"/><Relationship Id="rId7" Type="http://schemas.openxmlformats.org/officeDocument/2006/relationships/image" Target="../media/image11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png"/><Relationship Id="rId9" Type="http://schemas.openxmlformats.org/officeDocument/2006/relationships/hyperlink" Target="https://doi.org/10.1016/j.mineng.2019.02.02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E9A21-AD8A-4262-BCC3-8F3A156E1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0978" y="640081"/>
            <a:ext cx="6360941" cy="3637373"/>
          </a:xfrm>
          <a:noFill/>
        </p:spPr>
        <p:txBody>
          <a:bodyPr>
            <a:normAutofit/>
          </a:bodyPr>
          <a:lstStyle/>
          <a:p>
            <a:pPr algn="l"/>
            <a:r>
              <a:rPr lang="en-ZA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Sprints 2019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AB2F4-23D8-4B45-A8B1-C34912384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0978" y="4415883"/>
            <a:ext cx="6360941" cy="1253397"/>
          </a:xfrm>
          <a:noFill/>
        </p:spPr>
        <p:txBody>
          <a:bodyPr>
            <a:normAutofit/>
          </a:bodyPr>
          <a:lstStyle/>
          <a:p>
            <a:pPr algn="l"/>
            <a:r>
              <a:rPr lang="en-ZA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 to preparing linked datasets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82D90E-B69B-4622-A1BD-383224B661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" r="2630"/>
          <a:stretch/>
        </p:blipFill>
        <p:spPr>
          <a:xfrm>
            <a:off x="20" y="640082"/>
            <a:ext cx="5022146" cy="56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79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290E6-FB0B-4B48-87CD-A8C56C543AD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ZA" sz="3600" dirty="0">
                <a:solidFill>
                  <a:schemeClr val="accent5">
                    <a:lumMod val="75000"/>
                  </a:schemeClr>
                </a:solidFill>
              </a:rPr>
              <a:t>How do I start making a dataset? </a:t>
            </a:r>
          </a:p>
        </p:txBody>
      </p:sp>
      <p:pic>
        <p:nvPicPr>
          <p:cNvPr id="7" name="Content Placeholder 6" descr="TE-LDM-TM-LDM_WRC2231 170704 - Excel">
            <a:extLst>
              <a:ext uri="{FF2B5EF4-FFF2-40B4-BE49-F238E27FC236}">
                <a16:creationId xmlns:a16="http://schemas.microsoft.com/office/drawing/2014/main" id="{1C1B7C0F-3ED3-4183-9EBF-8282DCDCA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513" y="987425"/>
            <a:ext cx="6075549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A91806-A840-469A-A720-F4E13081491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ZA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How do I know what to do with my data to make it into a dataset?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032BD-ED22-4255-BE25-49A99A13A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</p:spTree>
    <p:extLst>
      <p:ext uri="{BB962C8B-B14F-4D97-AF65-F5344CB8AC3E}">
        <p14:creationId xmlns:p14="http://schemas.microsoft.com/office/powerpoint/2010/main" val="2745603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0C0AA06-A917-4CE1-BD11-CF7E2F961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ZA" i="1" dirty="0">
                <a:solidFill>
                  <a:schemeClr val="accent5"/>
                </a:solidFill>
              </a:rPr>
              <a:t>1 think: </a:t>
            </a:r>
            <a:r>
              <a:rPr lang="en-ZA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how much data?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96BBD-E369-49BE-8295-96A825AA5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62E71CA-02EB-43D1-9973-6CC96BEFA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n-ZA" dirty="0"/>
              <a:t>only the data used to create the publication</a:t>
            </a:r>
          </a:p>
          <a:p>
            <a:pPr lvl="1"/>
            <a:r>
              <a:rPr lang="en-ZA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background</a:t>
            </a:r>
          </a:p>
          <a:p>
            <a:pPr lvl="1"/>
            <a:r>
              <a:rPr lang="en-ZA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supplementary</a:t>
            </a:r>
          </a:p>
          <a:p>
            <a:r>
              <a:rPr lang="en-ZA" dirty="0"/>
              <a:t>for articles data usually covers a </a:t>
            </a:r>
            <a:r>
              <a:rPr lang="en-ZA" i="1" dirty="0"/>
              <a:t>single</a:t>
            </a:r>
            <a:r>
              <a:rPr lang="en-ZA" dirty="0"/>
              <a:t> concise subject</a:t>
            </a:r>
          </a:p>
          <a:p>
            <a:pPr lvl="1"/>
            <a:r>
              <a:rPr lang="en-ZA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one file is enough</a:t>
            </a:r>
          </a:p>
          <a:p>
            <a:r>
              <a:rPr lang="en-ZA" dirty="0"/>
              <a:t>for theses and reports data often covers a </a:t>
            </a:r>
            <a:r>
              <a:rPr lang="en-ZA" i="1" dirty="0"/>
              <a:t>number</a:t>
            </a:r>
            <a:r>
              <a:rPr lang="en-ZA" dirty="0"/>
              <a:t> of areas</a:t>
            </a:r>
          </a:p>
          <a:p>
            <a:pPr lvl="1"/>
            <a:r>
              <a:rPr lang="en-ZA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several files should be used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A1E30CD-F4F6-4EF6-B2A0-F4F93DE4F056}"/>
              </a:ext>
            </a:extLst>
          </p:cNvPr>
          <p:cNvSpPr/>
          <p:nvPr/>
        </p:nvSpPr>
        <p:spPr>
          <a:xfrm>
            <a:off x="7328847" y="574404"/>
            <a:ext cx="4680000" cy="28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CEED647-9680-4F4F-AC7E-1F3B4C333D91}"/>
              </a:ext>
            </a:extLst>
          </p:cNvPr>
          <p:cNvSpPr/>
          <p:nvPr/>
        </p:nvSpPr>
        <p:spPr>
          <a:xfrm>
            <a:off x="6172202" y="3152634"/>
            <a:ext cx="4680000" cy="288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59218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0C0AA06-A917-4CE1-BD11-CF7E2F961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ZA" i="1" dirty="0">
                <a:solidFill>
                  <a:schemeClr val="accent5"/>
                </a:solidFill>
              </a:rPr>
              <a:t>1 think: </a:t>
            </a:r>
            <a:r>
              <a:rPr lang="en-ZA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are there restrictions on the data?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8988C46-C0A3-4073-98D2-02351806DE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530600" cy="4351338"/>
          </a:xfrm>
        </p:spPr>
        <p:txBody>
          <a:bodyPr/>
          <a:lstStyle/>
          <a:p>
            <a:r>
              <a:rPr lang="en-ZA" dirty="0"/>
              <a:t>does it belong to CeBER?</a:t>
            </a:r>
          </a:p>
          <a:p>
            <a:r>
              <a:rPr lang="en-ZA" dirty="0"/>
              <a:t>is it open source?</a:t>
            </a:r>
          </a:p>
          <a:p>
            <a:r>
              <a:rPr lang="en-ZA" dirty="0"/>
              <a:t>is it secret?</a:t>
            </a:r>
          </a:p>
          <a:p>
            <a:r>
              <a:rPr lang="en-ZA" dirty="0"/>
              <a:t>must someone be protected?</a:t>
            </a:r>
          </a:p>
          <a:p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96BBD-E369-49BE-8295-96A825AA5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2738C1-B5CC-479E-987B-32CE22B3F358}"/>
              </a:ext>
            </a:extLst>
          </p:cNvPr>
          <p:cNvSpPr/>
          <p:nvPr/>
        </p:nvSpPr>
        <p:spPr>
          <a:xfrm>
            <a:off x="4038600" y="5942499"/>
            <a:ext cx="548053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050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https://fpf.org/wp-content/uploads/2016/04/FPF_Visual-Guide-to-Practical-Data-DeID.pdf</a:t>
            </a:r>
            <a:r>
              <a:rPr lang="en-ZA" sz="105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CC-BY-ND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FE01A394-5E81-4661-AC8F-877991F6D9C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09" y="1644483"/>
            <a:ext cx="6663591" cy="429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D18515-E4B2-4B55-BD38-132DFB6835DA}"/>
              </a:ext>
            </a:extLst>
          </p:cNvPr>
          <p:cNvSpPr/>
          <p:nvPr/>
        </p:nvSpPr>
        <p:spPr>
          <a:xfrm rot="19744715">
            <a:off x="887467" y="5040549"/>
            <a:ext cx="2380343" cy="66153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 b="1" dirty="0"/>
              <a:t>permission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38D644-0F60-4CE0-8CCB-623291BC7A78}"/>
              </a:ext>
            </a:extLst>
          </p:cNvPr>
          <p:cNvSpPr/>
          <p:nvPr/>
        </p:nvSpPr>
        <p:spPr>
          <a:xfrm rot="19744715">
            <a:off x="2023337" y="5316335"/>
            <a:ext cx="2394080" cy="66153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 b="1" dirty="0"/>
              <a:t>deidentification</a:t>
            </a:r>
          </a:p>
        </p:txBody>
      </p:sp>
    </p:spTree>
    <p:extLst>
      <p:ext uri="{BB962C8B-B14F-4D97-AF65-F5344CB8AC3E}">
        <p14:creationId xmlns:p14="http://schemas.microsoft.com/office/powerpoint/2010/main" val="3375315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0C0AA06-A917-4CE1-BD11-CF7E2F961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ZA" i="1" dirty="0">
                <a:solidFill>
                  <a:schemeClr val="accent5"/>
                </a:solidFill>
              </a:rPr>
              <a:t>1 think: </a:t>
            </a:r>
            <a:r>
              <a:rPr lang="en-ZA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what type of “information” data?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8988C46-C0A3-4073-98D2-02351806DE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en-ZA" dirty="0"/>
              <a:t>text </a:t>
            </a:r>
          </a:p>
          <a:p>
            <a:pPr lvl="1"/>
            <a:r>
              <a:rPr lang="en-ZA" dirty="0"/>
              <a:t>tables</a:t>
            </a:r>
          </a:p>
          <a:p>
            <a:pPr lvl="1"/>
            <a:r>
              <a:rPr lang="en-ZA" dirty="0"/>
              <a:t>lists</a:t>
            </a:r>
          </a:p>
          <a:p>
            <a:pPr lvl="1"/>
            <a:r>
              <a:rPr lang="en-ZA" dirty="0"/>
              <a:t>descriptions</a:t>
            </a:r>
          </a:p>
          <a:p>
            <a:r>
              <a:rPr lang="en-ZA" dirty="0"/>
              <a:t>numbers  </a:t>
            </a:r>
          </a:p>
          <a:p>
            <a:pPr lvl="1"/>
            <a:r>
              <a:rPr lang="en-ZA" dirty="0"/>
              <a:t>tables</a:t>
            </a:r>
          </a:p>
          <a:p>
            <a:pPr lvl="1"/>
            <a:r>
              <a:rPr lang="en-ZA" dirty="0"/>
              <a:t>calculations</a:t>
            </a:r>
          </a:p>
          <a:p>
            <a:pPr lvl="1"/>
            <a:r>
              <a:rPr lang="en-ZA" dirty="0"/>
              <a:t>graphs</a:t>
            </a:r>
          </a:p>
          <a:p>
            <a:r>
              <a:rPr lang="en-ZA" dirty="0"/>
              <a:t>images </a:t>
            </a:r>
          </a:p>
          <a:p>
            <a:pPr lvl="1"/>
            <a:r>
              <a:rPr lang="en-ZA" dirty="0"/>
              <a:t>photographs</a:t>
            </a:r>
          </a:p>
          <a:p>
            <a:pPr lvl="1"/>
            <a:r>
              <a:rPr lang="en-ZA" dirty="0"/>
              <a:t>diagrams</a:t>
            </a:r>
          </a:p>
          <a:p>
            <a:pPr lvl="1"/>
            <a:r>
              <a:rPr lang="en-ZA" dirty="0"/>
              <a:t>flowsheets</a:t>
            </a:r>
          </a:p>
          <a:p>
            <a:r>
              <a:rPr lang="en-ZA" dirty="0"/>
              <a:t>code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96BBD-E369-49BE-8295-96A825AA5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ZA"/>
              <a:t>Preparing Data for Publication</a:t>
            </a:r>
          </a:p>
        </p:txBody>
      </p:sp>
      <p:graphicFrame>
        <p:nvGraphicFramePr>
          <p:cNvPr id="9" name="Content Placeholder 20">
            <a:extLst>
              <a:ext uri="{FF2B5EF4-FFF2-40B4-BE49-F238E27FC236}">
                <a16:creationId xmlns:a16="http://schemas.microsoft.com/office/drawing/2014/main" id="{8E2D4679-F2DC-4133-9F03-230CA7E1F918}"/>
              </a:ext>
            </a:extLst>
          </p:cNvPr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5509847" y="1101969"/>
          <a:ext cx="5843954" cy="5074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3539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0C0AA06-A917-4CE1-BD11-CF7E2F961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ZA" i="1" dirty="0">
                <a:solidFill>
                  <a:schemeClr val="accent5"/>
                </a:solidFill>
              </a:rPr>
              <a:t>1 think: </a:t>
            </a:r>
            <a:r>
              <a:rPr lang="en-ZA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what type of “explanation” data?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8988C46-C0A3-4073-98D2-02351806DE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ZA" dirty="0"/>
              <a:t>for experiments</a:t>
            </a:r>
          </a:p>
          <a:p>
            <a:pPr lvl="1"/>
            <a:r>
              <a:rPr lang="en-ZA" dirty="0"/>
              <a:t>experimental plan</a:t>
            </a:r>
          </a:p>
          <a:p>
            <a:pPr lvl="1"/>
            <a:r>
              <a:rPr lang="en-ZA" dirty="0"/>
              <a:t>equipment</a:t>
            </a:r>
          </a:p>
          <a:p>
            <a:pPr lvl="1"/>
            <a:r>
              <a:rPr lang="en-ZA" dirty="0"/>
              <a:t>conditions &amp; methods </a:t>
            </a:r>
          </a:p>
          <a:p>
            <a:pPr lvl="1"/>
            <a:r>
              <a:rPr lang="en-ZA" dirty="0"/>
              <a:t>assay methods</a:t>
            </a:r>
          </a:p>
          <a:p>
            <a:r>
              <a:rPr lang="en-ZA" dirty="0"/>
              <a:t>for data analysis</a:t>
            </a:r>
          </a:p>
          <a:p>
            <a:pPr lvl="1"/>
            <a:r>
              <a:rPr lang="en-ZA" dirty="0"/>
              <a:t>calculation details</a:t>
            </a:r>
          </a:p>
          <a:p>
            <a:pPr lvl="1"/>
            <a:r>
              <a:rPr lang="en-ZA" dirty="0"/>
              <a:t>statistical methods</a:t>
            </a:r>
          </a:p>
          <a:p>
            <a:pPr lvl="1"/>
            <a:r>
              <a:rPr lang="en-ZA" dirty="0"/>
              <a:t>data analysis criteria</a:t>
            </a:r>
          </a:p>
          <a:p>
            <a:r>
              <a:rPr lang="en-ZA" dirty="0"/>
              <a:t>selection criteria</a:t>
            </a:r>
          </a:p>
          <a:p>
            <a:r>
              <a:rPr lang="en-ZA" dirty="0"/>
              <a:t>comments in code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96BBD-E369-49BE-8295-96A825AA5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ZA"/>
              <a:t>Preparing Data for Publication</a:t>
            </a: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D381EE42-9534-436B-A5DE-70A7FBFAEDA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56812130"/>
              </p:ext>
            </p:extLst>
          </p:nvPr>
        </p:nvGraphicFramePr>
        <p:xfrm>
          <a:off x="6019800" y="1690688"/>
          <a:ext cx="5334000" cy="448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1957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0C0AA06-A917-4CE1-BD11-CF7E2F961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ZA" i="1" dirty="0">
                <a:solidFill>
                  <a:schemeClr val="accent5"/>
                </a:solidFill>
              </a:rPr>
              <a:t>2 decide:</a:t>
            </a:r>
            <a:r>
              <a:rPr lang="en-ZA" dirty="0">
                <a:solidFill>
                  <a:schemeClr val="accent5"/>
                </a:solidFill>
              </a:rPr>
              <a:t> </a:t>
            </a:r>
            <a:r>
              <a:rPr lang="en-ZA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what is the best format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8988C46-C0A3-4073-98D2-02351806DE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ZA" dirty="0">
                <a:solidFill>
                  <a:schemeClr val="accent5">
                    <a:lumMod val="75000"/>
                  </a:schemeClr>
                </a:solidFill>
              </a:rPr>
              <a:t>Keyword:</a:t>
            </a:r>
            <a:r>
              <a:rPr lang="en-ZA" i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interoperable</a:t>
            </a:r>
          </a:p>
          <a:p>
            <a:pPr marL="0" indent="0">
              <a:buNone/>
            </a:pPr>
            <a:r>
              <a:rPr lang="en-ZA" sz="2400" i="1" dirty="0"/>
              <a:t>Can other people use it in this format?</a:t>
            </a:r>
          </a:p>
          <a:p>
            <a:r>
              <a:rPr lang="en-ZA" b="1" dirty="0">
                <a:solidFill>
                  <a:srgbClr val="FFC000"/>
                </a:solidFill>
              </a:rPr>
              <a:t>open access unlocked formats</a:t>
            </a:r>
          </a:p>
          <a:p>
            <a:pPr lvl="1"/>
            <a:r>
              <a:rPr lang="en-ZA" b="1" dirty="0">
                <a:solidFill>
                  <a:srgbClr val="FFC000"/>
                </a:solidFill>
              </a:rPr>
              <a:t>.csv / .</a:t>
            </a:r>
            <a:r>
              <a:rPr lang="en-ZA" b="1" dirty="0" err="1">
                <a:solidFill>
                  <a:srgbClr val="FFC000"/>
                </a:solidFill>
              </a:rPr>
              <a:t>odp</a:t>
            </a:r>
            <a:r>
              <a:rPr lang="en-ZA" b="1" dirty="0">
                <a:solidFill>
                  <a:srgbClr val="FFC000"/>
                </a:solidFill>
              </a:rPr>
              <a:t> .</a:t>
            </a:r>
            <a:r>
              <a:rPr lang="en-ZA" b="1" dirty="0" err="1">
                <a:solidFill>
                  <a:srgbClr val="FFC000"/>
                </a:solidFill>
              </a:rPr>
              <a:t>ods</a:t>
            </a:r>
            <a:r>
              <a:rPr lang="en-ZA" b="1" dirty="0">
                <a:solidFill>
                  <a:srgbClr val="FFC000"/>
                </a:solidFill>
              </a:rPr>
              <a:t> .</a:t>
            </a:r>
            <a:r>
              <a:rPr lang="en-ZA" b="1" dirty="0" err="1">
                <a:solidFill>
                  <a:srgbClr val="FFC000"/>
                </a:solidFill>
              </a:rPr>
              <a:t>odt</a:t>
            </a:r>
            <a:r>
              <a:rPr lang="en-ZA" b="1" dirty="0">
                <a:solidFill>
                  <a:srgbClr val="FFC000"/>
                </a:solidFill>
              </a:rPr>
              <a:t> / (.pdf) / .jpeg .tiff etc</a:t>
            </a:r>
          </a:p>
          <a:p>
            <a:r>
              <a:rPr lang="en-ZA" b="1" dirty="0">
                <a:solidFill>
                  <a:schemeClr val="accent5"/>
                </a:solidFill>
              </a:rPr>
              <a:t>widely accessible unlocked </a:t>
            </a:r>
          </a:p>
          <a:p>
            <a:pPr lvl="1"/>
            <a:r>
              <a:rPr lang="en-ZA" b="1" dirty="0">
                <a:solidFill>
                  <a:schemeClr val="accent5"/>
                </a:solidFill>
              </a:rPr>
              <a:t>.xlsx .pptx .docx</a:t>
            </a:r>
          </a:p>
          <a:p>
            <a:pPr marL="0" indent="0">
              <a:buNone/>
            </a:pPr>
            <a:r>
              <a:rPr lang="en-ZA" sz="2400" i="1" dirty="0"/>
              <a:t>Is the file-size for this format good?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8215B3D-6464-481C-9571-A22F09C03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96BBD-E369-49BE-8295-96A825AA5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ZA"/>
              <a:t>Preparing Data for Publication</a:t>
            </a:r>
          </a:p>
        </p:txBody>
      </p:sp>
    </p:spTree>
    <p:extLst>
      <p:ext uri="{BB962C8B-B14F-4D97-AF65-F5344CB8AC3E}">
        <p14:creationId xmlns:p14="http://schemas.microsoft.com/office/powerpoint/2010/main" val="1594993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 descr="CeBER Data Example Workbook 20190328 LDM - Excel">
            <a:extLst>
              <a:ext uri="{FF2B5EF4-FFF2-40B4-BE49-F238E27FC236}">
                <a16:creationId xmlns:a16="http://schemas.microsoft.com/office/drawing/2014/main" id="{D263E7DC-EB6C-430C-BEB0-A75EF4D7EC3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97" y="2505075"/>
            <a:ext cx="5157787" cy="3748392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0C0AA06-A917-4CE1-BD11-CF7E2F961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CeBER suggested format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8F3C29-F804-42F1-BEAB-7C751014A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ZA" dirty="0">
                <a:solidFill>
                  <a:schemeClr val="tx1">
                    <a:lumMod val="50000"/>
                  </a:schemeClr>
                </a:solidFill>
              </a:rPr>
              <a:t>CeBER will use MS Excel as file format for most datasets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5F0830-99FB-4C89-B9C1-00343BF5BC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ZA" i="1" dirty="0"/>
              <a:t>all MS office formats can be pasted in without loss of functionality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96BBD-E369-49BE-8295-96A825AA5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pic>
        <p:nvPicPr>
          <p:cNvPr id="20" name="Content Placeholder 19" descr="CeBER Data Example Workbook 20190328 LDM - Saved">
            <a:extLst>
              <a:ext uri="{FF2B5EF4-FFF2-40B4-BE49-F238E27FC236}">
                <a16:creationId xmlns:a16="http://schemas.microsoft.com/office/drawing/2014/main" id="{662F273D-C83F-44FD-8407-58CBC219EA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2505075"/>
            <a:ext cx="5157787" cy="374839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EB1AB8-3C89-4556-9CC8-33F5317F5B91}"/>
              </a:ext>
            </a:extLst>
          </p:cNvPr>
          <p:cNvSpPr txBox="1"/>
          <p:nvPr/>
        </p:nvSpPr>
        <p:spPr>
          <a:xfrm>
            <a:off x="836612" y="6253467"/>
            <a:ext cx="43742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900" dirty="0"/>
              <a:t>From CeBER project report WRC K5/2473 work by Lesley Mostert and Sue Harrison </a:t>
            </a:r>
          </a:p>
        </p:txBody>
      </p:sp>
    </p:spTree>
    <p:extLst>
      <p:ext uri="{BB962C8B-B14F-4D97-AF65-F5344CB8AC3E}">
        <p14:creationId xmlns:p14="http://schemas.microsoft.com/office/powerpoint/2010/main" val="2831297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0C0AA06-A917-4CE1-BD11-CF7E2F961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ZA" i="1" dirty="0">
                <a:solidFill>
                  <a:schemeClr val="accent5"/>
                </a:solidFill>
              </a:rPr>
              <a:t>2 decide:</a:t>
            </a:r>
            <a:r>
              <a:rPr lang="en-ZA" dirty="0">
                <a:solidFill>
                  <a:schemeClr val="accent5"/>
                </a:solidFill>
              </a:rPr>
              <a:t> </a:t>
            </a:r>
            <a:r>
              <a:rPr lang="en-ZA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what is the best structure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8988C46-C0A3-4073-98D2-02351806DE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ZA" dirty="0"/>
              <a:t>how many single-subject “units” will work?</a:t>
            </a:r>
          </a:p>
          <a:p>
            <a:pPr lvl="1"/>
            <a:r>
              <a:rPr lang="en-ZA" dirty="0"/>
              <a:t>each unit should be one file</a:t>
            </a:r>
          </a:p>
          <a:p>
            <a:pPr lvl="1"/>
            <a:r>
              <a:rPr lang="en-ZA" dirty="0"/>
              <a:t>some units may need a related file of a different format</a:t>
            </a:r>
          </a:p>
          <a:p>
            <a:pPr lvl="1"/>
            <a:r>
              <a:rPr lang="en-ZA" i="1" dirty="0"/>
              <a:t>for article-linked data try for a single unit</a:t>
            </a:r>
          </a:p>
          <a:p>
            <a:r>
              <a:rPr lang="en-ZA" dirty="0"/>
              <a:t>what sheets are needed in the workbook for each unit?</a:t>
            </a:r>
          </a:p>
        </p:txBody>
      </p:sp>
      <p:pic>
        <p:nvPicPr>
          <p:cNvPr id="3" name="Content Placeholder 2" descr="CeBER_Generic-Experimental-Data-Template_20190119_LDM - Excel">
            <a:extLst>
              <a:ext uri="{FF2B5EF4-FFF2-40B4-BE49-F238E27FC236}">
                <a16:creationId xmlns:a16="http://schemas.microsoft.com/office/drawing/2014/main" id="{E49CF4F1-C8FD-494D-8226-236730967C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88130"/>
            <a:ext cx="5181600" cy="2826327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96BBD-E369-49BE-8295-96A825AA5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ZA"/>
              <a:t>Preparing Data for Publication</a:t>
            </a:r>
          </a:p>
        </p:txBody>
      </p:sp>
    </p:spTree>
    <p:extLst>
      <p:ext uri="{BB962C8B-B14F-4D97-AF65-F5344CB8AC3E}">
        <p14:creationId xmlns:p14="http://schemas.microsoft.com/office/powerpoint/2010/main" val="3986551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52CAC-1BBE-45AD-BA1C-BC7C9AAA647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ZA" sz="3600" dirty="0">
                <a:solidFill>
                  <a:schemeClr val="accent2">
                    <a:lumMod val="75000"/>
                  </a:schemeClr>
                </a:solidFill>
              </a:rPr>
              <a:t>Create the information part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87B83-4F21-4FD9-A277-E36C343A8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ZA" sz="2800" dirty="0">
                <a:solidFill>
                  <a:schemeClr val="accent2"/>
                </a:solidFill>
              </a:rPr>
              <a:t>How do I format my “</a:t>
            </a:r>
            <a:r>
              <a:rPr lang="en-ZA" sz="2800" i="1" dirty="0">
                <a:solidFill>
                  <a:schemeClr val="accent2"/>
                </a:solidFill>
              </a:rPr>
              <a:t>actual data</a:t>
            </a:r>
            <a:r>
              <a:rPr lang="en-ZA" sz="2800" dirty="0">
                <a:solidFill>
                  <a:schemeClr val="accent2"/>
                </a:solidFill>
              </a:rPr>
              <a:t>” in the most useful way?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3E83B-F9EB-4C77-9E12-33E6CB559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graphicFrame>
        <p:nvGraphicFramePr>
          <p:cNvPr id="7" name="Content Placeholder 1">
            <a:extLst>
              <a:ext uri="{FF2B5EF4-FFF2-40B4-BE49-F238E27FC236}">
                <a16:creationId xmlns:a16="http://schemas.microsoft.com/office/drawing/2014/main" id="{5B0C9112-DD86-4C2D-B33B-AC2BA80148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9385948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0550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52CAC-1BBE-45AD-BA1C-BC7C9AAA6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i="1" dirty="0">
                <a:solidFill>
                  <a:schemeClr val="accent2">
                    <a:lumMod val="75000"/>
                  </a:schemeClr>
                </a:solidFill>
              </a:rPr>
              <a:t>1 numerical data: </a:t>
            </a:r>
            <a:r>
              <a:rPr lang="en-ZA" dirty="0">
                <a:solidFill>
                  <a:schemeClr val="accent2"/>
                </a:solidFill>
              </a:rPr>
              <a:t>tables of numbers</a:t>
            </a:r>
            <a:endParaRPr lang="en-Z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3E83B-F9EB-4C77-9E12-33E6CB559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pic>
        <p:nvPicPr>
          <p:cNvPr id="11" name="Content Placeholder 10" descr="CeBER-Data_Dataset-Guidelines_20190108_LDM_2 - Saved">
            <a:extLst>
              <a:ext uri="{FF2B5EF4-FFF2-40B4-BE49-F238E27FC236}">
                <a16:creationId xmlns:a16="http://schemas.microsoft.com/office/drawing/2014/main" id="{B76E451D-8707-46D7-85E2-9723B9A17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93624"/>
            <a:ext cx="8376325" cy="4351338"/>
          </a:xfrm>
        </p:spPr>
      </p:pic>
    </p:spTree>
    <p:extLst>
      <p:ext uri="{BB962C8B-B14F-4D97-AF65-F5344CB8AC3E}">
        <p14:creationId xmlns:p14="http://schemas.microsoft.com/office/powerpoint/2010/main" val="215137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9749AC-346C-41D3-96CB-45628C8411D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ZA" sz="4000" dirty="0">
                <a:solidFill>
                  <a:schemeClr val="accent6">
                    <a:lumMod val="75000"/>
                  </a:schemeClr>
                </a:solidFill>
              </a:rPr>
              <a:t>Why do we make data available?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487FD-50A7-411B-B288-8FA9FA286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ZA" sz="2400" dirty="0">
                <a:solidFill>
                  <a:schemeClr val="accent6"/>
                </a:solidFill>
              </a:rPr>
              <a:t>Is this really a good thing?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88D67C8-35EC-4137-8273-7898A2E5E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pic>
        <p:nvPicPr>
          <p:cNvPr id="14" name="Content Placeholder 13" descr="A group of people on a counter&#10;&#10;Description automatically generated">
            <a:extLst>
              <a:ext uri="{FF2B5EF4-FFF2-40B4-BE49-F238E27FC236}">
                <a16:creationId xmlns:a16="http://schemas.microsoft.com/office/drawing/2014/main" id="{DA9CB6EF-10EF-4E68-B636-126EB78EB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92"/>
          <a:stretch/>
        </p:blipFill>
        <p:spPr bwMode="auto">
          <a:xfrm>
            <a:off x="5161384" y="759656"/>
            <a:ext cx="6347082" cy="51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860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52CAC-1BBE-45AD-BA1C-BC7C9AAA6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i="1" dirty="0">
                <a:solidFill>
                  <a:schemeClr val="accent2">
                    <a:lumMod val="75000"/>
                  </a:schemeClr>
                </a:solidFill>
              </a:rPr>
              <a:t>1 numerical data: </a:t>
            </a:r>
            <a:r>
              <a:rPr lang="en-ZA" dirty="0">
                <a:solidFill>
                  <a:schemeClr val="accent2"/>
                </a:solidFill>
              </a:rPr>
              <a:t>minor calculations</a:t>
            </a:r>
            <a:endParaRPr lang="en-ZA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Content Placeholder 5" descr="CeBER-Data_Dataset-Guidelines_20190108_LDM_2 - Excel">
            <a:extLst>
              <a:ext uri="{FF2B5EF4-FFF2-40B4-BE49-F238E27FC236}">
                <a16:creationId xmlns:a16="http://schemas.microsoft.com/office/drawing/2014/main" id="{401117F9-7390-4926-BC0F-E6C258976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51429"/>
            <a:ext cx="8538029" cy="451157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3E83B-F9EB-4C77-9E12-33E6CB559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</p:spTree>
    <p:extLst>
      <p:ext uri="{BB962C8B-B14F-4D97-AF65-F5344CB8AC3E}">
        <p14:creationId xmlns:p14="http://schemas.microsoft.com/office/powerpoint/2010/main" val="3728511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52CAC-1BBE-45AD-BA1C-BC7C9AAA6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i="1" dirty="0">
                <a:solidFill>
                  <a:schemeClr val="accent2">
                    <a:lumMod val="75000"/>
                  </a:schemeClr>
                </a:solidFill>
              </a:rPr>
              <a:t>1 numerical data: </a:t>
            </a:r>
            <a:r>
              <a:rPr lang="en-ZA" dirty="0">
                <a:solidFill>
                  <a:schemeClr val="accent2"/>
                </a:solidFill>
              </a:rPr>
              <a:t>major calculations</a:t>
            </a:r>
            <a:endParaRPr lang="en-ZA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Content Placeholder 5" descr="CeBER-Data_Dataset-Guidelines_20190108_LDM_2 - Excel">
            <a:extLst>
              <a:ext uri="{FF2B5EF4-FFF2-40B4-BE49-F238E27FC236}">
                <a16:creationId xmlns:a16="http://schemas.microsoft.com/office/drawing/2014/main" id="{D35F95D8-9AB0-4231-B6E3-6F2CF043E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739"/>
            <a:ext cx="8575992" cy="453163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3E83B-F9EB-4C77-9E12-33E6CB559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</p:spTree>
    <p:extLst>
      <p:ext uri="{BB962C8B-B14F-4D97-AF65-F5344CB8AC3E}">
        <p14:creationId xmlns:p14="http://schemas.microsoft.com/office/powerpoint/2010/main" val="311278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52CAC-1BBE-45AD-BA1C-BC7C9AAA6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i="1" dirty="0">
                <a:solidFill>
                  <a:schemeClr val="accent2">
                    <a:lumMod val="75000"/>
                  </a:schemeClr>
                </a:solidFill>
              </a:rPr>
              <a:t>2 image data: </a:t>
            </a:r>
            <a:r>
              <a:rPr lang="en-ZA" dirty="0">
                <a:solidFill>
                  <a:schemeClr val="accent2"/>
                </a:solidFill>
              </a:rPr>
              <a:t>graphs and charts</a:t>
            </a:r>
            <a:endParaRPr lang="en-ZA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Content Placeholder 5" descr="CeBER-Data_Dataset-Guidelines_20190108_LDM_2 - Excel">
            <a:extLst>
              <a:ext uri="{FF2B5EF4-FFF2-40B4-BE49-F238E27FC236}">
                <a16:creationId xmlns:a16="http://schemas.microsoft.com/office/drawing/2014/main" id="{DA961FE6-53F9-4175-9567-A9D7383B0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06310"/>
            <a:ext cx="8552543" cy="451924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3E83B-F9EB-4C77-9E12-33E6CB559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</p:spTree>
    <p:extLst>
      <p:ext uri="{BB962C8B-B14F-4D97-AF65-F5344CB8AC3E}">
        <p14:creationId xmlns:p14="http://schemas.microsoft.com/office/powerpoint/2010/main" val="2636709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52CAC-1BBE-45AD-BA1C-BC7C9AAA6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i="1" dirty="0">
                <a:solidFill>
                  <a:schemeClr val="accent2">
                    <a:lumMod val="75000"/>
                  </a:schemeClr>
                </a:solidFill>
              </a:rPr>
              <a:t>2 image data: </a:t>
            </a:r>
            <a:r>
              <a:rPr lang="en-ZA" dirty="0">
                <a:solidFill>
                  <a:schemeClr val="accent2"/>
                </a:solidFill>
              </a:rPr>
              <a:t>diagrams and flowsheets</a:t>
            </a:r>
            <a:endParaRPr lang="en-ZA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Content Placeholder 5" descr="CeBER-Data_Dataset-Guidelines_20190108_LDM_2 - Excel">
            <a:extLst>
              <a:ext uri="{FF2B5EF4-FFF2-40B4-BE49-F238E27FC236}">
                <a16:creationId xmlns:a16="http://schemas.microsoft.com/office/drawing/2014/main" id="{7266D23B-B593-4835-82FE-FFF41404B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62767"/>
            <a:ext cx="8630928" cy="4560661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3E83B-F9EB-4C77-9E12-33E6CB559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7A47103-D982-49A8-A7FD-F133E9143645}"/>
              </a:ext>
            </a:extLst>
          </p:cNvPr>
          <p:cNvSpPr/>
          <p:nvPr/>
        </p:nvSpPr>
        <p:spPr>
          <a:xfrm>
            <a:off x="2322286" y="2177143"/>
            <a:ext cx="696685" cy="246743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C9B832-BE72-4C54-8D40-690C16B24372}"/>
              </a:ext>
            </a:extLst>
          </p:cNvPr>
          <p:cNvSpPr txBox="1"/>
          <p:nvPr/>
        </p:nvSpPr>
        <p:spPr>
          <a:xfrm>
            <a:off x="838200" y="6023428"/>
            <a:ext cx="5257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900" dirty="0"/>
              <a:t>From CeBER project report WRC K5/2380 work by Bernelle Verster, Lesley Mostert and Sue Harrison</a:t>
            </a:r>
          </a:p>
        </p:txBody>
      </p:sp>
    </p:spTree>
    <p:extLst>
      <p:ext uri="{BB962C8B-B14F-4D97-AF65-F5344CB8AC3E}">
        <p14:creationId xmlns:p14="http://schemas.microsoft.com/office/powerpoint/2010/main" val="1197836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52CAC-1BBE-45AD-BA1C-BC7C9AAA6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i="1" dirty="0">
                <a:solidFill>
                  <a:schemeClr val="accent2">
                    <a:lumMod val="75000"/>
                  </a:schemeClr>
                </a:solidFill>
              </a:rPr>
              <a:t>2 image data: </a:t>
            </a:r>
            <a:r>
              <a:rPr lang="en-ZA" dirty="0">
                <a:solidFill>
                  <a:schemeClr val="accent2"/>
                </a:solidFill>
              </a:rPr>
              <a:t>photographs</a:t>
            </a:r>
            <a:endParaRPr lang="en-ZA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Content Placeholder 8" descr="CeBER-Data_Dataset-Guidelines_20190108_LDM_2 - Excel">
            <a:extLst>
              <a:ext uri="{FF2B5EF4-FFF2-40B4-BE49-F238E27FC236}">
                <a16:creationId xmlns:a16="http://schemas.microsoft.com/office/drawing/2014/main" id="{CF675542-2E65-4F9B-822D-ABC60CA04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4368"/>
            <a:ext cx="8523514" cy="450390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3E83B-F9EB-4C77-9E12-33E6CB559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8148C9-341E-4B9C-9720-B76E4E17D6DB}"/>
              </a:ext>
            </a:extLst>
          </p:cNvPr>
          <p:cNvSpPr txBox="1"/>
          <p:nvPr/>
        </p:nvSpPr>
        <p:spPr>
          <a:xfrm>
            <a:off x="838200" y="6068270"/>
            <a:ext cx="4114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900" dirty="0"/>
              <a:t>From CeBER photograph repository</a:t>
            </a:r>
          </a:p>
        </p:txBody>
      </p:sp>
    </p:spTree>
    <p:extLst>
      <p:ext uri="{BB962C8B-B14F-4D97-AF65-F5344CB8AC3E}">
        <p14:creationId xmlns:p14="http://schemas.microsoft.com/office/powerpoint/2010/main" val="2876655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52CAC-1BBE-45AD-BA1C-BC7C9AAA6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i="1" dirty="0">
                <a:solidFill>
                  <a:schemeClr val="accent2">
                    <a:lumMod val="75000"/>
                  </a:schemeClr>
                </a:solidFill>
              </a:rPr>
              <a:t>3 text data: </a:t>
            </a:r>
            <a:r>
              <a:rPr lang="en-ZA" dirty="0">
                <a:solidFill>
                  <a:schemeClr val="accent2"/>
                </a:solidFill>
              </a:rPr>
              <a:t>tables</a:t>
            </a:r>
            <a:endParaRPr lang="en-Z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3E83B-F9EB-4C77-9E12-33E6CB559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pic>
        <p:nvPicPr>
          <p:cNvPr id="13" name="Content Placeholder 12" descr="CeBER-Data_Example-Workbook_20190328_LDM_1 - Excel">
            <a:extLst>
              <a:ext uri="{FF2B5EF4-FFF2-40B4-BE49-F238E27FC236}">
                <a16:creationId xmlns:a16="http://schemas.microsoft.com/office/drawing/2014/main" id="{0C7E72FC-54D5-489C-863F-2145CBAA2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34787"/>
            <a:ext cx="8381029" cy="4351338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E9DB84-ECBC-4C63-A4FA-F06C6CDE4974}"/>
              </a:ext>
            </a:extLst>
          </p:cNvPr>
          <p:cNvSpPr txBox="1"/>
          <p:nvPr/>
        </p:nvSpPr>
        <p:spPr>
          <a:xfrm>
            <a:off x="838199" y="5986125"/>
            <a:ext cx="4558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/>
              <a:t>CeBER Towards Wastewater Biorefineries. Report  WRC K5/2380 </a:t>
            </a:r>
          </a:p>
        </p:txBody>
      </p:sp>
    </p:spTree>
    <p:extLst>
      <p:ext uri="{BB962C8B-B14F-4D97-AF65-F5344CB8AC3E}">
        <p14:creationId xmlns:p14="http://schemas.microsoft.com/office/powerpoint/2010/main" val="3654730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52CAC-1BBE-45AD-BA1C-BC7C9AAA6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i="1" dirty="0">
                <a:solidFill>
                  <a:schemeClr val="accent2">
                    <a:lumMod val="75000"/>
                  </a:schemeClr>
                </a:solidFill>
              </a:rPr>
              <a:t>3 text data: </a:t>
            </a:r>
            <a:r>
              <a:rPr lang="en-ZA" dirty="0">
                <a:solidFill>
                  <a:schemeClr val="accent2"/>
                </a:solidFill>
              </a:rPr>
              <a:t>decision matrices</a:t>
            </a:r>
            <a:endParaRPr lang="en-Z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3E83B-F9EB-4C77-9E12-33E6CB559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pic>
        <p:nvPicPr>
          <p:cNvPr id="8" name="Content Placeholder 7" descr="CeBER-Data_Example-Workbook_20190328_LDM_1 - Excel">
            <a:extLst>
              <a:ext uri="{FF2B5EF4-FFF2-40B4-BE49-F238E27FC236}">
                <a16:creationId xmlns:a16="http://schemas.microsoft.com/office/drawing/2014/main" id="{D9D4084C-5487-4DB4-8445-36D7C4719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642516"/>
            <a:ext cx="7483432" cy="435133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DD2C1D-B970-48AE-8530-B4A835866F9A}"/>
              </a:ext>
            </a:extLst>
          </p:cNvPr>
          <p:cNvSpPr txBox="1"/>
          <p:nvPr/>
        </p:nvSpPr>
        <p:spPr>
          <a:xfrm>
            <a:off x="838199" y="6151015"/>
            <a:ext cx="4558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/>
              <a:t>CeBER Towards Wastewater Biorefineries. Report  WRC K5/2380 </a:t>
            </a:r>
          </a:p>
        </p:txBody>
      </p:sp>
    </p:spTree>
    <p:extLst>
      <p:ext uri="{BB962C8B-B14F-4D97-AF65-F5344CB8AC3E}">
        <p14:creationId xmlns:p14="http://schemas.microsoft.com/office/powerpoint/2010/main" val="1777177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98DEE-F491-483A-9FE3-230F4ADE2DA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ZA" sz="3600" dirty="0">
                <a:solidFill>
                  <a:schemeClr val="accent3">
                    <a:lumMod val="75000"/>
                  </a:schemeClr>
                </a:solidFill>
              </a:rPr>
              <a:t>Create the explanation part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66D33-8799-459B-BAF6-9B0D57279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ZA" sz="2800" dirty="0">
                <a:solidFill>
                  <a:schemeClr val="accent3"/>
                </a:solidFill>
              </a:rPr>
              <a:t>How can I make sure my “</a:t>
            </a:r>
            <a:r>
              <a:rPr lang="en-ZA" sz="2800" i="1" dirty="0">
                <a:solidFill>
                  <a:schemeClr val="accent3"/>
                </a:solidFill>
              </a:rPr>
              <a:t>actual data</a:t>
            </a:r>
            <a:r>
              <a:rPr lang="en-ZA" sz="2800" dirty="0">
                <a:solidFill>
                  <a:schemeClr val="accent3"/>
                </a:solidFill>
              </a:rPr>
              <a:t>” can be understood, reproduced and reused?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57C4C-0B78-403D-AA64-9DAB5BF3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8122AA9E-A4D2-4A3B-8E88-EE1ED2CF57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1311094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263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98DEE-F491-483A-9FE3-230F4ADE2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600" i="1" dirty="0">
                <a:solidFill>
                  <a:schemeClr val="accent3">
                    <a:lumMod val="75000"/>
                  </a:schemeClr>
                </a:solidFill>
              </a:rPr>
              <a:t>1 explain the workbook: </a:t>
            </a:r>
            <a:r>
              <a:rPr lang="en-ZA" sz="3600" dirty="0">
                <a:solidFill>
                  <a:schemeClr val="accent3"/>
                </a:solidFill>
              </a:rPr>
              <a:t>first sheet</a:t>
            </a:r>
            <a:endParaRPr lang="en-ZA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57C4C-0B78-403D-AA64-9DAB5BF3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pic>
        <p:nvPicPr>
          <p:cNvPr id="10" name="Content Placeholder 9" descr="CeBER-Data_Example-Workbook_20190328_LDM_1 - Saved">
            <a:extLst>
              <a:ext uri="{FF2B5EF4-FFF2-40B4-BE49-F238E27FC236}">
                <a16:creationId xmlns:a16="http://schemas.microsoft.com/office/drawing/2014/main" id="{099A8534-51BE-4A10-BF80-20BEF504CB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54734"/>
            <a:ext cx="8381029" cy="4351338"/>
          </a:xfrm>
        </p:spPr>
      </p:pic>
    </p:spTree>
    <p:extLst>
      <p:ext uri="{BB962C8B-B14F-4D97-AF65-F5344CB8AC3E}">
        <p14:creationId xmlns:p14="http://schemas.microsoft.com/office/powerpoint/2010/main" val="2052959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98DEE-F491-483A-9FE3-230F4ADE2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600" i="1" dirty="0">
                <a:solidFill>
                  <a:schemeClr val="accent3">
                    <a:lumMod val="75000"/>
                  </a:schemeClr>
                </a:solidFill>
              </a:rPr>
              <a:t>2 explain experiments: </a:t>
            </a:r>
            <a:r>
              <a:rPr lang="en-ZA" sz="3600" dirty="0">
                <a:solidFill>
                  <a:schemeClr val="accent3"/>
                </a:solidFill>
              </a:rPr>
              <a:t>plan</a:t>
            </a:r>
            <a:endParaRPr lang="en-ZA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Content Placeholder 5" descr="CeBER-Data_Dataset-Guidelines_20190108_LDM_2 - Excel">
            <a:extLst>
              <a:ext uri="{FF2B5EF4-FFF2-40B4-BE49-F238E27FC236}">
                <a16:creationId xmlns:a16="http://schemas.microsoft.com/office/drawing/2014/main" id="{B3C4198F-28B0-4A70-96B1-339FCE977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86009"/>
            <a:ext cx="8194325" cy="4821359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57C4C-0B78-403D-AA64-9DAB5BF3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A83E72-6C69-401E-919A-655EA836B9F3}"/>
              </a:ext>
            </a:extLst>
          </p:cNvPr>
          <p:cNvSpPr/>
          <p:nvPr/>
        </p:nvSpPr>
        <p:spPr>
          <a:xfrm rot="1677359">
            <a:off x="8194545" y="3413977"/>
            <a:ext cx="3372274" cy="150901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some of this may be in the thesis, but some will be extras </a:t>
            </a:r>
          </a:p>
          <a:p>
            <a:pPr algn="ctr"/>
            <a:r>
              <a:rPr lang="en-ZA" dirty="0"/>
              <a:t>eg dimensions, size of samples, protocols etc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6B9C94-9D51-4F5A-9FE8-4B1D93EF0BEB}"/>
              </a:ext>
            </a:extLst>
          </p:cNvPr>
          <p:cNvSpPr txBox="1"/>
          <p:nvPr/>
        </p:nvSpPr>
        <p:spPr>
          <a:xfrm>
            <a:off x="838199" y="6207368"/>
            <a:ext cx="49488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900" dirty="0"/>
              <a:t>From CeBER project report WRC K5/2473 work of Rory Stott, Nodumo Zulu, Mariette Smart</a:t>
            </a:r>
          </a:p>
        </p:txBody>
      </p:sp>
    </p:spTree>
    <p:extLst>
      <p:ext uri="{BB962C8B-B14F-4D97-AF65-F5344CB8AC3E}">
        <p14:creationId xmlns:p14="http://schemas.microsoft.com/office/powerpoint/2010/main" val="2838649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B4C93AE-472E-4E7F-9900-7A91C781E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chemeClr val="accent6"/>
                </a:solidFill>
              </a:rPr>
              <a:t>good science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813B0E-CD30-43B1-B96D-7CF923B313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ZA" dirty="0"/>
              <a:t>shows confidence in your data</a:t>
            </a:r>
          </a:p>
          <a:p>
            <a:r>
              <a:rPr lang="en-ZA" dirty="0"/>
              <a:t>proves you did what you said</a:t>
            </a:r>
          </a:p>
          <a:p>
            <a:r>
              <a:rPr lang="en-ZA" dirty="0"/>
              <a:t>means it can be checked</a:t>
            </a:r>
          </a:p>
          <a:p>
            <a:r>
              <a:rPr lang="en-ZA" dirty="0"/>
              <a:t>makes it reproducible</a:t>
            </a:r>
          </a:p>
          <a:p>
            <a:r>
              <a:rPr lang="en-ZA" dirty="0"/>
              <a:t>means it can be collected</a:t>
            </a:r>
          </a:p>
          <a:p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5E3C2-1A78-4EDD-ACDF-BF5B371A9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D576C4A-F2FB-4046-B505-BE0436F87E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53331"/>
            <a:ext cx="5181600" cy="4351338"/>
          </a:xfrm>
          <a:prstGeom prst="irregularSeal1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ZA" sz="5400" b="1" dirty="0">
                <a:ln w="222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noFill/>
              </a:rPr>
              <a:t>it’s good</a:t>
            </a:r>
          </a:p>
          <a:p>
            <a:pPr marL="0" indent="0" algn="ctr">
              <a:buNone/>
            </a:pPr>
            <a:r>
              <a:rPr lang="en-ZA" sz="5400" b="1" dirty="0">
                <a:ln w="222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noFill/>
              </a:rPr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1509740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98DEE-F491-483A-9FE3-230F4ADE2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600" i="1" dirty="0">
                <a:solidFill>
                  <a:schemeClr val="accent3">
                    <a:lumMod val="75000"/>
                  </a:schemeClr>
                </a:solidFill>
              </a:rPr>
              <a:t>2 explain experiments: </a:t>
            </a:r>
            <a:r>
              <a:rPr lang="en-ZA" sz="3600" dirty="0">
                <a:solidFill>
                  <a:schemeClr val="accent3"/>
                </a:solidFill>
              </a:rPr>
              <a:t>equipment &amp; setup</a:t>
            </a:r>
            <a:endParaRPr lang="en-ZA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Content Placeholder 5" descr="CeBER-Data_Dataset-Guidelines_20190108_LDM_2 - Excel">
            <a:extLst>
              <a:ext uri="{FF2B5EF4-FFF2-40B4-BE49-F238E27FC236}">
                <a16:creationId xmlns:a16="http://schemas.microsoft.com/office/drawing/2014/main" id="{B4E1FCC2-CF20-4ADA-9A19-438839173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499053"/>
            <a:ext cx="8270631" cy="4866256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57C4C-0B78-403D-AA64-9DAB5BF3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3E2FF-5220-4750-AF25-20E6C206BD12}"/>
              </a:ext>
            </a:extLst>
          </p:cNvPr>
          <p:cNvSpPr/>
          <p:nvPr/>
        </p:nvSpPr>
        <p:spPr>
          <a:xfrm rot="1677359">
            <a:off x="7801800" y="3618520"/>
            <a:ext cx="3762633" cy="150901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some of this may be in the publication, but some will be extras </a:t>
            </a:r>
          </a:p>
          <a:p>
            <a:pPr algn="ctr"/>
            <a:r>
              <a:rPr lang="en-ZA" dirty="0"/>
              <a:t>eg dimensions, size of samples, specific protocols etc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DF8534-B8EB-4222-B7BF-0A6E2EB6A97D}"/>
              </a:ext>
            </a:extLst>
          </p:cNvPr>
          <p:cNvSpPr txBox="1"/>
          <p:nvPr/>
        </p:nvSpPr>
        <p:spPr>
          <a:xfrm>
            <a:off x="750517" y="6365309"/>
            <a:ext cx="43726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900" dirty="0"/>
              <a:t>From CeBER project report WRC K5/2761 work of Olivier Tambwe and Lesley Mostert </a:t>
            </a:r>
          </a:p>
        </p:txBody>
      </p:sp>
    </p:spTree>
    <p:extLst>
      <p:ext uri="{BB962C8B-B14F-4D97-AF65-F5344CB8AC3E}">
        <p14:creationId xmlns:p14="http://schemas.microsoft.com/office/powerpoint/2010/main" val="1459845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98DEE-F491-483A-9FE3-230F4ADE2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600" i="1" dirty="0">
                <a:solidFill>
                  <a:schemeClr val="accent3">
                    <a:lumMod val="75000"/>
                  </a:schemeClr>
                </a:solidFill>
              </a:rPr>
              <a:t>2 explain experiments:</a:t>
            </a:r>
            <a:r>
              <a:rPr lang="en-ZA" sz="36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ZA" sz="3600" dirty="0">
                <a:solidFill>
                  <a:schemeClr val="accent3"/>
                </a:solidFill>
              </a:rPr>
              <a:t>methods &amp; protocols</a:t>
            </a:r>
            <a:endParaRPr lang="en-ZA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Content Placeholder 5" descr="CeBER-Data_Dataset-Guidelines_20190108_LDM_2 - Excel">
            <a:extLst>
              <a:ext uri="{FF2B5EF4-FFF2-40B4-BE49-F238E27FC236}">
                <a16:creationId xmlns:a16="http://schemas.microsoft.com/office/drawing/2014/main" id="{2BE2351B-2467-49DB-A7A9-BCFC6CDF2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56348"/>
            <a:ext cx="8327986" cy="490000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57C4C-0B78-403D-AA64-9DAB5BF3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8CC1E2-5F50-45C2-9B88-5B31C85CAF42}"/>
              </a:ext>
            </a:extLst>
          </p:cNvPr>
          <p:cNvSpPr/>
          <p:nvPr/>
        </p:nvSpPr>
        <p:spPr>
          <a:xfrm rot="1677359">
            <a:off x="8573855" y="3269014"/>
            <a:ext cx="3372274" cy="150901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some of this may be in the thesis, but some will be extras </a:t>
            </a:r>
          </a:p>
          <a:p>
            <a:pPr algn="ctr"/>
            <a:r>
              <a:rPr lang="en-ZA" dirty="0"/>
              <a:t>eg dimensions, size of samples, protocols etc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418FF1-0376-4ED9-BDD1-90F94D1D62D4}"/>
              </a:ext>
            </a:extLst>
          </p:cNvPr>
          <p:cNvSpPr txBox="1"/>
          <p:nvPr/>
        </p:nvSpPr>
        <p:spPr>
          <a:xfrm>
            <a:off x="838200" y="6356350"/>
            <a:ext cx="40093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900" dirty="0"/>
              <a:t>From CeBER Laboratory Manual </a:t>
            </a:r>
          </a:p>
        </p:txBody>
      </p:sp>
    </p:spTree>
    <p:extLst>
      <p:ext uri="{BB962C8B-B14F-4D97-AF65-F5344CB8AC3E}">
        <p14:creationId xmlns:p14="http://schemas.microsoft.com/office/powerpoint/2010/main" val="1611706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98DEE-F491-483A-9FE3-230F4ADE2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600" i="1" dirty="0">
                <a:solidFill>
                  <a:schemeClr val="accent3">
                    <a:lumMod val="75000"/>
                  </a:schemeClr>
                </a:solidFill>
              </a:rPr>
              <a:t>3 explain data analyses:</a:t>
            </a:r>
            <a:r>
              <a:rPr lang="en-ZA" sz="36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ZA" sz="3600" dirty="0">
                <a:solidFill>
                  <a:schemeClr val="accent3"/>
                </a:solidFill>
              </a:rPr>
              <a:t>standard curves</a:t>
            </a:r>
            <a:endParaRPr lang="en-ZA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57C4C-0B78-403D-AA64-9DAB5BF3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pic>
        <p:nvPicPr>
          <p:cNvPr id="10" name="Content Placeholder 9" descr="Copy of 2019_Pipette audit  -  Read-Only - Excel">
            <a:extLst>
              <a:ext uri="{FF2B5EF4-FFF2-40B4-BE49-F238E27FC236}">
                <a16:creationId xmlns:a16="http://schemas.microsoft.com/office/drawing/2014/main" id="{5E89953F-E2E9-4518-8161-6FAE22C8D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17807"/>
            <a:ext cx="5904992" cy="4351338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E40170-3672-4BB6-9126-3DF4DD5CB2C5}"/>
              </a:ext>
            </a:extLst>
          </p:cNvPr>
          <p:cNvSpPr/>
          <p:nvPr/>
        </p:nvSpPr>
        <p:spPr>
          <a:xfrm>
            <a:off x="7460055" y="1517807"/>
            <a:ext cx="3639494" cy="280974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2800" dirty="0"/>
              <a:t>Depending on the level of “actual data” presented: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raw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worked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dirty="0"/>
              <a:t>calculated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CF38CE-969F-4470-81F9-761B8685C9E0}"/>
              </a:ext>
            </a:extLst>
          </p:cNvPr>
          <p:cNvSpPr txBox="1"/>
          <p:nvPr/>
        </p:nvSpPr>
        <p:spPr>
          <a:xfrm>
            <a:off x="838200" y="5869145"/>
            <a:ext cx="28465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900" dirty="0"/>
              <a:t>Rob Huddy</a:t>
            </a:r>
          </a:p>
        </p:txBody>
      </p:sp>
    </p:spTree>
    <p:extLst>
      <p:ext uri="{BB962C8B-B14F-4D97-AF65-F5344CB8AC3E}">
        <p14:creationId xmlns:p14="http://schemas.microsoft.com/office/powerpoint/2010/main" val="10021444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98DEE-F491-483A-9FE3-230F4ADE2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600" i="1" dirty="0">
                <a:solidFill>
                  <a:schemeClr val="accent3">
                    <a:lumMod val="75000"/>
                  </a:schemeClr>
                </a:solidFill>
              </a:rPr>
              <a:t>3 explain data analyses:</a:t>
            </a:r>
            <a:r>
              <a:rPr lang="en-ZA" sz="36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ZA" sz="3600" dirty="0">
                <a:solidFill>
                  <a:schemeClr val="accent3"/>
                </a:solidFill>
              </a:rPr>
              <a:t>calculations</a:t>
            </a:r>
            <a:endParaRPr lang="en-ZA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57C4C-0B78-403D-AA64-9DAB5BF3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F3C4ACD-3ECA-4CEC-9213-CCB7F45C58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ZA" sz="1900" i="1" dirty="0"/>
              <a:t>Formulae for calculations may be on the same sheet as the calculations – as suggested in “actual data”. When this is too complex:</a:t>
            </a:r>
          </a:p>
          <a:p>
            <a:pPr marL="285750" indent="-285750"/>
            <a:r>
              <a:rPr lang="en-ZA" dirty="0"/>
              <a:t>Formulae and explanations on a separate sheet </a:t>
            </a:r>
          </a:p>
          <a:p>
            <a:pPr marL="742950" lvl="1" indent="-285750"/>
            <a:r>
              <a:rPr lang="en-ZA" dirty="0"/>
              <a:t>may need citations/references</a:t>
            </a:r>
          </a:p>
          <a:p>
            <a:pPr marL="742950" lvl="1" indent="-285750"/>
            <a:r>
              <a:rPr lang="en-ZA" dirty="0"/>
              <a:t>may need explanations of where values etc come from</a:t>
            </a:r>
          </a:p>
          <a:p>
            <a:pPr marL="285750" indent="-285750"/>
            <a:r>
              <a:rPr lang="en-ZA" dirty="0"/>
              <a:t>Cross-references to the calculated data sheets</a:t>
            </a:r>
          </a:p>
          <a:p>
            <a:pPr marL="285750" indent="-285750"/>
            <a:r>
              <a:rPr lang="en-ZA" dirty="0"/>
              <a:t>Separate sheet for constants</a:t>
            </a:r>
          </a:p>
          <a:p>
            <a:pPr marL="285750" indent="-285750"/>
            <a:endParaRPr lang="en-ZA" dirty="0"/>
          </a:p>
        </p:txBody>
      </p:sp>
      <p:pic>
        <p:nvPicPr>
          <p:cNvPr id="10" name="Content Placeholder 5" descr="CeBER-Data_Dataset-Guidelines_20190108_LDM_2 - Excel">
            <a:extLst>
              <a:ext uri="{FF2B5EF4-FFF2-40B4-BE49-F238E27FC236}">
                <a16:creationId xmlns:a16="http://schemas.microsoft.com/office/drawing/2014/main" id="{6B2EF5A6-A601-458A-BAB9-45EAA37206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32292"/>
            <a:ext cx="5181600" cy="273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071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98DEE-F491-483A-9FE3-230F4ADE2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600" i="1" dirty="0">
                <a:solidFill>
                  <a:schemeClr val="accent3">
                    <a:lumMod val="75000"/>
                  </a:schemeClr>
                </a:solidFill>
              </a:rPr>
              <a:t>3 explain data analyses: </a:t>
            </a:r>
            <a:r>
              <a:rPr lang="en-ZA" sz="3600" dirty="0">
                <a:solidFill>
                  <a:schemeClr val="accent3"/>
                </a:solidFill>
              </a:rPr>
              <a:t>methodologies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66D33-8799-459B-BAF6-9B0D57279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ZA" sz="2800" dirty="0"/>
              <a:t>coming soon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57C4C-0B78-403D-AA64-9DAB5BF3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</p:spTree>
    <p:extLst>
      <p:ext uri="{BB962C8B-B14F-4D97-AF65-F5344CB8AC3E}">
        <p14:creationId xmlns:p14="http://schemas.microsoft.com/office/powerpoint/2010/main" val="2074803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98DEE-F491-483A-9FE3-230F4ADE2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600" i="1" dirty="0">
                <a:solidFill>
                  <a:schemeClr val="accent3">
                    <a:lumMod val="75000"/>
                  </a:schemeClr>
                </a:solidFill>
              </a:rPr>
              <a:t>4 explain models: </a:t>
            </a:r>
            <a:r>
              <a:rPr lang="en-ZA" sz="3600" dirty="0">
                <a:solidFill>
                  <a:schemeClr val="accent3"/>
                </a:solidFill>
              </a:rPr>
              <a:t>define arguments</a:t>
            </a:r>
            <a:endParaRPr lang="en-ZA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66D33-8799-459B-BAF6-9B0D572793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ZA" sz="2000" i="1" dirty="0"/>
              <a:t>arguments are meaningless without definition</a:t>
            </a:r>
          </a:p>
          <a:p>
            <a:r>
              <a:rPr lang="en-ZA" dirty="0"/>
              <a:t>clearly define</a:t>
            </a:r>
          </a:p>
          <a:p>
            <a:pPr marL="0" indent="0">
              <a:buNone/>
            </a:pPr>
            <a:r>
              <a:rPr lang="en-ZA" sz="2000" i="1" dirty="0"/>
              <a:t>many models go wrong because units are inconsistent</a:t>
            </a:r>
          </a:p>
          <a:p>
            <a:r>
              <a:rPr lang="en-ZA" dirty="0"/>
              <a:t>specify units</a:t>
            </a:r>
          </a:p>
          <a:p>
            <a:pPr marL="0" indent="0">
              <a:buNone/>
            </a:pPr>
            <a:endParaRPr lang="en-ZA" sz="24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57C4C-0B78-403D-AA64-9DAB5BF3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EDA404F-7184-4900-B0C6-FB87270FC815}"/>
              </a:ext>
            </a:extLst>
          </p:cNvPr>
          <p:cNvSpPr/>
          <p:nvPr/>
        </p:nvSpPr>
        <p:spPr>
          <a:xfrm>
            <a:off x="8740128" y="3796748"/>
            <a:ext cx="1454425" cy="177866"/>
          </a:xfrm>
          <a:prstGeom prst="ellips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543B03C-1C5F-4F73-9651-74F56F0D321B}"/>
              </a:ext>
            </a:extLst>
          </p:cNvPr>
          <p:cNvSpPr/>
          <p:nvPr/>
        </p:nvSpPr>
        <p:spPr>
          <a:xfrm>
            <a:off x="8697329" y="4674292"/>
            <a:ext cx="1139416" cy="177866"/>
          </a:xfrm>
          <a:prstGeom prst="ellips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8D3B1D-4B5D-43BB-83B2-768086001302}"/>
              </a:ext>
            </a:extLst>
          </p:cNvPr>
          <p:cNvSpPr txBox="1"/>
          <p:nvPr/>
        </p:nvSpPr>
        <p:spPr>
          <a:xfrm>
            <a:off x="6172202" y="5789337"/>
            <a:ext cx="41148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900" dirty="0"/>
              <a:t>From Alexey Cherkaev PhD </a:t>
            </a:r>
          </a:p>
          <a:p>
            <a:r>
              <a:rPr lang="en-ZA" sz="800" dirty="0"/>
              <a:t>https://github.com/mobius-eng/phd-source-code/blob/master/Richards1D/darcy.f90</a:t>
            </a:r>
          </a:p>
        </p:txBody>
      </p:sp>
      <p:pic>
        <p:nvPicPr>
          <p:cNvPr id="22" name="Content Placeholder 2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461270A-334F-4E9A-9F0D-A0086FF5B3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91" y="1437999"/>
            <a:ext cx="5115474" cy="4351338"/>
          </a:xfr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CEF52C1-6259-4C47-97AD-53F134DC446D}"/>
              </a:ext>
            </a:extLst>
          </p:cNvPr>
          <p:cNvSpPr/>
          <p:nvPr/>
        </p:nvSpPr>
        <p:spPr>
          <a:xfrm>
            <a:off x="6518495" y="2362954"/>
            <a:ext cx="3594226" cy="1957395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60361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EF2E127-6655-4A57-B79B-B26BB6E5DF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437999"/>
            <a:ext cx="4619016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998DEE-F491-483A-9FE3-230F4ADE2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600" i="1" dirty="0">
                <a:solidFill>
                  <a:schemeClr val="accent3">
                    <a:lumMod val="75000"/>
                  </a:schemeClr>
                </a:solidFill>
              </a:rPr>
              <a:t>4 explain models: </a:t>
            </a:r>
            <a:r>
              <a:rPr lang="en-ZA" sz="3600" dirty="0">
                <a:solidFill>
                  <a:schemeClr val="accent3"/>
                </a:solidFill>
              </a:rPr>
              <a:t>demonstrate logic</a:t>
            </a:r>
            <a:endParaRPr lang="en-ZA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66D33-8799-459B-BAF6-9B0D572793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ZA" sz="2400" i="1" dirty="0"/>
              <a:t>publishing your code is not enough</a:t>
            </a:r>
          </a:p>
          <a:p>
            <a:r>
              <a:rPr lang="en-ZA" dirty="0"/>
              <a:t>comments for “headings”</a:t>
            </a:r>
          </a:p>
          <a:p>
            <a:r>
              <a:rPr lang="en-ZA" sz="2800" dirty="0"/>
              <a:t>comments indicating logic</a:t>
            </a:r>
          </a:p>
          <a:p>
            <a:r>
              <a:rPr lang="en-ZA" dirty="0"/>
              <a:t>comments noting conversions</a:t>
            </a:r>
          </a:p>
          <a:p>
            <a:r>
              <a:rPr lang="en-ZA" dirty="0"/>
              <a:t>specify constants (assign to a symbol)</a:t>
            </a:r>
            <a:endParaRPr lang="en-ZA" sz="2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57C4C-0B78-403D-AA64-9DAB5BF3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C69CF10-4BF0-4D16-A3F7-58CE1CDC935D}"/>
              </a:ext>
            </a:extLst>
          </p:cNvPr>
          <p:cNvSpPr/>
          <p:nvPr/>
        </p:nvSpPr>
        <p:spPr>
          <a:xfrm>
            <a:off x="7352233" y="1689653"/>
            <a:ext cx="1305339" cy="654944"/>
          </a:xfrm>
          <a:prstGeom prst="ellips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EDA404F-7184-4900-B0C6-FB87270FC815}"/>
              </a:ext>
            </a:extLst>
          </p:cNvPr>
          <p:cNvSpPr/>
          <p:nvPr/>
        </p:nvSpPr>
        <p:spPr>
          <a:xfrm>
            <a:off x="8740128" y="3796748"/>
            <a:ext cx="1454425" cy="177866"/>
          </a:xfrm>
          <a:prstGeom prst="ellips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543B03C-1C5F-4F73-9651-74F56F0D321B}"/>
              </a:ext>
            </a:extLst>
          </p:cNvPr>
          <p:cNvSpPr/>
          <p:nvPr/>
        </p:nvSpPr>
        <p:spPr>
          <a:xfrm>
            <a:off x="8697329" y="4674292"/>
            <a:ext cx="1139416" cy="177866"/>
          </a:xfrm>
          <a:prstGeom prst="ellips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8D3B1D-4B5D-43BB-83B2-768086001302}"/>
              </a:ext>
            </a:extLst>
          </p:cNvPr>
          <p:cNvSpPr txBox="1"/>
          <p:nvPr/>
        </p:nvSpPr>
        <p:spPr>
          <a:xfrm>
            <a:off x="6172202" y="5789337"/>
            <a:ext cx="41148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900" dirty="0"/>
              <a:t>From Alexey Cherkaev PhD </a:t>
            </a:r>
          </a:p>
          <a:p>
            <a:r>
              <a:rPr lang="en-ZA" sz="800" dirty="0"/>
              <a:t>https://github.com/mobius-eng/phd-source-code/blob/master/Richards1D/darcy.f90</a:t>
            </a:r>
          </a:p>
        </p:txBody>
      </p:sp>
    </p:spTree>
    <p:extLst>
      <p:ext uri="{BB962C8B-B14F-4D97-AF65-F5344CB8AC3E}">
        <p14:creationId xmlns:p14="http://schemas.microsoft.com/office/powerpoint/2010/main" val="1099283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98DEE-F491-483A-9FE3-230F4ADE2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600" i="1" dirty="0">
                <a:solidFill>
                  <a:schemeClr val="accent3">
                    <a:lumMod val="75000"/>
                  </a:schemeClr>
                </a:solidFill>
              </a:rPr>
              <a:t>4 explain models: </a:t>
            </a:r>
            <a:r>
              <a:rPr lang="en-ZA" sz="3600" dirty="0">
                <a:solidFill>
                  <a:schemeClr val="accent3"/>
                </a:solidFill>
              </a:rPr>
              <a:t>acknowledge sources</a:t>
            </a:r>
            <a:endParaRPr lang="en-ZA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Content Placeholder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F87B802-3790-40B1-85CF-890070FD66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789" y="1442210"/>
            <a:ext cx="4484542" cy="435133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66D33-8799-459B-BAF6-9B0D57279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5295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2000" i="1" dirty="0"/>
              <a:t>we are not hackers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ZA" sz="2000" i="1" dirty="0"/>
              <a:t>we are academics creating models </a:t>
            </a:r>
          </a:p>
          <a:p>
            <a:r>
              <a:rPr lang="en-ZA" sz="2800" dirty="0"/>
              <a:t>state platform</a:t>
            </a:r>
          </a:p>
          <a:p>
            <a:r>
              <a:rPr lang="en-ZA" dirty="0"/>
              <a:t>reference</a:t>
            </a:r>
          </a:p>
          <a:p>
            <a:pPr lvl="1"/>
            <a:r>
              <a:rPr lang="en-ZA" dirty="0"/>
              <a:t>source of reused code</a:t>
            </a:r>
          </a:p>
          <a:p>
            <a:pPr lvl="1"/>
            <a:r>
              <a:rPr lang="en-ZA" dirty="0"/>
              <a:t>plugin passages</a:t>
            </a:r>
          </a:p>
          <a:p>
            <a:r>
              <a:rPr lang="en-ZA" dirty="0"/>
              <a:t>include seminal article where available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57C4C-0B78-403D-AA64-9DAB5BF3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5B91B3-6228-4466-9BCD-CF7204FFACDB}"/>
              </a:ext>
            </a:extLst>
          </p:cNvPr>
          <p:cNvSpPr txBox="1"/>
          <p:nvPr/>
        </p:nvSpPr>
        <p:spPr>
          <a:xfrm>
            <a:off x="5257802" y="5823020"/>
            <a:ext cx="41148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900" dirty="0"/>
              <a:t>From Alexey Cherkaev PhD </a:t>
            </a:r>
          </a:p>
          <a:p>
            <a:r>
              <a:rPr lang="en-ZA" sz="800" dirty="0"/>
              <a:t>https://github.com/mobius-eng/phd-source-code/blob/master/Richards1D/darcy.f90</a:t>
            </a:r>
          </a:p>
        </p:txBody>
      </p:sp>
    </p:spTree>
    <p:extLst>
      <p:ext uri="{BB962C8B-B14F-4D97-AF65-F5344CB8AC3E}">
        <p14:creationId xmlns:p14="http://schemas.microsoft.com/office/powerpoint/2010/main" val="34673698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98DEE-F491-483A-9FE3-230F4ADE2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600" i="1" dirty="0">
                <a:solidFill>
                  <a:schemeClr val="accent3">
                    <a:lumMod val="75000"/>
                  </a:schemeClr>
                </a:solidFill>
              </a:rPr>
              <a:t>5 explain review data:</a:t>
            </a:r>
            <a:endParaRPr lang="en-ZA" sz="3600" dirty="0">
              <a:solidFill>
                <a:schemeClr val="accent3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66D33-8799-459B-BAF6-9B0D57279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ZA" sz="2800" dirty="0"/>
              <a:t>coming soon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57C4C-0B78-403D-AA64-9DAB5BF3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</p:spTree>
    <p:extLst>
      <p:ext uri="{BB962C8B-B14F-4D97-AF65-F5344CB8AC3E}">
        <p14:creationId xmlns:p14="http://schemas.microsoft.com/office/powerpoint/2010/main" val="32410284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98DEE-F491-483A-9FE3-230F4ADE2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600" i="1" dirty="0">
                <a:solidFill>
                  <a:schemeClr val="accent3">
                    <a:lumMod val="75000"/>
                  </a:schemeClr>
                </a:solidFill>
              </a:rPr>
              <a:t>6 explain images:</a:t>
            </a:r>
            <a:endParaRPr lang="en-ZA" sz="3600" dirty="0">
              <a:solidFill>
                <a:schemeClr val="accent3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66D33-8799-459B-BAF6-9B0D57279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ZA" sz="2800" dirty="0"/>
              <a:t>coming soon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57C4C-0B78-403D-AA64-9DAB5BF3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</p:spTree>
    <p:extLst>
      <p:ext uri="{BB962C8B-B14F-4D97-AF65-F5344CB8AC3E}">
        <p14:creationId xmlns:p14="http://schemas.microsoft.com/office/powerpoint/2010/main" val="84001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B4C93AE-472E-4E7F-9900-7A91C781E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chemeClr val="accent6"/>
                </a:solidFill>
              </a:rPr>
              <a:t>good citizenship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813B0E-CD30-43B1-B96D-7CF923B313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ZA" dirty="0"/>
              <a:t>makes it reusable</a:t>
            </a:r>
          </a:p>
          <a:p>
            <a:r>
              <a:rPr lang="en-ZA" dirty="0"/>
              <a:t>expected by public funders: especially </a:t>
            </a:r>
            <a:r>
              <a:rPr lang="en-ZA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NRF</a:t>
            </a:r>
          </a:p>
          <a:p>
            <a:r>
              <a:rPr lang="en-ZA" dirty="0"/>
              <a:t>expected by more journals</a:t>
            </a:r>
          </a:p>
          <a:p>
            <a:r>
              <a:rPr lang="en-ZA" dirty="0"/>
              <a:t>becoming the academic norm</a:t>
            </a:r>
          </a:p>
          <a:p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5E3C2-1A78-4EDD-ACDF-BF5B371A9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9E0C971-A7CB-4DBE-A758-3AD6E9E84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7564" y="1027906"/>
            <a:ext cx="5181600" cy="4351338"/>
          </a:xfrm>
          <a:prstGeom prst="irregularSeal1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ZA" sz="5400" b="1" dirty="0">
                <a:ln w="222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noFill/>
              </a:rPr>
              <a:t>it’s good for others</a:t>
            </a:r>
          </a:p>
        </p:txBody>
      </p:sp>
    </p:spTree>
    <p:extLst>
      <p:ext uri="{BB962C8B-B14F-4D97-AF65-F5344CB8AC3E}">
        <p14:creationId xmlns:p14="http://schemas.microsoft.com/office/powerpoint/2010/main" val="3366880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42BD4-DC8E-4B5B-AD18-98EA987278C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ZA" sz="3600" dirty="0">
                <a:solidFill>
                  <a:schemeClr val="accent4">
                    <a:lumMod val="75000"/>
                  </a:schemeClr>
                </a:solidFill>
              </a:rPr>
              <a:t>Create the location part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4A3D0E-3C66-4D99-BE57-54A8D3789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ZA" sz="2800" dirty="0">
                <a:solidFill>
                  <a:schemeClr val="accent4"/>
                </a:solidFill>
              </a:rPr>
              <a:t>How do I make sure my dataset can be found easily?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720ED-EB56-4395-97AC-5287B1F0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graphicFrame>
        <p:nvGraphicFramePr>
          <p:cNvPr id="14" name="Content Placeholder 1">
            <a:extLst>
              <a:ext uri="{FF2B5EF4-FFF2-40B4-BE49-F238E27FC236}">
                <a16:creationId xmlns:a16="http://schemas.microsoft.com/office/drawing/2014/main" id="{A8AF3283-36BD-45DE-BB2D-3CD812C837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9630631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48253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42BD4-DC8E-4B5B-AD18-98EA98727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600" i="1" dirty="0">
                <a:solidFill>
                  <a:schemeClr val="accent4">
                    <a:lumMod val="75000"/>
                  </a:schemeClr>
                </a:solidFill>
              </a:rPr>
              <a:t>location: </a:t>
            </a:r>
            <a:r>
              <a:rPr lang="en-ZA" sz="3600" dirty="0">
                <a:solidFill>
                  <a:schemeClr val="accent4"/>
                </a:solidFill>
              </a:rPr>
              <a:t>how people look for data</a:t>
            </a:r>
            <a:endParaRPr lang="en-ZA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720ED-EB56-4395-97AC-5287B1F0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B9A9BD-F5D7-47FF-BEF8-7CF11D4942BD}"/>
              </a:ext>
            </a:extLst>
          </p:cNvPr>
          <p:cNvGrpSpPr/>
          <p:nvPr/>
        </p:nvGrpSpPr>
        <p:grpSpPr>
          <a:xfrm>
            <a:off x="916745" y="1690688"/>
            <a:ext cx="8599200" cy="3989724"/>
            <a:chOff x="701317" y="1825625"/>
            <a:chExt cx="8981723" cy="4351338"/>
          </a:xfrm>
        </p:grpSpPr>
        <p:pic>
          <p:nvPicPr>
            <p:cNvPr id="9" name="Content Placeholder 9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0AFA2E17-51E2-4D47-B6C0-A7485778F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8960" y="1825625"/>
              <a:ext cx="7174080" cy="4351338"/>
            </a:xfrm>
            <a:prstGeom prst="rect">
              <a:avLst/>
            </a:prstGeom>
          </p:spPr>
        </p:pic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7B7C22B3-92B2-49B0-8FA1-8FA93DA44184}"/>
                </a:ext>
              </a:extLst>
            </p:cNvPr>
            <p:cNvSpPr/>
            <p:nvPr/>
          </p:nvSpPr>
          <p:spPr>
            <a:xfrm>
              <a:off x="1172317" y="4204256"/>
              <a:ext cx="2157919" cy="1325563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dirty="0"/>
                <a:t>funders</a:t>
              </a: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3A707A4B-3DB1-4E04-9006-23F4B26F7881}"/>
                </a:ext>
              </a:extLst>
            </p:cNvPr>
            <p:cNvSpPr/>
            <p:nvPr/>
          </p:nvSpPr>
          <p:spPr>
            <a:xfrm>
              <a:off x="1015317" y="3420905"/>
              <a:ext cx="2157919" cy="1325563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dirty="0"/>
                <a:t>organisation</a:t>
              </a: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7ABDA7FE-CFA0-49D2-AE85-0C2654ADF233}"/>
                </a:ext>
              </a:extLst>
            </p:cNvPr>
            <p:cNvSpPr/>
            <p:nvPr/>
          </p:nvSpPr>
          <p:spPr>
            <a:xfrm>
              <a:off x="5245640" y="4471076"/>
              <a:ext cx="2157919" cy="1325563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dirty="0"/>
                <a:t>keywords</a:t>
              </a:r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D544F459-8C9A-4D2D-9B12-567F0EE190E0}"/>
                </a:ext>
              </a:extLst>
            </p:cNvPr>
            <p:cNvSpPr/>
            <p:nvPr/>
          </p:nvSpPr>
          <p:spPr>
            <a:xfrm>
              <a:off x="5124079" y="3462896"/>
              <a:ext cx="2157919" cy="1325563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dirty="0"/>
                <a:t>categories</a:t>
              </a: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652BE0D3-AB58-456C-B39A-D0B439DA6653}"/>
                </a:ext>
              </a:extLst>
            </p:cNvPr>
            <p:cNvSpPr/>
            <p:nvPr/>
          </p:nvSpPr>
          <p:spPr>
            <a:xfrm>
              <a:off x="858317" y="2637553"/>
              <a:ext cx="2157919" cy="1325563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dirty="0"/>
                <a:t>publication links</a:t>
              </a:r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A6D52658-B7F8-4C03-A069-1C897FEFB9F0}"/>
                </a:ext>
              </a:extLst>
            </p:cNvPr>
            <p:cNvSpPr/>
            <p:nvPr/>
          </p:nvSpPr>
          <p:spPr>
            <a:xfrm>
              <a:off x="701317" y="1854201"/>
              <a:ext cx="2157919" cy="1325563"/>
            </a:xfrm>
            <a:prstGeom prst="rightArrow">
              <a:avLst/>
            </a:prstGeom>
            <a:solidFill>
              <a:schemeClr val="accent4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ZA" dirty="0"/>
                <a:t>authors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34988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42BD4-DC8E-4B5B-AD18-98EA98727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600" i="1" dirty="0">
                <a:solidFill>
                  <a:schemeClr val="accent4">
                    <a:lumMod val="75000"/>
                  </a:schemeClr>
                </a:solidFill>
              </a:rPr>
              <a:t>location data: </a:t>
            </a:r>
            <a:r>
              <a:rPr lang="en-ZA" sz="3600" dirty="0">
                <a:solidFill>
                  <a:schemeClr val="accent4"/>
                </a:solidFill>
              </a:rPr>
              <a:t>people &amp; organisations</a:t>
            </a:r>
            <a:endParaRPr lang="en-ZA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4A3D0E-3C66-4D99-BE57-54A8D37895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ZA" sz="2800" dirty="0"/>
              <a:t>authors of article except</a:t>
            </a:r>
          </a:p>
          <a:p>
            <a:pPr lvl="1"/>
            <a:r>
              <a:rPr lang="en-ZA" sz="2000" dirty="0"/>
              <a:t>if first author did not produce the dataset, change the order</a:t>
            </a:r>
          </a:p>
          <a:p>
            <a:pPr lvl="1"/>
            <a:r>
              <a:rPr lang="en-ZA" sz="2000" dirty="0"/>
              <a:t>if an author had nothing to do with the data may be left off</a:t>
            </a:r>
          </a:p>
          <a:p>
            <a:pPr lvl="1"/>
            <a:r>
              <a:rPr lang="en-ZA" sz="2000" dirty="0"/>
              <a:t>if someone was involved in data creation but not article, add</a:t>
            </a:r>
          </a:p>
          <a:p>
            <a:r>
              <a:rPr lang="en-ZA" dirty="0"/>
              <a:t>for thesis add supervisors</a:t>
            </a:r>
          </a:p>
          <a:p>
            <a:r>
              <a:rPr lang="en-ZA" dirty="0"/>
              <a:t>organisations</a:t>
            </a:r>
          </a:p>
          <a:p>
            <a:pPr lvl="1"/>
            <a:r>
              <a:rPr lang="en-ZA" sz="2000" dirty="0"/>
              <a:t>CeBER</a:t>
            </a:r>
          </a:p>
          <a:p>
            <a:pPr lvl="1"/>
            <a:r>
              <a:rPr lang="en-ZA" sz="2000" dirty="0"/>
              <a:t>funders</a:t>
            </a:r>
          </a:p>
          <a:p>
            <a:pPr lvl="1"/>
            <a:r>
              <a:rPr lang="en-ZA" sz="2000" dirty="0"/>
              <a:t>collaborators</a:t>
            </a:r>
          </a:p>
        </p:txBody>
      </p:sp>
      <p:pic>
        <p:nvPicPr>
          <p:cNvPr id="7" name="Content Placeholder 6" descr="Wastewater Biorefinery Generic Flowsheet: Fungal Bioreactor Train - Mozilla Firefox">
            <a:extLst>
              <a:ext uri="{FF2B5EF4-FFF2-40B4-BE49-F238E27FC236}">
                <a16:creationId xmlns:a16="http://schemas.microsoft.com/office/drawing/2014/main" id="{68776510-DB46-44D3-BC41-AF170BB726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8"/>
          <a:stretch/>
        </p:blipFill>
        <p:spPr>
          <a:xfrm>
            <a:off x="6553499" y="1825625"/>
            <a:ext cx="4419002" cy="3788366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720ED-EB56-4395-97AC-5287B1F0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91EC7D-83D2-4E68-8DF2-D0B6D6BC405F}"/>
              </a:ext>
            </a:extLst>
          </p:cNvPr>
          <p:cNvSpPr/>
          <p:nvPr/>
        </p:nvSpPr>
        <p:spPr>
          <a:xfrm>
            <a:off x="6479228" y="3956364"/>
            <a:ext cx="2147776" cy="365126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1EAAD84-B4A6-4760-8170-6CEC2EC63760}"/>
              </a:ext>
            </a:extLst>
          </p:cNvPr>
          <p:cNvSpPr/>
          <p:nvPr/>
        </p:nvSpPr>
        <p:spPr>
          <a:xfrm>
            <a:off x="6479228" y="3149096"/>
            <a:ext cx="2870544" cy="445129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ZA" sz="1100" dirty="0">
                <a:solidFill>
                  <a:schemeClr val="accent4"/>
                </a:solidFill>
              </a:rPr>
              <a:t>use ORCID </a:t>
            </a:r>
          </a:p>
        </p:txBody>
      </p:sp>
    </p:spTree>
    <p:extLst>
      <p:ext uri="{BB962C8B-B14F-4D97-AF65-F5344CB8AC3E}">
        <p14:creationId xmlns:p14="http://schemas.microsoft.com/office/powerpoint/2010/main" val="282473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42BD4-DC8E-4B5B-AD18-98EA98727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600" i="1" dirty="0">
                <a:solidFill>
                  <a:schemeClr val="accent4">
                    <a:lumMod val="75000"/>
                  </a:schemeClr>
                </a:solidFill>
              </a:rPr>
              <a:t>location data : </a:t>
            </a:r>
            <a:r>
              <a:rPr lang="en-ZA" sz="3600" dirty="0">
                <a:solidFill>
                  <a:schemeClr val="accent4"/>
                </a:solidFill>
              </a:rPr>
              <a:t>publication links</a:t>
            </a:r>
            <a:endParaRPr lang="en-ZA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4A3D0E-3C66-4D99-BE57-54A8D37895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ZA" sz="2800" i="1" dirty="0"/>
              <a:t>link in both directions!</a:t>
            </a:r>
          </a:p>
          <a:p>
            <a:r>
              <a:rPr lang="en-ZA" dirty="0"/>
              <a:t>URL/DOI for </a:t>
            </a:r>
          </a:p>
          <a:p>
            <a:pPr lvl="1"/>
            <a:r>
              <a:rPr lang="en-ZA" dirty="0"/>
              <a:t>article/thesis</a:t>
            </a:r>
          </a:p>
          <a:p>
            <a:pPr lvl="1"/>
            <a:r>
              <a:rPr lang="en-ZA" dirty="0"/>
              <a:t>reports</a:t>
            </a:r>
          </a:p>
          <a:p>
            <a:pPr lvl="1"/>
            <a:r>
              <a:rPr lang="en-ZA" dirty="0"/>
              <a:t>related datasets</a:t>
            </a:r>
          </a:p>
          <a:p>
            <a:r>
              <a:rPr lang="en-ZA" dirty="0"/>
              <a:t>DOI of dataset in related publications</a:t>
            </a:r>
          </a:p>
        </p:txBody>
      </p:sp>
      <p:pic>
        <p:nvPicPr>
          <p:cNvPr id="7" name="Content Placeholder 6" descr="Wastewater Biorefinery Generic Flowsheet: Fungal Bioreactor Train - Mozilla Firefox">
            <a:extLst>
              <a:ext uri="{FF2B5EF4-FFF2-40B4-BE49-F238E27FC236}">
                <a16:creationId xmlns:a16="http://schemas.microsoft.com/office/drawing/2014/main" id="{5D3FE98C-164E-46DA-809F-6E8062D2F3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293" y="1345792"/>
            <a:ext cx="4867307" cy="4351338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720ED-EB56-4395-97AC-5287B1F0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00954D-FEF9-4095-8903-0B4F3F2A03CD}"/>
              </a:ext>
            </a:extLst>
          </p:cNvPr>
          <p:cNvSpPr/>
          <p:nvPr/>
        </p:nvSpPr>
        <p:spPr>
          <a:xfrm>
            <a:off x="6320292" y="4164594"/>
            <a:ext cx="2380087" cy="597529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460128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42BD4-DC8E-4B5B-AD18-98EA98727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600" i="1" dirty="0">
                <a:solidFill>
                  <a:schemeClr val="accent4">
                    <a:lumMod val="75000"/>
                  </a:schemeClr>
                </a:solidFill>
              </a:rPr>
              <a:t>location data : </a:t>
            </a:r>
            <a:r>
              <a:rPr lang="en-ZA" sz="3600" dirty="0">
                <a:solidFill>
                  <a:schemeClr val="accent4"/>
                </a:solidFill>
              </a:rPr>
              <a:t>categories</a:t>
            </a:r>
            <a:endParaRPr lang="en-ZA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" name="Content Placeholder 6" descr="Water Sensitive Sanitation - Mozilla Firefox">
            <a:extLst>
              <a:ext uri="{FF2B5EF4-FFF2-40B4-BE49-F238E27FC236}">
                <a16:creationId xmlns:a16="http://schemas.microsoft.com/office/drawing/2014/main" id="{4321E9DC-8AB8-4E91-AE69-7855A4D52A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825625"/>
            <a:ext cx="5181600" cy="3810886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720ED-EB56-4395-97AC-5287B1F0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F288AF5-3DE1-456A-9086-91F7088F3D34}"/>
              </a:ext>
            </a:extLst>
          </p:cNvPr>
          <p:cNvSpPr/>
          <p:nvPr/>
        </p:nvSpPr>
        <p:spPr>
          <a:xfrm>
            <a:off x="8900529" y="3811509"/>
            <a:ext cx="2380087" cy="597529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9" name="Content Placeholder 22">
            <a:extLst>
              <a:ext uri="{FF2B5EF4-FFF2-40B4-BE49-F238E27FC236}">
                <a16:creationId xmlns:a16="http://schemas.microsoft.com/office/drawing/2014/main" id="{D1B04D6B-C6B8-42A5-9AAF-2345699127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99604" y="1753201"/>
            <a:ext cx="4858792" cy="43513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AAFF69-0318-4859-8965-C10348521E21}"/>
              </a:ext>
            </a:extLst>
          </p:cNvPr>
          <p:cNvSpPr/>
          <p:nvPr/>
        </p:nvSpPr>
        <p:spPr>
          <a:xfrm>
            <a:off x="902328" y="60438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ZA" sz="900" b="1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https://drive.google.com/file/d/1pj7Yb-sioVCFidhfIAMg2SizVKtMUZHv/view?usp=sharing</a:t>
            </a:r>
            <a:endParaRPr lang="en-ZA" sz="9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ZA" sz="9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http://www.ausstats.abs.gov.au/ausstats/subscriber.nsf/0/2A3A6DB3F4180D03CA25741A000E25F3/$File/12970_2008.pdf</a:t>
            </a:r>
          </a:p>
        </p:txBody>
      </p:sp>
    </p:spTree>
    <p:extLst>
      <p:ext uri="{BB962C8B-B14F-4D97-AF65-F5344CB8AC3E}">
        <p14:creationId xmlns:p14="http://schemas.microsoft.com/office/powerpoint/2010/main" val="37814250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ater Sensitive Sanitation - Mozilla Firefox">
            <a:extLst>
              <a:ext uri="{FF2B5EF4-FFF2-40B4-BE49-F238E27FC236}">
                <a16:creationId xmlns:a16="http://schemas.microsoft.com/office/drawing/2014/main" id="{45C7342F-24EC-42A0-8EAB-0A1480A7B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193" y="663933"/>
            <a:ext cx="4114800" cy="39937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542BD4-DC8E-4B5B-AD18-98EA98727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600" i="1" dirty="0">
                <a:solidFill>
                  <a:schemeClr val="accent4">
                    <a:lumMod val="75000"/>
                  </a:schemeClr>
                </a:solidFill>
              </a:rPr>
              <a:t>location data : </a:t>
            </a:r>
            <a:r>
              <a:rPr lang="en-ZA" sz="3600" dirty="0">
                <a:solidFill>
                  <a:schemeClr val="accent4"/>
                </a:solidFill>
              </a:rPr>
              <a:t>keywords</a:t>
            </a:r>
            <a:endParaRPr lang="en-ZA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720ED-EB56-4395-97AC-5287B1F0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64CB938B-7F34-48DB-85D1-F72A75E99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90688"/>
            <a:ext cx="8864686" cy="3695529"/>
          </a:xfrm>
          <a:prstGeom prst="rect">
            <a:avLst/>
          </a:prstGeom>
          <a:solidFill>
            <a:srgbClr val="E6F9FA"/>
          </a:solidFill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F797DA0-CC07-4C67-BB0E-C9D974B55949}"/>
              </a:ext>
            </a:extLst>
          </p:cNvPr>
          <p:cNvSpPr/>
          <p:nvPr/>
        </p:nvSpPr>
        <p:spPr>
          <a:xfrm>
            <a:off x="10006403" y="2211572"/>
            <a:ext cx="1371072" cy="2186833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305807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68AB4-E1F1-45A2-84F1-69777EF947F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ZA" sz="3600" dirty="0">
                <a:solidFill>
                  <a:schemeClr val="bg2">
                    <a:lumMod val="50000"/>
                  </a:schemeClr>
                </a:solidFill>
              </a:rPr>
              <a:t>Get the dataset out there</a:t>
            </a:r>
          </a:p>
        </p:txBody>
      </p:sp>
      <p:pic>
        <p:nvPicPr>
          <p:cNvPr id="7" name="Content Placeholder 6" descr="Co-disposal Packing Protocols - Mozilla Firefox">
            <a:extLst>
              <a:ext uri="{FF2B5EF4-FFF2-40B4-BE49-F238E27FC236}">
                <a16:creationId xmlns:a16="http://schemas.microsoft.com/office/drawing/2014/main" id="{5370F870-F692-4275-802D-831C851F0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522" y="987425"/>
            <a:ext cx="5121531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D25A9-9C31-49D1-B4C4-9261837E9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ZA" sz="2800" dirty="0">
                <a:solidFill>
                  <a:schemeClr val="bg2">
                    <a:lumMod val="75000"/>
                  </a:schemeClr>
                </a:solidFill>
              </a:rPr>
              <a:t>How do I make it possible for others to access my dataset?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BC83B-5EA1-441B-9030-A7C0EC3A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</p:spTree>
    <p:extLst>
      <p:ext uri="{BB962C8B-B14F-4D97-AF65-F5344CB8AC3E}">
        <p14:creationId xmlns:p14="http://schemas.microsoft.com/office/powerpoint/2010/main" val="20372750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68AB4-E1F1-45A2-84F1-69777EF94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600" i="1" dirty="0">
                <a:solidFill>
                  <a:schemeClr val="bg2">
                    <a:lumMod val="50000"/>
                  </a:schemeClr>
                </a:solidFill>
              </a:rPr>
              <a:t>publish: </a:t>
            </a:r>
            <a:r>
              <a:rPr lang="en-ZA" sz="3600" dirty="0">
                <a:solidFill>
                  <a:schemeClr val="bg2">
                    <a:lumMod val="75000"/>
                  </a:schemeClr>
                </a:solidFill>
              </a:rPr>
              <a:t>repository</a:t>
            </a:r>
          </a:p>
        </p:txBody>
      </p:sp>
      <p:pic>
        <p:nvPicPr>
          <p:cNvPr id="9" name="Content Placeholder 8" descr="University of Cape Town data repository - Mozilla Firefox">
            <a:extLst>
              <a:ext uri="{FF2B5EF4-FFF2-40B4-BE49-F238E27FC236}">
                <a16:creationId xmlns:a16="http://schemas.microsoft.com/office/drawing/2014/main" id="{8FC2DD40-0B30-44A5-A928-8FB767B893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113"/>
            <a:ext cx="4797661" cy="4729850"/>
          </a:xfrm>
        </p:spPr>
      </p:pic>
      <p:pic>
        <p:nvPicPr>
          <p:cNvPr id="11" name="Content Placeholder 10" descr="University of Cape Town data repository - Mozilla Firefox">
            <a:extLst>
              <a:ext uri="{FF2B5EF4-FFF2-40B4-BE49-F238E27FC236}">
                <a16:creationId xmlns:a16="http://schemas.microsoft.com/office/drawing/2014/main" id="{08D23B19-FD6E-471B-A5B0-07F0561EBD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46"/>
          <a:stretch/>
        </p:blipFill>
        <p:spPr>
          <a:xfrm>
            <a:off x="6172200" y="1447113"/>
            <a:ext cx="4797661" cy="4292505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BC83B-5EA1-441B-9030-A7C0EC3A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</p:spTree>
    <p:extLst>
      <p:ext uri="{BB962C8B-B14F-4D97-AF65-F5344CB8AC3E}">
        <p14:creationId xmlns:p14="http://schemas.microsoft.com/office/powerpoint/2010/main" val="29675213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68AB4-E1F1-45A2-84F1-69777EF94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600" i="1" dirty="0">
                <a:solidFill>
                  <a:schemeClr val="bg2">
                    <a:lumMod val="50000"/>
                  </a:schemeClr>
                </a:solidFill>
              </a:rPr>
              <a:t>publish: </a:t>
            </a:r>
            <a:r>
              <a:rPr lang="en-ZA" sz="3600" dirty="0">
                <a:solidFill>
                  <a:schemeClr val="bg2">
                    <a:lumMod val="75000"/>
                  </a:schemeClr>
                </a:solidFill>
              </a:rPr>
              <a:t>save &amp; check</a:t>
            </a:r>
          </a:p>
        </p:txBody>
      </p:sp>
      <p:pic>
        <p:nvPicPr>
          <p:cNvPr id="10" name="Content Placeholder 9" descr="University of Cape Town - My data - Mozilla Firefox">
            <a:extLst>
              <a:ext uri="{FF2B5EF4-FFF2-40B4-BE49-F238E27FC236}">
                <a16:creationId xmlns:a16="http://schemas.microsoft.com/office/drawing/2014/main" id="{F186CC75-B526-4675-92A3-3FA7F0914B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38879"/>
            <a:ext cx="5405108" cy="3259617"/>
          </a:xfrm>
        </p:spPr>
      </p:pic>
      <p:pic>
        <p:nvPicPr>
          <p:cNvPr id="8" name="Content Placeholder 7" descr="University of Cape Town - My data - Mozilla Firefox">
            <a:extLst>
              <a:ext uri="{FF2B5EF4-FFF2-40B4-BE49-F238E27FC236}">
                <a16:creationId xmlns:a16="http://schemas.microsoft.com/office/drawing/2014/main" id="{ED2DA66D-4608-4EED-BC8C-14A0E494B3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342" y="905752"/>
            <a:ext cx="4861457" cy="4792745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BC83B-5EA1-441B-9030-A7C0EC3A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D7EA2A8-C2C7-49D6-8666-87A7DF80D9DF}"/>
              </a:ext>
            </a:extLst>
          </p:cNvPr>
          <p:cNvSpPr/>
          <p:nvPr/>
        </p:nvSpPr>
        <p:spPr>
          <a:xfrm>
            <a:off x="2128508" y="2804004"/>
            <a:ext cx="1284543" cy="311336"/>
          </a:xfrm>
          <a:prstGeom prst="ellipse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019B81A-61E7-45FA-B865-70EAE572244F}"/>
              </a:ext>
            </a:extLst>
          </p:cNvPr>
          <p:cNvSpPr/>
          <p:nvPr/>
        </p:nvSpPr>
        <p:spPr>
          <a:xfrm>
            <a:off x="838199" y="4323477"/>
            <a:ext cx="1284543" cy="311336"/>
          </a:xfrm>
          <a:prstGeom prst="ellipse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35C7035-FD70-462E-9A4E-259BC9F08B46}"/>
              </a:ext>
            </a:extLst>
          </p:cNvPr>
          <p:cNvSpPr/>
          <p:nvPr/>
        </p:nvSpPr>
        <p:spPr>
          <a:xfrm>
            <a:off x="838198" y="3948967"/>
            <a:ext cx="999655" cy="311336"/>
          </a:xfrm>
          <a:prstGeom prst="ellipse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4004497-CB32-43C6-80B2-C8CC415ABE04}"/>
              </a:ext>
            </a:extLst>
          </p:cNvPr>
          <p:cNvSpPr/>
          <p:nvPr/>
        </p:nvSpPr>
        <p:spPr>
          <a:xfrm>
            <a:off x="7016436" y="4065006"/>
            <a:ext cx="760448" cy="443620"/>
          </a:xfrm>
          <a:prstGeom prst="ellipse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E5BE65-46EC-421D-8222-D18531098E68}"/>
              </a:ext>
            </a:extLst>
          </p:cNvPr>
          <p:cNvSpPr/>
          <p:nvPr/>
        </p:nvSpPr>
        <p:spPr>
          <a:xfrm>
            <a:off x="9677589" y="5292198"/>
            <a:ext cx="1284543" cy="311336"/>
          </a:xfrm>
          <a:prstGeom prst="ellipse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978678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68AB4-E1F1-45A2-84F1-69777EF94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600" i="1" dirty="0">
                <a:solidFill>
                  <a:schemeClr val="bg2">
                    <a:lumMod val="50000"/>
                  </a:schemeClr>
                </a:solidFill>
              </a:rPr>
              <a:t>publish: </a:t>
            </a:r>
            <a:r>
              <a:rPr lang="en-ZA" sz="3600" dirty="0">
                <a:solidFill>
                  <a:schemeClr val="bg2">
                    <a:lumMod val="75000"/>
                  </a:schemeClr>
                </a:solidFill>
              </a:rPr>
              <a:t>license </a:t>
            </a:r>
          </a:p>
        </p:txBody>
      </p:sp>
      <p:pic>
        <p:nvPicPr>
          <p:cNvPr id="14" name="Content Placeholder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04C5F21-0D0E-469D-860D-AFC97AA5D5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63" y="1406826"/>
            <a:ext cx="6602315" cy="3414018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19EA485-2740-47DA-9405-AD818E8DF6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153400" y="495409"/>
            <a:ext cx="3201537" cy="517581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BC83B-5EA1-441B-9030-A7C0EC3A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3D17A2-7BB9-45C6-AA8B-651331E73F14}"/>
              </a:ext>
            </a:extLst>
          </p:cNvPr>
          <p:cNvSpPr/>
          <p:nvPr/>
        </p:nvSpPr>
        <p:spPr>
          <a:xfrm>
            <a:off x="837063" y="4857523"/>
            <a:ext cx="29674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900" dirty="0">
                <a:solidFill>
                  <a:schemeClr val="bg2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https://en.wikipedia.org/wiki/Creative_Commons_license</a:t>
            </a:r>
            <a:endParaRPr lang="en-ZA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31" name="Picture 7" descr="https://upload.wikimedia.org/wikipedia/commons/thumb/1/16/CC-BY_icon.svg/1920px-CC-BY_icon.svg.png">
            <a:extLst>
              <a:ext uri="{FF2B5EF4-FFF2-40B4-BE49-F238E27FC236}">
                <a16:creationId xmlns:a16="http://schemas.microsoft.com/office/drawing/2014/main" id="{9F1370D4-E46E-49D8-8773-373C6012A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689" y="4857523"/>
            <a:ext cx="3465689" cy="122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ttribution">
            <a:extLst>
              <a:ext uri="{FF2B5EF4-FFF2-40B4-BE49-F238E27FC236}">
                <a16:creationId xmlns:a16="http://schemas.microsoft.com/office/drawing/2014/main" id="{D0577631-5864-469D-942A-BF2D9423D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hare-alike">
            <a:extLst>
              <a:ext uri="{FF2B5EF4-FFF2-40B4-BE49-F238E27FC236}">
                <a16:creationId xmlns:a16="http://schemas.microsoft.com/office/drawing/2014/main" id="{BF8117A2-9ECE-405D-A2F4-74D9D463C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n-commercial">
            <a:extLst>
              <a:ext uri="{FF2B5EF4-FFF2-40B4-BE49-F238E27FC236}">
                <a16:creationId xmlns:a16="http://schemas.microsoft.com/office/drawing/2014/main" id="{BF2B7D70-40DC-4720-BE02-69F613947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Non-derivative">
            <a:extLst>
              <a:ext uri="{FF2B5EF4-FFF2-40B4-BE49-F238E27FC236}">
                <a16:creationId xmlns:a16="http://schemas.microsoft.com/office/drawing/2014/main" id="{28AB23E4-6710-48F1-BC43-D2A60F252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108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B4C93AE-472E-4E7F-9900-7A91C781E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chemeClr val="accent6"/>
                </a:solidFill>
              </a:rPr>
              <a:t>good self-preservation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813B0E-CD30-43B1-B96D-7CF923B313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ZA" dirty="0"/>
              <a:t>replaces and extends appendices</a:t>
            </a:r>
          </a:p>
          <a:p>
            <a:r>
              <a:rPr lang="en-ZA" dirty="0"/>
              <a:t>gives you more citations</a:t>
            </a:r>
          </a:p>
          <a:p>
            <a:r>
              <a:rPr lang="en-ZA" dirty="0"/>
              <a:t>will become part of future career assessments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5E3C2-1A78-4EDD-ACDF-BF5B371A9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9D39813-03F3-441D-8683-E683E3920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53331"/>
            <a:ext cx="5181600" cy="4351338"/>
          </a:xfrm>
          <a:prstGeom prst="irregularSeal1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ZA" sz="5400" b="1" dirty="0">
                <a:ln w="222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noFill/>
              </a:rPr>
              <a:t>it’s good</a:t>
            </a:r>
          </a:p>
          <a:p>
            <a:pPr marL="0" indent="0" algn="ctr">
              <a:buNone/>
            </a:pPr>
            <a:r>
              <a:rPr lang="en-ZA" sz="5400" b="1" dirty="0">
                <a:ln w="22225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noFill/>
              </a:rPr>
              <a:t>for you</a:t>
            </a:r>
          </a:p>
        </p:txBody>
      </p:sp>
    </p:spTree>
    <p:extLst>
      <p:ext uri="{BB962C8B-B14F-4D97-AF65-F5344CB8AC3E}">
        <p14:creationId xmlns:p14="http://schemas.microsoft.com/office/powerpoint/2010/main" val="22488311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68AB4-E1F1-45A2-84F1-69777EF94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600" i="1" dirty="0">
                <a:solidFill>
                  <a:schemeClr val="bg2">
                    <a:lumMod val="50000"/>
                  </a:schemeClr>
                </a:solidFill>
              </a:rPr>
              <a:t>publish: </a:t>
            </a:r>
            <a:r>
              <a:rPr lang="en-ZA" sz="3600" dirty="0">
                <a:solidFill>
                  <a:schemeClr val="bg2">
                    <a:lumMod val="75000"/>
                  </a:schemeClr>
                </a:solidFill>
              </a:rPr>
              <a:t>publish … curation</a:t>
            </a:r>
          </a:p>
        </p:txBody>
      </p:sp>
      <p:pic>
        <p:nvPicPr>
          <p:cNvPr id="10" name="Content Placeholder 9" descr="University of Cape Town - My data - Mozilla Firefox">
            <a:extLst>
              <a:ext uri="{FF2B5EF4-FFF2-40B4-BE49-F238E27FC236}">
                <a16:creationId xmlns:a16="http://schemas.microsoft.com/office/drawing/2014/main" id="{B7D78A98-123E-4DFE-9EA3-353CE4D0B7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05" y="1825625"/>
            <a:ext cx="4445590" cy="4351338"/>
          </a:xfrm>
        </p:spPr>
      </p:pic>
      <p:pic>
        <p:nvPicPr>
          <p:cNvPr id="8" name="Content Placeholder 7" descr="University of Cape Town - My data - Mozilla Firefox">
            <a:extLst>
              <a:ext uri="{FF2B5EF4-FFF2-40B4-BE49-F238E27FC236}">
                <a16:creationId xmlns:a16="http://schemas.microsoft.com/office/drawing/2014/main" id="{7BE7DD1C-3AB6-40FB-B727-8186EA0D29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07" y="1253331"/>
            <a:ext cx="4445590" cy="4351338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BC83B-5EA1-441B-9030-A7C0EC3A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EE82EEB-6798-42B6-B5DA-DC029FA66C68}"/>
              </a:ext>
            </a:extLst>
          </p:cNvPr>
          <p:cNvSpPr/>
          <p:nvPr/>
        </p:nvSpPr>
        <p:spPr>
          <a:xfrm>
            <a:off x="1520982" y="4363770"/>
            <a:ext cx="1819747" cy="905347"/>
          </a:xfrm>
          <a:prstGeom prst="ellipse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E5582B3-8F8D-4AB8-852E-4E14EDE5CB6C}"/>
              </a:ext>
            </a:extLst>
          </p:cNvPr>
          <p:cNvSpPr/>
          <p:nvPr/>
        </p:nvSpPr>
        <p:spPr>
          <a:xfrm>
            <a:off x="3820563" y="5812323"/>
            <a:ext cx="615636" cy="272178"/>
          </a:xfrm>
          <a:prstGeom prst="ellipse">
            <a:avLst/>
          </a:prstGeom>
          <a:noFill/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021050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57C5A-EDEC-4932-8EB2-6F168C043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Preparing Data for Publication</a:t>
            </a:r>
          </a:p>
        </p:txBody>
      </p:sp>
      <p:pic>
        <p:nvPicPr>
          <p:cNvPr id="17" name="Picture 16" descr="University of Cape Town data repository - Mozilla Firefox">
            <a:extLst>
              <a:ext uri="{FF2B5EF4-FFF2-40B4-BE49-F238E27FC236}">
                <a16:creationId xmlns:a16="http://schemas.microsoft.com/office/drawing/2014/main" id="{3D8280AD-9AA6-4815-9B86-A746E8686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8"/>
            <a:ext cx="12192000" cy="6848104"/>
          </a:xfrm>
          <a:prstGeom prst="rect">
            <a:avLst/>
          </a:prstGeom>
        </p:spPr>
      </p:pic>
      <p:sp>
        <p:nvSpPr>
          <p:cNvPr id="18" name="Explosion: 8 Points 17">
            <a:extLst>
              <a:ext uri="{FF2B5EF4-FFF2-40B4-BE49-F238E27FC236}">
                <a16:creationId xmlns:a16="http://schemas.microsoft.com/office/drawing/2014/main" id="{08076F5A-3F08-4A2E-9641-A02634E6E6C1}"/>
              </a:ext>
            </a:extLst>
          </p:cNvPr>
          <p:cNvSpPr/>
          <p:nvPr/>
        </p:nvSpPr>
        <p:spPr>
          <a:xfrm rot="20581662">
            <a:off x="719571" y="2392326"/>
            <a:ext cx="3265868" cy="2982208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your data is important!</a:t>
            </a:r>
          </a:p>
        </p:txBody>
      </p:sp>
    </p:spTree>
    <p:extLst>
      <p:ext uri="{BB962C8B-B14F-4D97-AF65-F5344CB8AC3E}">
        <p14:creationId xmlns:p14="http://schemas.microsoft.com/office/powerpoint/2010/main" val="321211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5713E6-830F-4EBA-91E2-5BE62A5A318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D7E5ED"/>
          </a:solidFill>
        </p:spPr>
        <p:txBody>
          <a:bodyPr>
            <a:normAutofit/>
          </a:bodyPr>
          <a:lstStyle/>
          <a:p>
            <a:r>
              <a:rPr lang="en-ZA" sz="3600" dirty="0">
                <a:solidFill>
                  <a:schemeClr val="tx2"/>
                </a:solidFill>
              </a:rPr>
              <a:t>What does a dataset look like?</a:t>
            </a:r>
          </a:p>
        </p:txBody>
      </p:sp>
      <p:pic>
        <p:nvPicPr>
          <p:cNvPr id="3" name="Content Placeholder 2" descr="Co-disposal Packing Protocols - Mozilla Firefox">
            <a:extLst>
              <a:ext uri="{FF2B5EF4-FFF2-40B4-BE49-F238E27FC236}">
                <a16:creationId xmlns:a16="http://schemas.microsoft.com/office/drawing/2014/main" id="{73BFB312-D6A6-42D1-9338-66CD5E8B8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332" y="678333"/>
            <a:ext cx="5121531" cy="4873625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C4CFFA-1171-4FB5-8DA8-C203C75F6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ZA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What are the things that make up a dataset?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BBCC1-DDEA-471C-8EF4-BB26E4C53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</p:spTree>
    <p:extLst>
      <p:ext uri="{BB962C8B-B14F-4D97-AF65-F5344CB8AC3E}">
        <p14:creationId xmlns:p14="http://schemas.microsoft.com/office/powerpoint/2010/main" val="1603428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F7B9C97-406E-4AD6-95F6-F62914E5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FAIR principles</a:t>
            </a:r>
            <a:br>
              <a:rPr lang="en-ZA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ZA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findable accessible interoperable reusable/reproducible</a:t>
            </a:r>
            <a:endParaRPr lang="en-Z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AB7D9AD-4944-4A90-A7A7-8884C69BE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268" y="1831293"/>
            <a:ext cx="10552564" cy="358787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CC2B0-B644-4A07-AE5E-86A6E8432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4A609B-6A4F-4EBB-8FFD-1C8B5E72B7C4}"/>
              </a:ext>
            </a:extLst>
          </p:cNvPr>
          <p:cNvSpPr/>
          <p:nvPr/>
        </p:nvSpPr>
        <p:spPr>
          <a:xfrm>
            <a:off x="838200" y="5559770"/>
            <a:ext cx="8534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100" dirty="0">
                <a:solidFill>
                  <a:schemeClr val="tx2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https://commons.wikimedia.org/wiki/File:FAIR_data_principles.jpg</a:t>
            </a:r>
            <a:endParaRPr lang="en-ZA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865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F7B9C97-406E-4AD6-95F6-F62914E5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three facets</a:t>
            </a:r>
            <a:br>
              <a:rPr lang="en-ZA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ZA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information explanation location</a:t>
            </a:r>
            <a:endParaRPr lang="en-Z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7097A5-DD40-41B4-AA06-84689A0F28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ZA" dirty="0"/>
              <a:t>the </a:t>
            </a:r>
            <a:r>
              <a:rPr lang="en-ZA" i="1" dirty="0"/>
              <a:t>actual data </a:t>
            </a:r>
            <a:r>
              <a:rPr lang="en-ZA" dirty="0"/>
              <a:t>produced or collected by you: </a:t>
            </a:r>
          </a:p>
          <a:p>
            <a:pPr lvl="1"/>
            <a:r>
              <a:rPr lang="en-ZA" dirty="0">
                <a:solidFill>
                  <a:schemeClr val="tx2"/>
                </a:solidFill>
              </a:rPr>
              <a:t>data relating to the publication </a:t>
            </a:r>
          </a:p>
          <a:p>
            <a:r>
              <a:rPr lang="en-ZA" dirty="0"/>
              <a:t>the data needed for others to understand the “actual data”: </a:t>
            </a:r>
          </a:p>
          <a:p>
            <a:pPr lvl="1"/>
            <a:r>
              <a:rPr lang="en-ZA" dirty="0">
                <a:solidFill>
                  <a:schemeClr val="tx2"/>
                </a:solidFill>
              </a:rPr>
              <a:t>making it </a:t>
            </a:r>
            <a:r>
              <a:rPr lang="en-ZA" b="1" i="1" dirty="0">
                <a:solidFill>
                  <a:schemeClr val="tx2"/>
                </a:solidFill>
              </a:rPr>
              <a:t>reusable/reproducible</a:t>
            </a:r>
          </a:p>
          <a:p>
            <a:r>
              <a:rPr lang="en-ZA" dirty="0"/>
              <a:t>the data needed for people to discover the “actual data”:</a:t>
            </a:r>
          </a:p>
          <a:p>
            <a:pPr lvl="1"/>
            <a:r>
              <a:rPr lang="en-ZA" dirty="0">
                <a:solidFill>
                  <a:schemeClr val="tx2"/>
                </a:solidFill>
              </a:rPr>
              <a:t>making it </a:t>
            </a:r>
            <a:r>
              <a:rPr lang="en-ZA" b="1" i="1" dirty="0">
                <a:solidFill>
                  <a:schemeClr val="tx2"/>
                </a:solidFill>
              </a:rPr>
              <a:t>findable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B34FA532-0829-4055-B0B7-0C291597DBD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845841"/>
              </p:ext>
            </p:extLst>
          </p:nvPr>
        </p:nvGraphicFramePr>
        <p:xfrm>
          <a:off x="6172202" y="1027906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CC2B0-B644-4A07-AE5E-86A6E8432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</p:spTree>
    <p:extLst>
      <p:ext uri="{BB962C8B-B14F-4D97-AF65-F5344CB8AC3E}">
        <p14:creationId xmlns:p14="http://schemas.microsoft.com/office/powerpoint/2010/main" val="1164890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F7B9C97-406E-4AD6-95F6-F62914E5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forms of data</a:t>
            </a:r>
            <a:br>
              <a:rPr lang="en-ZA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ZA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names text numbers formulae images code identifiers</a:t>
            </a:r>
            <a:endParaRPr lang="en-Z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CC2B0-B644-4A07-AE5E-86A6E8432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Preparing Data for Publication</a:t>
            </a:r>
          </a:p>
        </p:txBody>
      </p:sp>
      <p:pic>
        <p:nvPicPr>
          <p:cNvPr id="9" name="Content Placeholder 13">
            <a:extLst>
              <a:ext uri="{FF2B5EF4-FFF2-40B4-BE49-F238E27FC236}">
                <a16:creationId xmlns:a16="http://schemas.microsoft.com/office/drawing/2014/main" id="{6C706152-36C2-44A3-9736-D35D7F8C0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596" y="1738968"/>
            <a:ext cx="3279176" cy="3507897"/>
          </a:xfrm>
          <a:prstGeom prst="rect">
            <a:avLst/>
          </a:prstGeom>
        </p:spPr>
      </p:pic>
      <p:pic>
        <p:nvPicPr>
          <p:cNvPr id="10" name="Content Placeholder 12" descr="A picture containing food&#10;&#10;Description automatically generated">
            <a:extLst>
              <a:ext uri="{FF2B5EF4-FFF2-40B4-BE49-F238E27FC236}">
                <a16:creationId xmlns:a16="http://schemas.microsoft.com/office/drawing/2014/main" id="{844EC6E0-FB4D-4807-A199-39C45A7DB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37" y="1719558"/>
            <a:ext cx="3672095" cy="27258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8F8B18-3887-4DFA-93F4-37357CB31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600" y="3234157"/>
            <a:ext cx="3204000" cy="19569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A91ED5-D39B-4537-912F-80F2A977A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356" y="1738968"/>
            <a:ext cx="3279175" cy="15884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D569B3-3C6F-4754-B441-24B685EE747F}"/>
              </a:ext>
            </a:extLst>
          </p:cNvPr>
          <p:cNvSpPr txBox="1"/>
          <p:nvPr/>
        </p:nvSpPr>
        <p:spPr>
          <a:xfrm>
            <a:off x="7738837" y="4532390"/>
            <a:ext cx="3672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800" noProof="1"/>
              <a:t>var formatNumber = d3.format(",.0f"), // zero decimal places </a:t>
            </a:r>
          </a:p>
          <a:p>
            <a:r>
              <a:rPr lang="en-ZA" sz="800" noProof="1"/>
              <a:t>format = function(d) { return formatNumber(d) + " " + units; }, </a:t>
            </a:r>
          </a:p>
          <a:p>
            <a:r>
              <a:rPr lang="en-ZA" sz="800" noProof="1"/>
              <a:t>color = d3.scale.category20(); </a:t>
            </a:r>
          </a:p>
          <a:p>
            <a:r>
              <a:rPr lang="en-ZA" sz="800" noProof="1"/>
              <a:t>// append the svg canvas to the page </a:t>
            </a:r>
          </a:p>
          <a:p>
            <a:r>
              <a:rPr lang="en-ZA" sz="800" noProof="1"/>
              <a:t>var svg = d3.select("#chart").append("svg") </a:t>
            </a:r>
          </a:p>
          <a:p>
            <a:r>
              <a:rPr lang="en-ZA" sz="800" noProof="1"/>
              <a:t>.attr("width", width + margin.left + margin.right) </a:t>
            </a:r>
          </a:p>
          <a:p>
            <a:r>
              <a:rPr lang="en-ZA" sz="800" noProof="1"/>
              <a:t>.attr("height", height + margin.top + margin.bottom) </a:t>
            </a:r>
          </a:p>
          <a:p>
            <a:r>
              <a:rPr lang="en-ZA" sz="800" noProof="1"/>
              <a:t>.append("g") </a:t>
            </a:r>
          </a:p>
          <a:p>
            <a:r>
              <a:rPr lang="en-ZA" sz="800" noProof="1"/>
              <a:t>.attr("transform", </a:t>
            </a:r>
          </a:p>
          <a:p>
            <a:r>
              <a:rPr lang="en-ZA" sz="800" noProof="1"/>
              <a:t>"translate(" + margin.left + "," + margin.top + ")"); </a:t>
            </a:r>
            <a:endParaRPr lang="en-ZA" sz="900" b="1" noProof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D60D22-743B-4BC5-B2EC-F094AFAF144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978" y="4199204"/>
            <a:ext cx="1885364" cy="2162909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ADB544-EE4C-47EF-A1EB-ED1603554D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5330577"/>
            <a:ext cx="3200400" cy="13557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3F2EEE-C21D-44FB-B470-5C43F1BDD3D6}"/>
              </a:ext>
            </a:extLst>
          </p:cNvPr>
          <p:cNvSpPr/>
          <p:nvPr/>
        </p:nvSpPr>
        <p:spPr>
          <a:xfrm>
            <a:off x="6009982" y="5102756"/>
            <a:ext cx="175776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9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http://www.humanities.uct.ac.za/sites/default/files/image_tool/images/14/harvard-uct-2014.pdf</a:t>
            </a:r>
            <a:endParaRPr lang="en-ZA" sz="9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6683B0-AD9E-4B7F-AEA9-4FB719659F7D}"/>
              </a:ext>
            </a:extLst>
          </p:cNvPr>
          <p:cNvSpPr/>
          <p:nvPr/>
        </p:nvSpPr>
        <p:spPr>
          <a:xfrm>
            <a:off x="6038896" y="5630359"/>
            <a:ext cx="1699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900" dirty="0">
                <a:solidFill>
                  <a:srgbClr val="0C7DBB"/>
                </a:solidFill>
                <a:latin typeface="NexusSans"/>
                <a:hlinkClick r:id="rId9" tooltip="Persistent link using digital object identifier"/>
              </a:rPr>
              <a:t>https://doi.org/10.1016/j.mineng.2019.02.029</a:t>
            </a:r>
            <a:endParaRPr lang="en-ZA" sz="9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8C07AC-4E36-45B1-B580-97C03CA067ED}"/>
              </a:ext>
            </a:extLst>
          </p:cNvPr>
          <p:cNvSpPr txBox="1"/>
          <p:nvPr/>
        </p:nvSpPr>
        <p:spPr>
          <a:xfrm>
            <a:off x="6096000" y="5999691"/>
            <a:ext cx="322281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000" dirty="0"/>
              <a:t>Water Research Commission </a:t>
            </a:r>
          </a:p>
          <a:p>
            <a:r>
              <a:rPr lang="en-ZA" sz="900" dirty="0"/>
              <a:t>DST-NRF SARChI chair in Bioprocess Engineering UID 64788</a:t>
            </a:r>
            <a:endParaRPr lang="en-ZA" sz="300" dirty="0"/>
          </a:p>
        </p:txBody>
      </p:sp>
    </p:spTree>
    <p:extLst>
      <p:ext uri="{BB962C8B-B14F-4D97-AF65-F5344CB8AC3E}">
        <p14:creationId xmlns:p14="http://schemas.microsoft.com/office/powerpoint/2010/main" val="1100683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ustom 2">
      <a:majorFont>
        <a:latin typeface="Segoe UI Semibold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0A09EA6-F72F-4A49-8932-D57F47DF1295}" vid="{4E113AB6-5BF0-4C37-9E3E-73289473A3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1688</Words>
  <Application>Microsoft Office PowerPoint</Application>
  <PresentationFormat>Widescreen</PresentationFormat>
  <Paragraphs>303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NexusSans</vt:lpstr>
      <vt:lpstr>Segoe UI Semibold</vt:lpstr>
      <vt:lpstr>Segoe UI Semilight</vt:lpstr>
      <vt:lpstr>Office Theme</vt:lpstr>
      <vt:lpstr>Data Sprints 2019</vt:lpstr>
      <vt:lpstr>Why do we make data available?</vt:lpstr>
      <vt:lpstr>good science </vt:lpstr>
      <vt:lpstr>good citizenship </vt:lpstr>
      <vt:lpstr>good self-preservation </vt:lpstr>
      <vt:lpstr>What does a dataset look like?</vt:lpstr>
      <vt:lpstr>FAIR principles findable accessible interoperable reusable/reproducible</vt:lpstr>
      <vt:lpstr>three facets information explanation location</vt:lpstr>
      <vt:lpstr>forms of data names text numbers formulae images code identifiers</vt:lpstr>
      <vt:lpstr>How do I start making a dataset? </vt:lpstr>
      <vt:lpstr>1 think: how much data?</vt:lpstr>
      <vt:lpstr>1 think: are there restrictions on the data?</vt:lpstr>
      <vt:lpstr>1 think: what type of “information” data?</vt:lpstr>
      <vt:lpstr>1 think: what type of “explanation” data?</vt:lpstr>
      <vt:lpstr>2 decide: what is the best format</vt:lpstr>
      <vt:lpstr>CeBER suggested format</vt:lpstr>
      <vt:lpstr>2 decide: what is the best structure </vt:lpstr>
      <vt:lpstr>Create the information part</vt:lpstr>
      <vt:lpstr>1 numerical data: tables of numbers</vt:lpstr>
      <vt:lpstr>1 numerical data: minor calculations</vt:lpstr>
      <vt:lpstr>1 numerical data: major calculations</vt:lpstr>
      <vt:lpstr>2 image data: graphs and charts</vt:lpstr>
      <vt:lpstr>2 image data: diagrams and flowsheets</vt:lpstr>
      <vt:lpstr>2 image data: photographs</vt:lpstr>
      <vt:lpstr>3 text data: tables</vt:lpstr>
      <vt:lpstr>3 text data: decision matrices</vt:lpstr>
      <vt:lpstr>Create the explanation part </vt:lpstr>
      <vt:lpstr>1 explain the workbook: first sheet</vt:lpstr>
      <vt:lpstr>2 explain experiments: plan</vt:lpstr>
      <vt:lpstr>2 explain experiments: equipment &amp; setup</vt:lpstr>
      <vt:lpstr>2 explain experiments: methods &amp; protocols</vt:lpstr>
      <vt:lpstr>3 explain data analyses: standard curves</vt:lpstr>
      <vt:lpstr>3 explain data analyses: calculations</vt:lpstr>
      <vt:lpstr>3 explain data analyses: methodologies</vt:lpstr>
      <vt:lpstr>4 explain models: define arguments</vt:lpstr>
      <vt:lpstr>4 explain models: demonstrate logic</vt:lpstr>
      <vt:lpstr>4 explain models: acknowledge sources</vt:lpstr>
      <vt:lpstr>5 explain review data:</vt:lpstr>
      <vt:lpstr>6 explain images:</vt:lpstr>
      <vt:lpstr>Create the location part</vt:lpstr>
      <vt:lpstr>location: how people look for data</vt:lpstr>
      <vt:lpstr>location data: people &amp; organisations</vt:lpstr>
      <vt:lpstr>location data : publication links</vt:lpstr>
      <vt:lpstr>location data : categories</vt:lpstr>
      <vt:lpstr>location data : keywords</vt:lpstr>
      <vt:lpstr>Get the dataset out there</vt:lpstr>
      <vt:lpstr>publish: repository</vt:lpstr>
      <vt:lpstr>publish: save &amp; check</vt:lpstr>
      <vt:lpstr>publish: license </vt:lpstr>
      <vt:lpstr>publish: publish … curation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Sprints 2019</dc:title>
  <dc:creator>Lesley Mostert</dc:creator>
  <cp:lastModifiedBy>Lesley Mostert</cp:lastModifiedBy>
  <cp:revision>11</cp:revision>
  <dcterms:created xsi:type="dcterms:W3CDTF">2019-04-02T07:47:46Z</dcterms:created>
  <dcterms:modified xsi:type="dcterms:W3CDTF">2019-05-16T10:08:11Z</dcterms:modified>
</cp:coreProperties>
</file>