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08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8" autoAdjust="0"/>
    <p:restoredTop sz="42740" autoAdjust="0"/>
  </p:normalViewPr>
  <p:slideViewPr>
    <p:cSldViewPr snapToGrid="0" snapToObjects="1">
      <p:cViewPr varScale="1">
        <p:scale>
          <a:sx n="45" d="100"/>
          <a:sy n="45" d="100"/>
        </p:scale>
        <p:origin x="32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E06E9-1E2C-7D4C-B7F5-DE4B2E3518A8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11B1A-EC33-2A46-9751-D9B9E2FA6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27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2035C-F35F-3140-BAD3-50F74F3B49E3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37C67-B9FA-7D4A-A135-9E1565D8B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90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000000"/>
                </a:solidFill>
                <a:latin typeface="Times New Roman"/>
                <a:cs typeface="Times New Roman"/>
              </a:rPr>
              <a:t>Supporting </a:t>
            </a:r>
            <a:r>
              <a:rPr lang="en-US" b="1"/>
              <a:t>Figure </a:t>
            </a:r>
            <a:r>
              <a:rPr lang="en-US" b="1" dirty="0"/>
              <a:t>3. Titin-mEos3.2 and myomesin colocalize at the M-band in hiPSC-CMs.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Day 30 titin-mEos3.2 hiPSC-CMs were fixed and </a:t>
            </a:r>
            <a:r>
              <a:rPr lang="en-US" dirty="0" err="1"/>
              <a:t>immunostained</a:t>
            </a:r>
            <a:r>
              <a:rPr lang="en-US" dirty="0"/>
              <a:t> for M-band protein, myomesin. Green, titin-mEos3.2; red, myomesin. A) Whole Cell 2-D STORM images of titin-mEos3.2 (left panel), myomesin (middle panel), and merged images (right panel). Scale bar is 10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μm. B) 3-D STORM projections of regions of interest (ROIs corresponding to the boxed areas in the right panel of A) spanning two neighboring </a:t>
            </a:r>
            <a:r>
              <a:rPr lang="en-US" sz="1200" dirty="0" err="1">
                <a:solidFill>
                  <a:srgbClr val="000000"/>
                </a:solidFill>
                <a:latin typeface="Times New Roman"/>
                <a:cs typeface="Times New Roman"/>
              </a:rPr>
              <a:t>sarcomeric</a:t>
            </a:r>
            <a:r>
              <a:rPr lang="en-US" sz="1200" dirty="0">
                <a:solidFill>
                  <a:srgbClr val="000000"/>
                </a:solidFill>
                <a:latin typeface="Times New Roman"/>
                <a:cs typeface="Times New Roman"/>
              </a:rPr>
              <a:t> M-bands.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37C67-B9FA-7D4A-A135-9E1565D8B4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7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1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69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1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6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56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2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5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4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8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AD7A0-13E9-EB43-BB59-9F82C1E2E504}" type="datetimeFigureOut">
              <a:rPr lang="en-US" smtClean="0"/>
              <a:t>8/23/19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4F49B-8ACF-1149-B856-A70CE29C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BC0F5-58F0-FE4A-94D2-C4F3A67B2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8CB1A-1C22-0549-B485-8E2613DF6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00"/>
          <a:stretch/>
        </p:blipFill>
        <p:spPr>
          <a:xfrm>
            <a:off x="223212" y="0"/>
            <a:ext cx="8697576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80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221176</TotalTime>
  <Words>96</Words>
  <Application>Microsoft Macintosh PowerPoint</Application>
  <PresentationFormat>On-screen Show (4:3)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PowerPoint Presentation</vt:lpstr>
    </vt:vector>
  </TitlesOfParts>
  <Company>Vanderbilt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Cadar</dc:creator>
  <cp:lastModifiedBy>Cadar, Adrian Gabriel</cp:lastModifiedBy>
  <cp:revision>240</cp:revision>
  <cp:lastPrinted>2017-03-15T14:48:58Z</cp:lastPrinted>
  <dcterms:created xsi:type="dcterms:W3CDTF">2016-02-25T21:22:19Z</dcterms:created>
  <dcterms:modified xsi:type="dcterms:W3CDTF">2019-08-23T21:04:50Z</dcterms:modified>
</cp:coreProperties>
</file>