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5"/>
    <p:sldMasterId id="2147483648" r:id="rId6"/>
    <p:sldMasterId id="2147483652" r:id="rId7"/>
    <p:sldMasterId id="2147483662" r:id="rId8"/>
    <p:sldMasterId id="2147483693" r:id="rId9"/>
    <p:sldMasterId id="2147483698" r:id="rId10"/>
    <p:sldMasterId id="2147483665" r:id="rId11"/>
    <p:sldMasterId id="2147483710" r:id="rId12"/>
    <p:sldMasterId id="2147483712" r:id="rId13"/>
    <p:sldMasterId id="2147483707" r:id="rId14"/>
    <p:sldMasterId id="2147483711" r:id="rId15"/>
  </p:sldMasterIdLst>
  <p:notesMasterIdLst>
    <p:notesMasterId r:id="rId42"/>
  </p:notesMasterIdLst>
  <p:handoutMasterIdLst>
    <p:handoutMasterId r:id="rId43"/>
  </p:handoutMasterIdLst>
  <p:sldIdLst>
    <p:sldId id="288" r:id="rId16"/>
    <p:sldId id="301" r:id="rId17"/>
    <p:sldId id="296" r:id="rId18"/>
    <p:sldId id="302" r:id="rId19"/>
    <p:sldId id="312" r:id="rId20"/>
    <p:sldId id="303" r:id="rId21"/>
    <p:sldId id="304" r:id="rId22"/>
    <p:sldId id="297" r:id="rId23"/>
    <p:sldId id="299" r:id="rId24"/>
    <p:sldId id="310" r:id="rId25"/>
    <p:sldId id="300" r:id="rId26"/>
    <p:sldId id="322" r:id="rId27"/>
    <p:sldId id="313" r:id="rId28"/>
    <p:sldId id="309" r:id="rId29"/>
    <p:sldId id="320" r:id="rId30"/>
    <p:sldId id="314" r:id="rId31"/>
    <p:sldId id="315" r:id="rId32"/>
    <p:sldId id="316" r:id="rId33"/>
    <p:sldId id="317" r:id="rId34"/>
    <p:sldId id="318" r:id="rId35"/>
    <p:sldId id="319" r:id="rId36"/>
    <p:sldId id="305" r:id="rId37"/>
    <p:sldId id="289" r:id="rId38"/>
    <p:sldId id="308" r:id="rId39"/>
    <p:sldId id="321" r:id="rId40"/>
    <p:sldId id="267" r:id="rId4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898"/>
    <a:srgbClr val="003D50"/>
    <a:srgbClr val="0D224C"/>
    <a:srgbClr val="384973"/>
    <a:srgbClr val="007FB3"/>
    <a:srgbClr val="8E1558"/>
    <a:srgbClr val="A74977"/>
    <a:srgbClr val="F8A900"/>
    <a:srgbClr val="FED9A2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9A15C-C17B-40DC-AF84-0DBFAF0C3546}" v="162" dt="2019-11-05T00:27:10.992"/>
    <p1510:client id="{996A8735-E0BC-4CE8-ACDF-7EED12B3C5CE}" v="17" dt="2019-11-04T19:22:05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0" autoAdjust="0"/>
    <p:restoredTop sz="87234" autoAdjust="0"/>
  </p:normalViewPr>
  <p:slideViewPr>
    <p:cSldViewPr snapToGrid="0" snapToObjects="1" showGuides="1">
      <p:cViewPr>
        <p:scale>
          <a:sx n="130" d="100"/>
          <a:sy n="130" d="100"/>
        </p:scale>
        <p:origin x="474" y="366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2" d="100"/>
          <a:sy n="162" d="100"/>
        </p:scale>
        <p:origin x="5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okes" userId="8b019cf4-c6d9-4bfd-b7ae-96142093d81f" providerId="ADAL" clId="{996A8735-E0BC-4CE8-ACDF-7EED12B3C5CE}"/>
    <pc:docChg chg="custSel addSld modSld">
      <pc:chgData name="Paul Stokes" userId="8b019cf4-c6d9-4bfd-b7ae-96142093d81f" providerId="ADAL" clId="{996A8735-E0BC-4CE8-ACDF-7EED12B3C5CE}" dt="2019-11-04T19:24:56.018" v="177" actId="20577"/>
      <pc:docMkLst>
        <pc:docMk/>
      </pc:docMkLst>
      <pc:sldChg chg="addSp delSp modSp">
        <pc:chgData name="Paul Stokes" userId="8b019cf4-c6d9-4bfd-b7ae-96142093d81f" providerId="ADAL" clId="{996A8735-E0BC-4CE8-ACDF-7EED12B3C5CE}" dt="2019-11-04T18:57:09.898" v="10" actId="20577"/>
        <pc:sldMkLst>
          <pc:docMk/>
          <pc:sldMk cId="2940907520" sldId="288"/>
        </pc:sldMkLst>
        <pc:spChg chg="mod">
          <ac:chgData name="Paul Stokes" userId="8b019cf4-c6d9-4bfd-b7ae-96142093d81f" providerId="ADAL" clId="{996A8735-E0BC-4CE8-ACDF-7EED12B3C5CE}" dt="2019-11-04T18:55:34.660" v="5"/>
          <ac:spMkLst>
            <pc:docMk/>
            <pc:sldMk cId="2940907520" sldId="288"/>
            <ac:spMk id="2" creationId="{B0924695-26EF-47F3-B1EB-96A2275092C1}"/>
          </ac:spMkLst>
        </pc:spChg>
        <pc:spChg chg="add mod">
          <ac:chgData name="Paul Stokes" userId="8b019cf4-c6d9-4bfd-b7ae-96142093d81f" providerId="ADAL" clId="{996A8735-E0BC-4CE8-ACDF-7EED12B3C5CE}" dt="2019-11-04T18:57:09.898" v="10" actId="20577"/>
          <ac:spMkLst>
            <pc:docMk/>
            <pc:sldMk cId="2940907520" sldId="288"/>
            <ac:spMk id="3" creationId="{D1AD8914-EDB3-405F-B725-61646B77C6A8}"/>
          </ac:spMkLst>
        </pc:spChg>
        <pc:spChg chg="del">
          <ac:chgData name="Paul Stokes" userId="8b019cf4-c6d9-4bfd-b7ae-96142093d81f" providerId="ADAL" clId="{996A8735-E0BC-4CE8-ACDF-7EED12B3C5CE}" dt="2019-11-04T18:51:28.090" v="0" actId="478"/>
          <ac:spMkLst>
            <pc:docMk/>
            <pc:sldMk cId="2940907520" sldId="288"/>
            <ac:spMk id="8" creationId="{4EE9A6CC-B0F2-4395-A6F9-E2FD9A52D077}"/>
          </ac:spMkLst>
        </pc:spChg>
      </pc:sldChg>
      <pc:sldChg chg="addSp delSp modSp add">
        <pc:chgData name="Paul Stokes" userId="8b019cf4-c6d9-4bfd-b7ae-96142093d81f" providerId="ADAL" clId="{996A8735-E0BC-4CE8-ACDF-7EED12B3C5CE}" dt="2019-11-04T19:19:50.790" v="22" actId="20577"/>
        <pc:sldMkLst>
          <pc:docMk/>
          <pc:sldMk cId="4054861721" sldId="295"/>
        </pc:sldMkLst>
        <pc:spChg chg="del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2" creationId="{CD754E2C-7868-4444-9C1B-BAD5916F8D4B}"/>
          </ac:spMkLst>
        </pc:spChg>
        <pc:spChg chg="del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3" creationId="{1B95E747-172F-4A4A-9AA2-20E008455596}"/>
          </ac:spMkLst>
        </pc:spChg>
        <pc:spChg chg="del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4" creationId="{F3712B5B-D3D5-4EE9-9723-06A08BB8267E}"/>
          </ac:spMkLst>
        </pc:spChg>
        <pc:spChg chg="del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5" creationId="{3280F0D6-AF76-4992-ACE6-D03183E79B6C}"/>
          </ac:spMkLst>
        </pc:spChg>
        <pc:spChg chg="del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6" creationId="{BC4BE42D-1521-4293-948B-8C78DB47FCCF}"/>
          </ac:spMkLst>
        </pc:spChg>
        <pc:spChg chg="add mod">
          <ac:chgData name="Paul Stokes" userId="8b019cf4-c6d9-4bfd-b7ae-96142093d81f" providerId="ADAL" clId="{996A8735-E0BC-4CE8-ACDF-7EED12B3C5CE}" dt="2019-11-04T19:19:50.790" v="22" actId="20577"/>
          <ac:spMkLst>
            <pc:docMk/>
            <pc:sldMk cId="4054861721" sldId="295"/>
            <ac:spMk id="7" creationId="{78181756-99C6-499E-84C2-B61576C9FF3B}"/>
          </ac:spMkLst>
        </pc:spChg>
        <pc:spChg chg="add mod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8" creationId="{37B2C065-39C4-4ED4-8AB8-AA4ADE5CD2C6}"/>
          </ac:spMkLst>
        </pc:spChg>
        <pc:spChg chg="add mod">
          <ac:chgData name="Paul Stokes" userId="8b019cf4-c6d9-4bfd-b7ae-96142093d81f" providerId="ADAL" clId="{996A8735-E0BC-4CE8-ACDF-7EED12B3C5CE}" dt="2019-11-04T19:19:43.974" v="12"/>
          <ac:spMkLst>
            <pc:docMk/>
            <pc:sldMk cId="4054861721" sldId="295"/>
            <ac:spMk id="9" creationId="{03610E92-A8E8-4070-8D0B-73CE4CAD25A3}"/>
          </ac:spMkLst>
        </pc:spChg>
      </pc:sldChg>
      <pc:sldChg chg="modSp add">
        <pc:chgData name="Paul Stokes" userId="8b019cf4-c6d9-4bfd-b7ae-96142093d81f" providerId="ADAL" clId="{996A8735-E0BC-4CE8-ACDF-7EED12B3C5CE}" dt="2019-11-04T19:20:04.613" v="38" actId="20577"/>
        <pc:sldMkLst>
          <pc:docMk/>
          <pc:sldMk cId="1162139252" sldId="296"/>
        </pc:sldMkLst>
        <pc:spChg chg="mod">
          <ac:chgData name="Paul Stokes" userId="8b019cf4-c6d9-4bfd-b7ae-96142093d81f" providerId="ADAL" clId="{996A8735-E0BC-4CE8-ACDF-7EED12B3C5CE}" dt="2019-11-04T19:20:04.613" v="38" actId="20577"/>
          <ac:spMkLst>
            <pc:docMk/>
            <pc:sldMk cId="1162139252" sldId="296"/>
            <ac:spMk id="2" creationId="{234BA22C-AC60-4206-9B3E-8177D56972B7}"/>
          </ac:spMkLst>
        </pc:spChg>
      </pc:sldChg>
      <pc:sldChg chg="delSp modSp add">
        <pc:chgData name="Paul Stokes" userId="8b019cf4-c6d9-4bfd-b7ae-96142093d81f" providerId="ADAL" clId="{996A8735-E0BC-4CE8-ACDF-7EED12B3C5CE}" dt="2019-11-04T19:21:57.507" v="123" actId="20577"/>
        <pc:sldMkLst>
          <pc:docMk/>
          <pc:sldMk cId="2434575116" sldId="297"/>
        </pc:sldMkLst>
        <pc:spChg chg="mod">
          <ac:chgData name="Paul Stokes" userId="8b019cf4-c6d9-4bfd-b7ae-96142093d81f" providerId="ADAL" clId="{996A8735-E0BC-4CE8-ACDF-7EED12B3C5CE}" dt="2019-11-04T19:20:35.196" v="62" actId="20577"/>
          <ac:spMkLst>
            <pc:docMk/>
            <pc:sldMk cId="2434575116" sldId="297"/>
            <ac:spMk id="2" creationId="{DD197A80-D787-47CD-9F82-98CA835868EE}"/>
          </ac:spMkLst>
        </pc:spChg>
        <pc:spChg chg="mod">
          <ac:chgData name="Paul Stokes" userId="8b019cf4-c6d9-4bfd-b7ae-96142093d81f" providerId="ADAL" clId="{996A8735-E0BC-4CE8-ACDF-7EED12B3C5CE}" dt="2019-11-04T19:21:57.507" v="123" actId="20577"/>
          <ac:spMkLst>
            <pc:docMk/>
            <pc:sldMk cId="2434575116" sldId="297"/>
            <ac:spMk id="3" creationId="{2A540D7D-5FB5-4016-81E9-707E68DC1C20}"/>
          </ac:spMkLst>
        </pc:spChg>
        <pc:spChg chg="del">
          <ac:chgData name="Paul Stokes" userId="8b019cf4-c6d9-4bfd-b7ae-96142093d81f" providerId="ADAL" clId="{996A8735-E0BC-4CE8-ACDF-7EED12B3C5CE}" dt="2019-11-04T19:21:30.593" v="93"/>
          <ac:spMkLst>
            <pc:docMk/>
            <pc:sldMk cId="2434575116" sldId="297"/>
            <ac:spMk id="7" creationId="{83DCA183-7818-46D9-B173-7E4F452CE096}"/>
          </ac:spMkLst>
        </pc:spChg>
      </pc:sldChg>
      <pc:sldChg chg="modSp add">
        <pc:chgData name="Paul Stokes" userId="8b019cf4-c6d9-4bfd-b7ae-96142093d81f" providerId="ADAL" clId="{996A8735-E0BC-4CE8-ACDF-7EED12B3C5CE}" dt="2019-11-04T19:21:15.740" v="92" actId="20577"/>
        <pc:sldMkLst>
          <pc:docMk/>
          <pc:sldMk cId="858771976" sldId="298"/>
        </pc:sldMkLst>
        <pc:spChg chg="mod">
          <ac:chgData name="Paul Stokes" userId="8b019cf4-c6d9-4bfd-b7ae-96142093d81f" providerId="ADAL" clId="{996A8735-E0BC-4CE8-ACDF-7EED12B3C5CE}" dt="2019-11-04T19:21:15.740" v="92" actId="20577"/>
          <ac:spMkLst>
            <pc:docMk/>
            <pc:sldMk cId="858771976" sldId="298"/>
            <ac:spMk id="2" creationId="{C0E6F81D-F90C-4CC7-B2D6-D350C525D12B}"/>
          </ac:spMkLst>
        </pc:spChg>
      </pc:sldChg>
      <pc:sldChg chg="modSp add">
        <pc:chgData name="Paul Stokes" userId="8b019cf4-c6d9-4bfd-b7ae-96142093d81f" providerId="ADAL" clId="{996A8735-E0BC-4CE8-ACDF-7EED12B3C5CE}" dt="2019-11-04T19:24:56.018" v="177" actId="20577"/>
        <pc:sldMkLst>
          <pc:docMk/>
          <pc:sldMk cId="427030416" sldId="299"/>
        </pc:sldMkLst>
        <pc:spChg chg="mod">
          <ac:chgData name="Paul Stokes" userId="8b019cf4-c6d9-4bfd-b7ae-96142093d81f" providerId="ADAL" clId="{996A8735-E0BC-4CE8-ACDF-7EED12B3C5CE}" dt="2019-11-04T19:24:56.018" v="177" actId="20577"/>
          <ac:spMkLst>
            <pc:docMk/>
            <pc:sldMk cId="427030416" sldId="299"/>
            <ac:spMk id="2" creationId="{7B624E69-9E9A-4B58-9101-25DDE113A5AD}"/>
          </ac:spMkLst>
        </pc:spChg>
      </pc:sldChg>
      <pc:sldChg chg="modSp add">
        <pc:chgData name="Paul Stokes" userId="8b019cf4-c6d9-4bfd-b7ae-96142093d81f" providerId="ADAL" clId="{996A8735-E0BC-4CE8-ACDF-7EED12B3C5CE}" dt="2019-11-04T19:22:27.082" v="154" actId="20577"/>
        <pc:sldMkLst>
          <pc:docMk/>
          <pc:sldMk cId="914237818" sldId="300"/>
        </pc:sldMkLst>
        <pc:spChg chg="mod">
          <ac:chgData name="Paul Stokes" userId="8b019cf4-c6d9-4bfd-b7ae-96142093d81f" providerId="ADAL" clId="{996A8735-E0BC-4CE8-ACDF-7EED12B3C5CE}" dt="2019-11-04T19:22:27.082" v="154" actId="20577"/>
          <ac:spMkLst>
            <pc:docMk/>
            <pc:sldMk cId="914237818" sldId="300"/>
            <ac:spMk id="2" creationId="{E8141186-5697-43F8-AAB9-1F77AD968A8D}"/>
          </ac:spMkLst>
        </pc:spChg>
      </pc:sldChg>
    </pc:docChg>
  </pc:docChgLst>
  <pc:docChgLst>
    <pc:chgData name="Paul Stokes" userId="8b019cf4-c6d9-4bfd-b7ae-96142093d81f" providerId="ADAL" clId="{6919A15C-C17B-40DC-AF84-0DBFAF0C3546}"/>
    <pc:docChg chg="undo custSel addSld delSld modSld sldOrd addMainMaster modMainMaster">
      <pc:chgData name="Paul Stokes" userId="8b019cf4-c6d9-4bfd-b7ae-96142093d81f" providerId="ADAL" clId="{6919A15C-C17B-40DC-AF84-0DBFAF0C3546}" dt="2019-11-05T00:27:10.991" v="1010" actId="14429"/>
      <pc:docMkLst>
        <pc:docMk/>
      </pc:docMkLst>
      <pc:sldChg chg="del modTransition">
        <pc:chgData name="Paul Stokes" userId="8b019cf4-c6d9-4bfd-b7ae-96142093d81f" providerId="ADAL" clId="{6919A15C-C17B-40DC-AF84-0DBFAF0C3546}" dt="2019-11-05T00:01:40.667" v="769" actId="2696"/>
        <pc:sldMkLst>
          <pc:docMk/>
          <pc:sldMk cId="3048094756" sldId="257"/>
        </pc:sldMkLst>
      </pc:sldChg>
      <pc:sldChg chg="modSp">
        <pc:chgData name="Paul Stokes" userId="8b019cf4-c6d9-4bfd-b7ae-96142093d81f" providerId="ADAL" clId="{6919A15C-C17B-40DC-AF84-0DBFAF0C3546}" dt="2019-11-04T23:14:34.988" v="478" actId="20577"/>
        <pc:sldMkLst>
          <pc:docMk/>
          <pc:sldMk cId="2126960541" sldId="267"/>
        </pc:sldMkLst>
        <pc:spChg chg="mod">
          <ac:chgData name="Paul Stokes" userId="8b019cf4-c6d9-4bfd-b7ae-96142093d81f" providerId="ADAL" clId="{6919A15C-C17B-40DC-AF84-0DBFAF0C3546}" dt="2019-11-04T23:14:18.308" v="450" actId="20577"/>
          <ac:spMkLst>
            <pc:docMk/>
            <pc:sldMk cId="2126960541" sldId="267"/>
            <ac:spMk id="2" creationId="{0BE1EBF0-0B2A-47EA-8D4E-3969C4791B4E}"/>
          </ac:spMkLst>
        </pc:spChg>
        <pc:spChg chg="mod">
          <ac:chgData name="Paul Stokes" userId="8b019cf4-c6d9-4bfd-b7ae-96142093d81f" providerId="ADAL" clId="{6919A15C-C17B-40DC-AF84-0DBFAF0C3546}" dt="2019-11-04T23:14:29.019" v="474" actId="20577"/>
          <ac:spMkLst>
            <pc:docMk/>
            <pc:sldMk cId="2126960541" sldId="267"/>
            <ac:spMk id="3" creationId="{78700F73-1583-4184-9D0F-6BA47CEA4333}"/>
          </ac:spMkLst>
        </pc:spChg>
        <pc:spChg chg="mod">
          <ac:chgData name="Paul Stokes" userId="8b019cf4-c6d9-4bfd-b7ae-96142093d81f" providerId="ADAL" clId="{6919A15C-C17B-40DC-AF84-0DBFAF0C3546}" dt="2019-11-04T23:14:34.988" v="478" actId="20577"/>
          <ac:spMkLst>
            <pc:docMk/>
            <pc:sldMk cId="2126960541" sldId="267"/>
            <ac:spMk id="4" creationId="{A01836F6-E479-41C7-ABBE-F89973FBA2AB}"/>
          </ac:spMkLst>
        </pc:spChg>
      </pc:sldChg>
      <pc:sldChg chg="ord">
        <pc:chgData name="Paul Stokes" userId="8b019cf4-c6d9-4bfd-b7ae-96142093d81f" providerId="ADAL" clId="{6919A15C-C17B-40DC-AF84-0DBFAF0C3546}" dt="2019-11-04T22:54:47.115" v="424"/>
        <pc:sldMkLst>
          <pc:docMk/>
          <pc:sldMk cId="4184315912" sldId="289"/>
        </pc:sldMkLst>
      </pc:sldChg>
      <pc:sldChg chg="del">
        <pc:chgData name="Paul Stokes" userId="8b019cf4-c6d9-4bfd-b7ae-96142093d81f" providerId="ADAL" clId="{6919A15C-C17B-40DC-AF84-0DBFAF0C3546}" dt="2019-11-05T00:01:43.471" v="770" actId="2696"/>
        <pc:sldMkLst>
          <pc:docMk/>
          <pc:sldMk cId="4143761532" sldId="290"/>
        </pc:sldMkLst>
      </pc:sldChg>
      <pc:sldChg chg="del">
        <pc:chgData name="Paul Stokes" userId="8b019cf4-c6d9-4bfd-b7ae-96142093d81f" providerId="ADAL" clId="{6919A15C-C17B-40DC-AF84-0DBFAF0C3546}" dt="2019-11-04T23:13:11.633" v="436" actId="2696"/>
        <pc:sldMkLst>
          <pc:docMk/>
          <pc:sldMk cId="1312154412" sldId="291"/>
        </pc:sldMkLst>
      </pc:sldChg>
      <pc:sldChg chg="del">
        <pc:chgData name="Paul Stokes" userId="8b019cf4-c6d9-4bfd-b7ae-96142093d81f" providerId="ADAL" clId="{6919A15C-C17B-40DC-AF84-0DBFAF0C3546}" dt="2019-11-04T23:13:16.714" v="437" actId="2696"/>
        <pc:sldMkLst>
          <pc:docMk/>
          <pc:sldMk cId="2787968065" sldId="292"/>
        </pc:sldMkLst>
      </pc:sldChg>
      <pc:sldChg chg="del">
        <pc:chgData name="Paul Stokes" userId="8b019cf4-c6d9-4bfd-b7ae-96142093d81f" providerId="ADAL" clId="{6919A15C-C17B-40DC-AF84-0DBFAF0C3546}" dt="2019-11-04T23:13:20.588" v="438" actId="2696"/>
        <pc:sldMkLst>
          <pc:docMk/>
          <pc:sldMk cId="2401750592" sldId="294"/>
        </pc:sldMkLst>
      </pc:sldChg>
      <pc:sldChg chg="del">
        <pc:chgData name="Paul Stokes" userId="8b019cf4-c6d9-4bfd-b7ae-96142093d81f" providerId="ADAL" clId="{6919A15C-C17B-40DC-AF84-0DBFAF0C3546}" dt="2019-11-04T21:46:45.526" v="4" actId="2696"/>
        <pc:sldMkLst>
          <pc:docMk/>
          <pc:sldMk cId="4054861721" sldId="295"/>
        </pc:sldMkLst>
      </pc:sldChg>
      <pc:sldChg chg="addSp delSp modSp modAnim">
        <pc:chgData name="Paul Stokes" userId="8b019cf4-c6d9-4bfd-b7ae-96142093d81f" providerId="ADAL" clId="{6919A15C-C17B-40DC-AF84-0DBFAF0C3546}" dt="2019-11-04T22:26:01.830" v="365"/>
        <pc:sldMkLst>
          <pc:docMk/>
          <pc:sldMk cId="1162139252" sldId="296"/>
        </pc:sldMkLst>
        <pc:spChg chg="del">
          <ac:chgData name="Paul Stokes" userId="8b019cf4-c6d9-4bfd-b7ae-96142093d81f" providerId="ADAL" clId="{6919A15C-C17B-40DC-AF84-0DBFAF0C3546}" dt="2019-11-04T21:50:52.534" v="9" actId="478"/>
          <ac:spMkLst>
            <pc:docMk/>
            <pc:sldMk cId="1162139252" sldId="296"/>
            <ac:spMk id="2" creationId="{234BA22C-AC60-4206-9B3E-8177D56972B7}"/>
          </ac:spMkLst>
        </pc:spChg>
        <pc:spChg chg="del">
          <ac:chgData name="Paul Stokes" userId="8b019cf4-c6d9-4bfd-b7ae-96142093d81f" providerId="ADAL" clId="{6919A15C-C17B-40DC-AF84-0DBFAF0C3546}" dt="2019-11-04T21:50:34.026" v="6"/>
          <ac:spMkLst>
            <pc:docMk/>
            <pc:sldMk cId="1162139252" sldId="296"/>
            <ac:spMk id="3" creationId="{EFACA908-70F8-4AEA-9AAB-3C5A4AAADB26}"/>
          </ac:spMkLst>
        </pc:spChg>
        <pc:spChg chg="del">
          <ac:chgData name="Paul Stokes" userId="8b019cf4-c6d9-4bfd-b7ae-96142093d81f" providerId="ADAL" clId="{6919A15C-C17B-40DC-AF84-0DBFAF0C3546}" dt="2019-11-04T21:50:34.026" v="6"/>
          <ac:spMkLst>
            <pc:docMk/>
            <pc:sldMk cId="1162139252" sldId="296"/>
            <ac:spMk id="4" creationId="{BB727503-3F83-47C2-83A6-7A93CE296707}"/>
          </ac:spMkLst>
        </pc:spChg>
        <pc:spChg chg="add del mod">
          <ac:chgData name="Paul Stokes" userId="8b019cf4-c6d9-4bfd-b7ae-96142093d81f" providerId="ADAL" clId="{6919A15C-C17B-40DC-AF84-0DBFAF0C3546}" dt="2019-11-04T21:54:32.547" v="10" actId="931"/>
          <ac:spMkLst>
            <pc:docMk/>
            <pc:sldMk cId="1162139252" sldId="296"/>
            <ac:spMk id="7" creationId="{C3B33CCF-6A9E-4A50-AC71-831AD421B9A7}"/>
          </ac:spMkLst>
        </pc:spChg>
        <pc:picChg chg="add mod modCrop">
          <ac:chgData name="Paul Stokes" userId="8b019cf4-c6d9-4bfd-b7ae-96142093d81f" providerId="ADAL" clId="{6919A15C-C17B-40DC-AF84-0DBFAF0C3546}" dt="2019-11-04T22:24:08.956" v="356" actId="1076"/>
          <ac:picMkLst>
            <pc:docMk/>
            <pc:sldMk cId="1162139252" sldId="296"/>
            <ac:picMk id="9" creationId="{E3D4A22C-3D9C-4788-B9A5-6D598CE15457}"/>
          </ac:picMkLst>
        </pc:picChg>
      </pc:sldChg>
      <pc:sldChg chg="modTransition">
        <pc:chgData name="Paul Stokes" userId="8b019cf4-c6d9-4bfd-b7ae-96142093d81f" providerId="ADAL" clId="{6919A15C-C17B-40DC-AF84-0DBFAF0C3546}" dt="2019-11-04T22:26:35.602" v="366"/>
        <pc:sldMkLst>
          <pc:docMk/>
          <pc:sldMk cId="2434575116" sldId="297"/>
        </pc:sldMkLst>
      </pc:sldChg>
      <pc:sldChg chg="del">
        <pc:chgData name="Paul Stokes" userId="8b019cf4-c6d9-4bfd-b7ae-96142093d81f" providerId="ADAL" clId="{6919A15C-C17B-40DC-AF84-0DBFAF0C3546}" dt="2019-11-04T22:54:35.600" v="423" actId="2696"/>
        <pc:sldMkLst>
          <pc:docMk/>
          <pc:sldMk cId="858771976" sldId="298"/>
        </pc:sldMkLst>
      </pc:sldChg>
      <pc:sldChg chg="addSp delSp modSp">
        <pc:chgData name="Paul Stokes" userId="8b019cf4-c6d9-4bfd-b7ae-96142093d81f" providerId="ADAL" clId="{6919A15C-C17B-40DC-AF84-0DBFAF0C3546}" dt="2019-11-04T22:39:27.678" v="393" actId="1076"/>
        <pc:sldMkLst>
          <pc:docMk/>
          <pc:sldMk cId="427030416" sldId="299"/>
        </pc:sldMkLst>
        <pc:spChg chg="mod">
          <ac:chgData name="Paul Stokes" userId="8b019cf4-c6d9-4bfd-b7ae-96142093d81f" providerId="ADAL" clId="{6919A15C-C17B-40DC-AF84-0DBFAF0C3546}" dt="2019-11-04T22:35:50.577" v="380" actId="20577"/>
          <ac:spMkLst>
            <pc:docMk/>
            <pc:sldMk cId="427030416" sldId="299"/>
            <ac:spMk id="2" creationId="{7B624E69-9E9A-4B58-9101-25DDE113A5AD}"/>
          </ac:spMkLst>
        </pc:spChg>
        <pc:spChg chg="del">
          <ac:chgData name="Paul Stokes" userId="8b019cf4-c6d9-4bfd-b7ae-96142093d81f" providerId="ADAL" clId="{6919A15C-C17B-40DC-AF84-0DBFAF0C3546}" dt="2019-11-04T22:33:38.954" v="367"/>
          <ac:spMkLst>
            <pc:docMk/>
            <pc:sldMk cId="427030416" sldId="299"/>
            <ac:spMk id="3" creationId="{8235A156-503A-4B9B-94C0-AFCEBB70E7B0}"/>
          </ac:spMkLst>
        </pc:spChg>
        <pc:spChg chg="del">
          <ac:chgData name="Paul Stokes" userId="8b019cf4-c6d9-4bfd-b7ae-96142093d81f" providerId="ADAL" clId="{6919A15C-C17B-40DC-AF84-0DBFAF0C3546}" dt="2019-11-04T22:33:38.954" v="367"/>
          <ac:spMkLst>
            <pc:docMk/>
            <pc:sldMk cId="427030416" sldId="299"/>
            <ac:spMk id="4" creationId="{BCC1E361-DCDA-4428-AD34-BCA4C372176A}"/>
          </ac:spMkLst>
        </pc:spChg>
        <pc:spChg chg="add del mod">
          <ac:chgData name="Paul Stokes" userId="8b019cf4-c6d9-4bfd-b7ae-96142093d81f" providerId="ADAL" clId="{6919A15C-C17B-40DC-AF84-0DBFAF0C3546}" dt="2019-11-04T22:34:22.822" v="368"/>
          <ac:spMkLst>
            <pc:docMk/>
            <pc:sldMk cId="427030416" sldId="299"/>
            <ac:spMk id="7" creationId="{BF55BC6F-426B-40FF-BF12-924513634A84}"/>
          </ac:spMkLst>
        </pc:spChg>
        <pc:spChg chg="add mod">
          <ac:chgData name="Paul Stokes" userId="8b019cf4-c6d9-4bfd-b7ae-96142093d81f" providerId="ADAL" clId="{6919A15C-C17B-40DC-AF84-0DBFAF0C3546}" dt="2019-11-04T22:39:27.678" v="393" actId="1076"/>
          <ac:spMkLst>
            <pc:docMk/>
            <pc:sldMk cId="427030416" sldId="299"/>
            <ac:spMk id="10" creationId="{177C6E38-C865-487C-A864-0BB7419AF138}"/>
          </ac:spMkLst>
        </pc:spChg>
        <pc:picChg chg="add mod">
          <ac:chgData name="Paul Stokes" userId="8b019cf4-c6d9-4bfd-b7ae-96142093d81f" providerId="ADAL" clId="{6919A15C-C17B-40DC-AF84-0DBFAF0C3546}" dt="2019-11-04T22:34:24.105" v="370" actId="962"/>
          <ac:picMkLst>
            <pc:docMk/>
            <pc:sldMk cId="427030416" sldId="299"/>
            <ac:picMk id="9" creationId="{0B8CFDF3-9804-454F-B52D-6399DB2E415E}"/>
          </ac:picMkLst>
        </pc:picChg>
      </pc:sldChg>
      <pc:sldChg chg="addSp delSp modSp">
        <pc:chgData name="Paul Stokes" userId="8b019cf4-c6d9-4bfd-b7ae-96142093d81f" providerId="ADAL" clId="{6919A15C-C17B-40DC-AF84-0DBFAF0C3546}" dt="2019-11-05T00:25:41.494" v="929" actId="207"/>
        <pc:sldMkLst>
          <pc:docMk/>
          <pc:sldMk cId="914237818" sldId="300"/>
        </pc:sldMkLst>
        <pc:spChg chg="mod">
          <ac:chgData name="Paul Stokes" userId="8b019cf4-c6d9-4bfd-b7ae-96142093d81f" providerId="ADAL" clId="{6919A15C-C17B-40DC-AF84-0DBFAF0C3546}" dt="2019-11-05T00:16:40.782" v="788" actId="20577"/>
          <ac:spMkLst>
            <pc:docMk/>
            <pc:sldMk cId="914237818" sldId="300"/>
            <ac:spMk id="2" creationId="{E8141186-5697-43F8-AAB9-1F77AD968A8D}"/>
          </ac:spMkLst>
        </pc:spChg>
        <pc:spChg chg="mod">
          <ac:chgData name="Paul Stokes" userId="8b019cf4-c6d9-4bfd-b7ae-96142093d81f" providerId="ADAL" clId="{6919A15C-C17B-40DC-AF84-0DBFAF0C3546}" dt="2019-11-05T00:18:36.543" v="837" actId="20577"/>
          <ac:spMkLst>
            <pc:docMk/>
            <pc:sldMk cId="914237818" sldId="300"/>
            <ac:spMk id="3" creationId="{0811F37F-D33D-4EEF-86D4-37BB43C0B345}"/>
          </ac:spMkLst>
        </pc:spChg>
        <pc:spChg chg="del">
          <ac:chgData name="Paul Stokes" userId="8b019cf4-c6d9-4bfd-b7ae-96142093d81f" providerId="ADAL" clId="{6919A15C-C17B-40DC-AF84-0DBFAF0C3546}" dt="2019-11-05T00:16:45.580" v="789"/>
          <ac:spMkLst>
            <pc:docMk/>
            <pc:sldMk cId="914237818" sldId="300"/>
            <ac:spMk id="4" creationId="{F5E4DF9E-D7A4-4ACB-B318-1A9F38C04009}"/>
          </ac:spMkLst>
        </pc:spChg>
        <pc:spChg chg="add mod">
          <ac:chgData name="Paul Stokes" userId="8b019cf4-c6d9-4bfd-b7ae-96142093d81f" providerId="ADAL" clId="{6919A15C-C17B-40DC-AF84-0DBFAF0C3546}" dt="2019-11-05T00:21:57.951" v="853" actId="1076"/>
          <ac:spMkLst>
            <pc:docMk/>
            <pc:sldMk cId="914237818" sldId="300"/>
            <ac:spMk id="9" creationId="{96B8955C-FAB8-489E-A743-DE3BF09C38A7}"/>
          </ac:spMkLst>
        </pc:spChg>
        <pc:spChg chg="add del mod">
          <ac:chgData name="Paul Stokes" userId="8b019cf4-c6d9-4bfd-b7ae-96142093d81f" providerId="ADAL" clId="{6919A15C-C17B-40DC-AF84-0DBFAF0C3546}" dt="2019-11-05T00:20:28.815" v="840"/>
          <ac:spMkLst>
            <pc:docMk/>
            <pc:sldMk cId="914237818" sldId="300"/>
            <ac:spMk id="10" creationId="{55802BC3-ECF5-40BB-A824-2CC3332CB6DB}"/>
          </ac:spMkLst>
        </pc:spChg>
        <pc:spChg chg="add del mod">
          <ac:chgData name="Paul Stokes" userId="8b019cf4-c6d9-4bfd-b7ae-96142093d81f" providerId="ADAL" clId="{6919A15C-C17B-40DC-AF84-0DBFAF0C3546}" dt="2019-11-05T00:20:28.815" v="840"/>
          <ac:spMkLst>
            <pc:docMk/>
            <pc:sldMk cId="914237818" sldId="300"/>
            <ac:spMk id="11" creationId="{3F64D8F6-B588-48DD-9ED7-E87ACEFF4EFC}"/>
          </ac:spMkLst>
        </pc:spChg>
        <pc:spChg chg="add del mod">
          <ac:chgData name="Paul Stokes" userId="8b019cf4-c6d9-4bfd-b7ae-96142093d81f" providerId="ADAL" clId="{6919A15C-C17B-40DC-AF84-0DBFAF0C3546}" dt="2019-11-05T00:20:33.303" v="841"/>
          <ac:spMkLst>
            <pc:docMk/>
            <pc:sldMk cId="914237818" sldId="300"/>
            <ac:spMk id="12" creationId="{E587BDC1-C5FC-471A-A359-026F9B03C476}"/>
          </ac:spMkLst>
        </pc:spChg>
        <pc:spChg chg="add mod">
          <ac:chgData name="Paul Stokes" userId="8b019cf4-c6d9-4bfd-b7ae-96142093d81f" providerId="ADAL" clId="{6919A15C-C17B-40DC-AF84-0DBFAF0C3546}" dt="2019-11-05T00:25:41.494" v="929" actId="207"/>
          <ac:spMkLst>
            <pc:docMk/>
            <pc:sldMk cId="914237818" sldId="300"/>
            <ac:spMk id="13" creationId="{E585BE8C-656B-427A-8F25-A313156CD405}"/>
          </ac:spMkLst>
        </pc:spChg>
        <pc:spChg chg="add del mod">
          <ac:chgData name="Paul Stokes" userId="8b019cf4-c6d9-4bfd-b7ae-96142093d81f" providerId="ADAL" clId="{6919A15C-C17B-40DC-AF84-0DBFAF0C3546}" dt="2019-11-05T00:20:42.051" v="842"/>
          <ac:spMkLst>
            <pc:docMk/>
            <pc:sldMk cId="914237818" sldId="300"/>
            <ac:spMk id="14" creationId="{F498C347-9194-4F74-B36E-A70ACA719DF7}"/>
          </ac:spMkLst>
        </pc:spChg>
        <pc:spChg chg="add del mod">
          <ac:chgData name="Paul Stokes" userId="8b019cf4-c6d9-4bfd-b7ae-96142093d81f" providerId="ADAL" clId="{6919A15C-C17B-40DC-AF84-0DBFAF0C3546}" dt="2019-11-05T00:21:30.792" v="847" actId="478"/>
          <ac:spMkLst>
            <pc:docMk/>
            <pc:sldMk cId="914237818" sldId="300"/>
            <ac:spMk id="18" creationId="{C1C5CF82-54AB-4DAD-A80F-A413FE459089}"/>
          </ac:spMkLst>
        </pc:spChg>
        <pc:picChg chg="add del mod">
          <ac:chgData name="Paul Stokes" userId="8b019cf4-c6d9-4bfd-b7ae-96142093d81f" providerId="ADAL" clId="{6919A15C-C17B-40DC-AF84-0DBFAF0C3546}" dt="2019-11-05T00:20:18.845" v="839"/>
          <ac:picMkLst>
            <pc:docMk/>
            <pc:sldMk cId="914237818" sldId="300"/>
            <ac:picMk id="8" creationId="{ADB3BC83-D566-4992-85DE-88D40726CF36}"/>
          </ac:picMkLst>
        </pc:picChg>
        <pc:picChg chg="add del mod">
          <ac:chgData name="Paul Stokes" userId="8b019cf4-c6d9-4bfd-b7ae-96142093d81f" providerId="ADAL" clId="{6919A15C-C17B-40DC-AF84-0DBFAF0C3546}" dt="2019-11-05T00:21:28.409" v="846" actId="478"/>
          <ac:picMkLst>
            <pc:docMk/>
            <pc:sldMk cId="914237818" sldId="300"/>
            <ac:picMk id="15" creationId="{F7BD2F8C-DA2B-4564-B14D-64B526E4D92A}"/>
          </ac:picMkLst>
        </pc:picChg>
        <pc:picChg chg="add mod modCrop">
          <ac:chgData name="Paul Stokes" userId="8b019cf4-c6d9-4bfd-b7ae-96142093d81f" providerId="ADAL" clId="{6919A15C-C17B-40DC-AF84-0DBFAF0C3546}" dt="2019-11-05T00:21:53.199" v="852" actId="1076"/>
          <ac:picMkLst>
            <pc:docMk/>
            <pc:sldMk cId="914237818" sldId="300"/>
            <ac:picMk id="16" creationId="{F286E3BA-EE42-4030-8ABC-01D1E8AD9347}"/>
          </ac:picMkLst>
        </pc:picChg>
      </pc:sldChg>
      <pc:sldChg chg="add">
        <pc:chgData name="Paul Stokes" userId="8b019cf4-c6d9-4bfd-b7ae-96142093d81f" providerId="ADAL" clId="{6919A15C-C17B-40DC-AF84-0DBFAF0C3546}" dt="2019-11-04T21:45:56.812" v="1"/>
        <pc:sldMkLst>
          <pc:docMk/>
          <pc:sldMk cId="1691958899" sldId="301"/>
        </pc:sldMkLst>
      </pc:sldChg>
      <pc:sldChg chg="add ord">
        <pc:chgData name="Paul Stokes" userId="8b019cf4-c6d9-4bfd-b7ae-96142093d81f" providerId="ADAL" clId="{6919A15C-C17B-40DC-AF84-0DBFAF0C3546}" dt="2019-11-04T21:50:23.285" v="5"/>
        <pc:sldMkLst>
          <pc:docMk/>
          <pc:sldMk cId="4168197085" sldId="302"/>
        </pc:sldMkLst>
      </pc:sldChg>
      <pc:sldChg chg="add modNotesTx">
        <pc:chgData name="Paul Stokes" userId="8b019cf4-c6d9-4bfd-b7ae-96142093d81f" providerId="ADAL" clId="{6919A15C-C17B-40DC-AF84-0DBFAF0C3546}" dt="2019-11-04T23:51:48.732" v="736" actId="6549"/>
        <pc:sldMkLst>
          <pc:docMk/>
          <pc:sldMk cId="4054875694" sldId="303"/>
        </pc:sldMkLst>
      </pc:sldChg>
      <pc:sldChg chg="add">
        <pc:chgData name="Paul Stokes" userId="8b019cf4-c6d9-4bfd-b7ae-96142093d81f" providerId="ADAL" clId="{6919A15C-C17B-40DC-AF84-0DBFAF0C3546}" dt="2019-11-04T22:00:46.303" v="279"/>
        <pc:sldMkLst>
          <pc:docMk/>
          <pc:sldMk cId="29565740" sldId="304"/>
        </pc:sldMkLst>
      </pc:sldChg>
      <pc:sldChg chg="addSp delSp modSp add">
        <pc:chgData name="Paul Stokes" userId="8b019cf4-c6d9-4bfd-b7ae-96142093d81f" providerId="ADAL" clId="{6919A15C-C17B-40DC-AF84-0DBFAF0C3546}" dt="2019-11-04T23:02:29.202" v="435" actId="1076"/>
        <pc:sldMkLst>
          <pc:docMk/>
          <pc:sldMk cId="409015241" sldId="305"/>
        </pc:sldMkLst>
        <pc:spChg chg="del">
          <ac:chgData name="Paul Stokes" userId="8b019cf4-c6d9-4bfd-b7ae-96142093d81f" providerId="ADAL" clId="{6919A15C-C17B-40DC-AF84-0DBFAF0C3546}" dt="2019-11-04T22:51:15.076" v="395"/>
          <ac:spMkLst>
            <pc:docMk/>
            <pc:sldMk cId="409015241" sldId="305"/>
            <ac:spMk id="2" creationId="{D421A534-29EF-43AC-8D1F-C3D8201452B6}"/>
          </ac:spMkLst>
        </pc:spChg>
        <pc:spChg chg="del">
          <ac:chgData name="Paul Stokes" userId="8b019cf4-c6d9-4bfd-b7ae-96142093d81f" providerId="ADAL" clId="{6919A15C-C17B-40DC-AF84-0DBFAF0C3546}" dt="2019-11-04T22:51:15.076" v="395"/>
          <ac:spMkLst>
            <pc:docMk/>
            <pc:sldMk cId="409015241" sldId="305"/>
            <ac:spMk id="3" creationId="{7A771313-08E3-41E0-B86E-6D8DB61DECA3}"/>
          </ac:spMkLst>
        </pc:spChg>
        <pc:spChg chg="del">
          <ac:chgData name="Paul Stokes" userId="8b019cf4-c6d9-4bfd-b7ae-96142093d81f" providerId="ADAL" clId="{6919A15C-C17B-40DC-AF84-0DBFAF0C3546}" dt="2019-11-04T22:51:15.076" v="395"/>
          <ac:spMkLst>
            <pc:docMk/>
            <pc:sldMk cId="409015241" sldId="305"/>
            <ac:spMk id="4" creationId="{FCE5C11D-5F6B-48A8-82CE-2D576CE919FD}"/>
          </ac:spMkLst>
        </pc:spChg>
        <pc:spChg chg="add del mod">
          <ac:chgData name="Paul Stokes" userId="8b019cf4-c6d9-4bfd-b7ae-96142093d81f" providerId="ADAL" clId="{6919A15C-C17B-40DC-AF84-0DBFAF0C3546}" dt="2019-11-04T22:51:18.903" v="396"/>
          <ac:spMkLst>
            <pc:docMk/>
            <pc:sldMk cId="409015241" sldId="305"/>
            <ac:spMk id="7" creationId="{94CF1A2B-A2DD-406C-AA6E-10A74AA7BF68}"/>
          </ac:spMkLst>
        </pc:spChg>
        <pc:spChg chg="add mod">
          <ac:chgData name="Paul Stokes" userId="8b019cf4-c6d9-4bfd-b7ae-96142093d81f" providerId="ADAL" clId="{6919A15C-C17B-40DC-AF84-0DBFAF0C3546}" dt="2019-11-04T23:02:29.202" v="435" actId="1076"/>
          <ac:spMkLst>
            <pc:docMk/>
            <pc:sldMk cId="409015241" sldId="305"/>
            <ac:spMk id="10" creationId="{01F2F78E-505E-4259-B670-F31F15D2D903}"/>
          </ac:spMkLst>
        </pc:spChg>
        <pc:spChg chg="add mod">
          <ac:chgData name="Paul Stokes" userId="8b019cf4-c6d9-4bfd-b7ae-96142093d81f" providerId="ADAL" clId="{6919A15C-C17B-40DC-AF84-0DBFAF0C3546}" dt="2019-11-04T23:01:49.825" v="434" actId="1076"/>
          <ac:spMkLst>
            <pc:docMk/>
            <pc:sldMk cId="409015241" sldId="305"/>
            <ac:spMk id="11" creationId="{A69A80EE-2EC6-42E6-AE19-17D4A6968BB2}"/>
          </ac:spMkLst>
        </pc:spChg>
        <pc:picChg chg="add mod modCrop">
          <ac:chgData name="Paul Stokes" userId="8b019cf4-c6d9-4bfd-b7ae-96142093d81f" providerId="ADAL" clId="{6919A15C-C17B-40DC-AF84-0DBFAF0C3546}" dt="2019-11-04T22:53:01.423" v="411" actId="1076"/>
          <ac:picMkLst>
            <pc:docMk/>
            <pc:sldMk cId="409015241" sldId="305"/>
            <ac:picMk id="9" creationId="{6B9EDF0F-6E1A-4802-94C2-529DDA6D5DA5}"/>
          </ac:picMkLst>
        </pc:picChg>
      </pc:sldChg>
      <pc:sldChg chg="add del modTransition">
        <pc:chgData name="Paul Stokes" userId="8b019cf4-c6d9-4bfd-b7ae-96142093d81f" providerId="ADAL" clId="{6919A15C-C17B-40DC-AF84-0DBFAF0C3546}" dt="2019-11-05T00:01:58.621" v="771" actId="2696"/>
        <pc:sldMkLst>
          <pc:docMk/>
          <pc:sldMk cId="2967275303" sldId="306"/>
        </pc:sldMkLst>
      </pc:sldChg>
      <pc:sldChg chg="add del modTransition">
        <pc:chgData name="Paul Stokes" userId="8b019cf4-c6d9-4bfd-b7ae-96142093d81f" providerId="ADAL" clId="{6919A15C-C17B-40DC-AF84-0DBFAF0C3546}" dt="2019-11-05T00:02:02.763" v="772" actId="2696"/>
        <pc:sldMkLst>
          <pc:docMk/>
          <pc:sldMk cId="2457379467" sldId="307"/>
        </pc:sldMkLst>
      </pc:sldChg>
      <pc:sldChg chg="modSp add ord">
        <pc:chgData name="Paul Stokes" userId="8b019cf4-c6d9-4bfd-b7ae-96142093d81f" providerId="ADAL" clId="{6919A15C-C17B-40DC-AF84-0DBFAF0C3546}" dt="2019-11-04T23:22:47.624" v="510" actId="20577"/>
        <pc:sldMkLst>
          <pc:docMk/>
          <pc:sldMk cId="460056184" sldId="308"/>
        </pc:sldMkLst>
        <pc:spChg chg="mod">
          <ac:chgData name="Paul Stokes" userId="8b019cf4-c6d9-4bfd-b7ae-96142093d81f" providerId="ADAL" clId="{6919A15C-C17B-40DC-AF84-0DBFAF0C3546}" dt="2019-11-04T23:22:47.624" v="510" actId="20577"/>
          <ac:spMkLst>
            <pc:docMk/>
            <pc:sldMk cId="460056184" sldId="308"/>
            <ac:spMk id="7" creationId="{034A04C5-CF20-48E7-A219-18CA723925DA}"/>
          </ac:spMkLst>
        </pc:spChg>
      </pc:sldChg>
      <pc:sldChg chg="addSp delSp modSp add">
        <pc:chgData name="Paul Stokes" userId="8b019cf4-c6d9-4bfd-b7ae-96142093d81f" providerId="ADAL" clId="{6919A15C-C17B-40DC-AF84-0DBFAF0C3546}" dt="2019-11-04T23:59:52.601" v="760"/>
        <pc:sldMkLst>
          <pc:docMk/>
          <pc:sldMk cId="425048390" sldId="309"/>
        </pc:sldMkLst>
        <pc:spChg chg="add del mod">
          <ac:chgData name="Paul Stokes" userId="8b019cf4-c6d9-4bfd-b7ae-96142093d81f" providerId="ADAL" clId="{6919A15C-C17B-40DC-AF84-0DBFAF0C3546}" dt="2019-11-04T23:59:34.304" v="759"/>
          <ac:spMkLst>
            <pc:docMk/>
            <pc:sldMk cId="425048390" sldId="309"/>
            <ac:spMk id="6" creationId="{177418D4-178D-4CEE-838A-69BCA1B491E3}"/>
          </ac:spMkLst>
        </pc:spChg>
        <pc:spChg chg="add mod">
          <ac:chgData name="Paul Stokes" userId="8b019cf4-c6d9-4bfd-b7ae-96142093d81f" providerId="ADAL" clId="{6919A15C-C17B-40DC-AF84-0DBFAF0C3546}" dt="2019-11-04T23:59:52.601" v="760"/>
          <ac:spMkLst>
            <pc:docMk/>
            <pc:sldMk cId="425048390" sldId="309"/>
            <ac:spMk id="11" creationId="{099E8744-85EE-429C-9AD1-19AD6BC7F1E5}"/>
          </ac:spMkLst>
        </pc:spChg>
        <pc:spChg chg="add mod">
          <ac:chgData name="Paul Stokes" userId="8b019cf4-c6d9-4bfd-b7ae-96142093d81f" providerId="ADAL" clId="{6919A15C-C17B-40DC-AF84-0DBFAF0C3546}" dt="2019-11-04T23:59:52.601" v="760"/>
          <ac:spMkLst>
            <pc:docMk/>
            <pc:sldMk cId="425048390" sldId="309"/>
            <ac:spMk id="12" creationId="{C4C308A9-AA3B-46D2-9ECB-0BE8EE06DFB3}"/>
          </ac:spMkLst>
        </pc:spChg>
      </pc:sldChg>
      <pc:sldChg chg="addSp delSp modSp add modAnim modNotesTx">
        <pc:chgData name="Paul Stokes" userId="8b019cf4-c6d9-4bfd-b7ae-96142093d81f" providerId="ADAL" clId="{6919A15C-C17B-40DC-AF84-0DBFAF0C3546}" dt="2019-11-05T00:01:09.559" v="768"/>
        <pc:sldMkLst>
          <pc:docMk/>
          <pc:sldMk cId="2717496707" sldId="310"/>
        </pc:sldMkLst>
        <pc:spChg chg="del">
          <ac:chgData name="Paul Stokes" userId="8b019cf4-c6d9-4bfd-b7ae-96142093d81f" providerId="ADAL" clId="{6919A15C-C17B-40DC-AF84-0DBFAF0C3546}" dt="2019-11-04T23:26:52.449" v="514"/>
          <ac:spMkLst>
            <pc:docMk/>
            <pc:sldMk cId="2717496707" sldId="310"/>
            <ac:spMk id="2" creationId="{E34A2F15-9651-4D39-AD48-C5BC3E068C18}"/>
          </ac:spMkLst>
        </pc:spChg>
        <pc:spChg chg="add del mod">
          <ac:chgData name="Paul Stokes" userId="8b019cf4-c6d9-4bfd-b7ae-96142093d81f" providerId="ADAL" clId="{6919A15C-C17B-40DC-AF84-0DBFAF0C3546}" dt="2019-11-04T23:27:40.884" v="518"/>
          <ac:spMkLst>
            <pc:docMk/>
            <pc:sldMk cId="2717496707" sldId="310"/>
            <ac:spMk id="8" creationId="{0771E73D-869D-4087-986C-7E1C6ECAD5BF}"/>
          </ac:spMkLst>
        </pc:spChg>
        <pc:spChg chg="add del mod">
          <ac:chgData name="Paul Stokes" userId="8b019cf4-c6d9-4bfd-b7ae-96142093d81f" providerId="ADAL" clId="{6919A15C-C17B-40DC-AF84-0DBFAF0C3546}" dt="2019-11-04T23:27:47.525" v="519"/>
          <ac:spMkLst>
            <pc:docMk/>
            <pc:sldMk cId="2717496707" sldId="310"/>
            <ac:spMk id="9" creationId="{E6A2A01D-9C6E-43CA-8926-01E4C641CEFD}"/>
          </ac:spMkLst>
        </pc:spChg>
        <pc:spChg chg="add del mod">
          <ac:chgData name="Paul Stokes" userId="8b019cf4-c6d9-4bfd-b7ae-96142093d81f" providerId="ADAL" clId="{6919A15C-C17B-40DC-AF84-0DBFAF0C3546}" dt="2019-11-04T23:27:47.525" v="519"/>
          <ac:spMkLst>
            <pc:docMk/>
            <pc:sldMk cId="2717496707" sldId="310"/>
            <ac:spMk id="10" creationId="{B617AC55-2B99-4977-A582-9D42E283AE44}"/>
          </ac:spMkLst>
        </pc:spChg>
        <pc:spChg chg="add mod">
          <ac:chgData name="Paul Stokes" userId="8b019cf4-c6d9-4bfd-b7ae-96142093d81f" providerId="ADAL" clId="{6919A15C-C17B-40DC-AF84-0DBFAF0C3546}" dt="2019-11-04T23:28:05.833" v="520"/>
          <ac:spMkLst>
            <pc:docMk/>
            <pc:sldMk cId="2717496707" sldId="310"/>
            <ac:spMk id="11" creationId="{159A2B3F-F1BF-4B4E-972F-ADB0E36B7856}"/>
          </ac:spMkLst>
        </pc:spChg>
        <pc:spChg chg="add del mod">
          <ac:chgData name="Paul Stokes" userId="8b019cf4-c6d9-4bfd-b7ae-96142093d81f" providerId="ADAL" clId="{6919A15C-C17B-40DC-AF84-0DBFAF0C3546}" dt="2019-11-04T23:32:05.991" v="532"/>
          <ac:spMkLst>
            <pc:docMk/>
            <pc:sldMk cId="2717496707" sldId="310"/>
            <ac:spMk id="12" creationId="{7C2535C6-B63E-46B4-84B4-E57B192054B2}"/>
          </ac:spMkLst>
        </pc:spChg>
        <pc:spChg chg="add mod">
          <ac:chgData name="Paul Stokes" userId="8b019cf4-c6d9-4bfd-b7ae-96142093d81f" providerId="ADAL" clId="{6919A15C-C17B-40DC-AF84-0DBFAF0C3546}" dt="2019-11-04T23:28:36.913" v="526" actId="404"/>
          <ac:spMkLst>
            <pc:docMk/>
            <pc:sldMk cId="2717496707" sldId="310"/>
            <ac:spMk id="13" creationId="{BF4A2822-D0FF-4CEE-9F1C-849673112BC6}"/>
          </ac:spMkLst>
        </pc:spChg>
        <pc:spChg chg="add mod">
          <ac:chgData name="Paul Stokes" userId="8b019cf4-c6d9-4bfd-b7ae-96142093d81f" providerId="ADAL" clId="{6919A15C-C17B-40DC-AF84-0DBFAF0C3546}" dt="2019-11-04T23:39:11.714" v="681" actId="20577"/>
          <ac:spMkLst>
            <pc:docMk/>
            <pc:sldMk cId="2717496707" sldId="310"/>
            <ac:spMk id="20" creationId="{54A3908C-A29C-4FFA-B398-0FE853B46846}"/>
          </ac:spMkLst>
        </pc:spChg>
        <pc:picChg chg="add del mod">
          <ac:chgData name="Paul Stokes" userId="8b019cf4-c6d9-4bfd-b7ae-96142093d81f" providerId="ADAL" clId="{6919A15C-C17B-40DC-AF84-0DBFAF0C3546}" dt="2019-11-04T23:27:09.431" v="517" actId="478"/>
          <ac:picMkLst>
            <pc:docMk/>
            <pc:sldMk cId="2717496707" sldId="310"/>
            <ac:picMk id="6" creationId="{3DFC5252-0271-454F-AAA4-C19E8CC5D722}"/>
          </ac:picMkLst>
        </pc:picChg>
        <pc:picChg chg="add del">
          <ac:chgData name="Paul Stokes" userId="8b019cf4-c6d9-4bfd-b7ae-96142093d81f" providerId="ADAL" clId="{6919A15C-C17B-40DC-AF84-0DBFAF0C3546}" dt="2019-11-04T23:32:09.374" v="535" actId="478"/>
          <ac:picMkLst>
            <pc:docMk/>
            <pc:sldMk cId="2717496707" sldId="310"/>
            <ac:picMk id="14" creationId="{13AD4EA5-D0DD-4CE3-BC8C-9FF529EE2B17}"/>
          </ac:picMkLst>
        </pc:picChg>
        <pc:picChg chg="add del mod modCrop">
          <ac:chgData name="Paul Stokes" userId="8b019cf4-c6d9-4bfd-b7ae-96142093d81f" providerId="ADAL" clId="{6919A15C-C17B-40DC-AF84-0DBFAF0C3546}" dt="2019-11-04T23:34:57.495" v="548" actId="478"/>
          <ac:picMkLst>
            <pc:docMk/>
            <pc:sldMk cId="2717496707" sldId="310"/>
            <ac:picMk id="16" creationId="{85DA4205-8397-4974-AFEA-BF55983982B0}"/>
          </ac:picMkLst>
        </pc:picChg>
        <pc:picChg chg="add del mod modCrop">
          <ac:chgData name="Paul Stokes" userId="8b019cf4-c6d9-4bfd-b7ae-96142093d81f" providerId="ADAL" clId="{6919A15C-C17B-40DC-AF84-0DBFAF0C3546}" dt="2019-11-04T23:34:55.181" v="547" actId="478"/>
          <ac:picMkLst>
            <pc:docMk/>
            <pc:sldMk cId="2717496707" sldId="310"/>
            <ac:picMk id="18" creationId="{AFD5903C-983D-4012-AA18-53690062F6F5}"/>
          </ac:picMkLst>
        </pc:picChg>
      </pc:sldChg>
      <pc:sldChg chg="add del modTransition">
        <pc:chgData name="Paul Stokes" userId="8b019cf4-c6d9-4bfd-b7ae-96142093d81f" providerId="ADAL" clId="{6919A15C-C17B-40DC-AF84-0DBFAF0C3546}" dt="2019-11-05T00:02:25.355" v="773" actId="2696"/>
        <pc:sldMkLst>
          <pc:docMk/>
          <pc:sldMk cId="2091276439" sldId="311"/>
        </pc:sldMkLst>
      </pc:sldChg>
      <pc:sldChg chg="delSp add delAnim">
        <pc:chgData name="Paul Stokes" userId="8b019cf4-c6d9-4bfd-b7ae-96142093d81f" providerId="ADAL" clId="{6919A15C-C17B-40DC-AF84-0DBFAF0C3546}" dt="2019-11-04T23:44:22.128" v="700" actId="478"/>
        <pc:sldMkLst>
          <pc:docMk/>
          <pc:sldMk cId="510552352" sldId="312"/>
        </pc:sldMkLst>
        <pc:spChg chg="del">
          <ac:chgData name="Paul Stokes" userId="8b019cf4-c6d9-4bfd-b7ae-96142093d81f" providerId="ADAL" clId="{6919A15C-C17B-40DC-AF84-0DBFAF0C3546}" dt="2019-11-04T23:44:22.128" v="700" actId="478"/>
          <ac:spMkLst>
            <pc:docMk/>
            <pc:sldMk cId="510552352" sldId="312"/>
            <ac:spMk id="10" creationId="{D83FCA08-612F-4C96-ABDD-81789C2DC044}"/>
          </ac:spMkLst>
        </pc:spChg>
      </pc:sldChg>
      <pc:sldChg chg="modSp add">
        <pc:chgData name="Paul Stokes" userId="8b019cf4-c6d9-4bfd-b7ae-96142093d81f" providerId="ADAL" clId="{6919A15C-C17B-40DC-AF84-0DBFAF0C3546}" dt="2019-11-05T00:27:10.991" v="1010" actId="14429"/>
        <pc:sldMkLst>
          <pc:docMk/>
          <pc:sldMk cId="4221207638" sldId="313"/>
        </pc:sldMkLst>
        <pc:spChg chg="mod">
          <ac:chgData name="Paul Stokes" userId="8b019cf4-c6d9-4bfd-b7ae-96142093d81f" providerId="ADAL" clId="{6919A15C-C17B-40DC-AF84-0DBFAF0C3546}" dt="2019-11-05T00:27:10.991" v="1010" actId="14429"/>
          <ac:spMkLst>
            <pc:docMk/>
            <pc:sldMk cId="4221207638" sldId="313"/>
            <ac:spMk id="7" creationId="{3919102A-CABD-4F05-A3EE-FEAE300D3C79}"/>
          </ac:spMkLst>
        </pc:spChg>
        <pc:spChg chg="mod">
          <ac:chgData name="Paul Stokes" userId="8b019cf4-c6d9-4bfd-b7ae-96142093d81f" providerId="ADAL" clId="{6919A15C-C17B-40DC-AF84-0DBFAF0C3546}" dt="2019-11-05T00:27:08.489" v="1009" actId="6549"/>
          <ac:spMkLst>
            <pc:docMk/>
            <pc:sldMk cId="4221207638" sldId="313"/>
            <ac:spMk id="10" creationId="{79B4D2E0-9408-4CFF-BEA0-F86F0742492C}"/>
          </ac:spMkLst>
        </pc:spChg>
      </pc:sldChg>
      <pc:sldChg chg="addSp modSp add">
        <pc:chgData name="Paul Stokes" userId="8b019cf4-c6d9-4bfd-b7ae-96142093d81f" providerId="ADAL" clId="{6919A15C-C17B-40DC-AF84-0DBFAF0C3546}" dt="2019-11-05T00:03:20.253" v="775"/>
        <pc:sldMkLst>
          <pc:docMk/>
          <pc:sldMk cId="83561494" sldId="314"/>
        </pc:sldMkLst>
        <pc:spChg chg="add mod">
          <ac:chgData name="Paul Stokes" userId="8b019cf4-c6d9-4bfd-b7ae-96142093d81f" providerId="ADAL" clId="{6919A15C-C17B-40DC-AF84-0DBFAF0C3546}" dt="2019-11-05T00:00:16.164" v="762"/>
          <ac:spMkLst>
            <pc:docMk/>
            <pc:sldMk cId="83561494" sldId="314"/>
            <ac:spMk id="3" creationId="{13FC4C26-B536-4324-B3B9-57B7C7784774}"/>
          </ac:spMkLst>
        </pc:spChg>
        <pc:spChg chg="add mod">
          <ac:chgData name="Paul Stokes" userId="8b019cf4-c6d9-4bfd-b7ae-96142093d81f" providerId="ADAL" clId="{6919A15C-C17B-40DC-AF84-0DBFAF0C3546}" dt="2019-11-05T00:00:16.164" v="762"/>
          <ac:spMkLst>
            <pc:docMk/>
            <pc:sldMk cId="83561494" sldId="314"/>
            <ac:spMk id="6" creationId="{39B78B9D-D719-4FAD-A2E9-F38F046BFACE}"/>
          </ac:spMkLst>
        </pc:spChg>
        <pc:picChg chg="mod">
          <ac:chgData name="Paul Stokes" userId="8b019cf4-c6d9-4bfd-b7ae-96142093d81f" providerId="ADAL" clId="{6919A15C-C17B-40DC-AF84-0DBFAF0C3546}" dt="2019-11-05T00:03:20.253" v="775"/>
          <ac:picMkLst>
            <pc:docMk/>
            <pc:sldMk cId="83561494" sldId="314"/>
            <ac:picMk id="14" creationId="{EA3E02DB-4B14-48AF-8FFF-C9CD8ABA4C81}"/>
          </ac:picMkLst>
        </pc:picChg>
      </pc:sldChg>
      <pc:sldChg chg="addSp modSp add">
        <pc:chgData name="Paul Stokes" userId="8b019cf4-c6d9-4bfd-b7ae-96142093d81f" providerId="ADAL" clId="{6919A15C-C17B-40DC-AF84-0DBFAF0C3546}" dt="2019-11-05T00:00:21.481" v="763"/>
        <pc:sldMkLst>
          <pc:docMk/>
          <pc:sldMk cId="2135151260" sldId="315"/>
        </pc:sldMkLst>
        <pc:spChg chg="add mod">
          <ac:chgData name="Paul Stokes" userId="8b019cf4-c6d9-4bfd-b7ae-96142093d81f" providerId="ADAL" clId="{6919A15C-C17B-40DC-AF84-0DBFAF0C3546}" dt="2019-11-05T00:00:21.481" v="763"/>
          <ac:spMkLst>
            <pc:docMk/>
            <pc:sldMk cId="2135151260" sldId="315"/>
            <ac:spMk id="2" creationId="{A1745A5B-7880-4ED7-A4F4-A278C636DE8D}"/>
          </ac:spMkLst>
        </pc:spChg>
        <pc:spChg chg="add mod">
          <ac:chgData name="Paul Stokes" userId="8b019cf4-c6d9-4bfd-b7ae-96142093d81f" providerId="ADAL" clId="{6919A15C-C17B-40DC-AF84-0DBFAF0C3546}" dt="2019-11-05T00:00:21.481" v="763"/>
          <ac:spMkLst>
            <pc:docMk/>
            <pc:sldMk cId="2135151260" sldId="315"/>
            <ac:spMk id="5" creationId="{36C348F5-8801-42FB-890E-DC220A28CCEA}"/>
          </ac:spMkLst>
        </pc:spChg>
      </pc:sldChg>
      <pc:sldChg chg="addSp delSp modSp add">
        <pc:chgData name="Paul Stokes" userId="8b019cf4-c6d9-4bfd-b7ae-96142093d81f" providerId="ADAL" clId="{6919A15C-C17B-40DC-AF84-0DBFAF0C3546}" dt="2019-11-05T00:00:28.548" v="764"/>
        <pc:sldMkLst>
          <pc:docMk/>
          <pc:sldMk cId="3550135878" sldId="316"/>
        </pc:sldMkLst>
        <pc:spChg chg="del">
          <ac:chgData name="Paul Stokes" userId="8b019cf4-c6d9-4bfd-b7ae-96142093d81f" providerId="ADAL" clId="{6919A15C-C17B-40DC-AF84-0DBFAF0C3546}" dt="2019-11-05T00:00:28.548" v="764"/>
          <ac:spMkLst>
            <pc:docMk/>
            <pc:sldMk cId="3550135878" sldId="316"/>
            <ac:spMk id="5" creationId="{E63EA72E-E809-47D2-B2EF-05DD3E03BF24}"/>
          </ac:spMkLst>
        </pc:spChg>
        <pc:spChg chg="add mod">
          <ac:chgData name="Paul Stokes" userId="8b019cf4-c6d9-4bfd-b7ae-96142093d81f" providerId="ADAL" clId="{6919A15C-C17B-40DC-AF84-0DBFAF0C3546}" dt="2019-11-05T00:00:28.548" v="764"/>
          <ac:spMkLst>
            <pc:docMk/>
            <pc:sldMk cId="3550135878" sldId="316"/>
            <ac:spMk id="7" creationId="{7666CE39-622F-45FD-91BD-81BB6C982CB9}"/>
          </ac:spMkLst>
        </pc:spChg>
      </pc:sldChg>
      <pc:sldChg chg="addSp modSp add">
        <pc:chgData name="Paul Stokes" userId="8b019cf4-c6d9-4bfd-b7ae-96142093d81f" providerId="ADAL" clId="{6919A15C-C17B-40DC-AF84-0DBFAF0C3546}" dt="2019-11-05T00:00:39.100" v="765"/>
        <pc:sldMkLst>
          <pc:docMk/>
          <pc:sldMk cId="1680489952" sldId="317"/>
        </pc:sldMkLst>
        <pc:spChg chg="add mod">
          <ac:chgData name="Paul Stokes" userId="8b019cf4-c6d9-4bfd-b7ae-96142093d81f" providerId="ADAL" clId="{6919A15C-C17B-40DC-AF84-0DBFAF0C3546}" dt="2019-11-05T00:00:39.100" v="765"/>
          <ac:spMkLst>
            <pc:docMk/>
            <pc:sldMk cId="1680489952" sldId="317"/>
            <ac:spMk id="7" creationId="{BA7CFD1F-DA88-4464-BCDD-AEC8D424398E}"/>
          </ac:spMkLst>
        </pc:spChg>
        <pc:spChg chg="add mod">
          <ac:chgData name="Paul Stokes" userId="8b019cf4-c6d9-4bfd-b7ae-96142093d81f" providerId="ADAL" clId="{6919A15C-C17B-40DC-AF84-0DBFAF0C3546}" dt="2019-11-05T00:00:39.100" v="765"/>
          <ac:spMkLst>
            <pc:docMk/>
            <pc:sldMk cId="1680489952" sldId="317"/>
            <ac:spMk id="8" creationId="{6B3D23DB-70F4-45F6-B142-F524CDBC6226}"/>
          </ac:spMkLst>
        </pc:spChg>
      </pc:sldChg>
      <pc:sldChg chg="add">
        <pc:chgData name="Paul Stokes" userId="8b019cf4-c6d9-4bfd-b7ae-96142093d81f" providerId="ADAL" clId="{6919A15C-C17B-40DC-AF84-0DBFAF0C3546}" dt="2019-11-04T23:47:54.884" v="728"/>
        <pc:sldMkLst>
          <pc:docMk/>
          <pc:sldMk cId="3224901366" sldId="318"/>
        </pc:sldMkLst>
      </pc:sldChg>
      <pc:sldChg chg="addSp modSp add">
        <pc:chgData name="Paul Stokes" userId="8b019cf4-c6d9-4bfd-b7ae-96142093d81f" providerId="ADAL" clId="{6919A15C-C17B-40DC-AF84-0DBFAF0C3546}" dt="2019-11-05T00:00:46.411" v="766"/>
        <pc:sldMkLst>
          <pc:docMk/>
          <pc:sldMk cId="2197891231" sldId="319"/>
        </pc:sldMkLst>
        <pc:spChg chg="add mod">
          <ac:chgData name="Paul Stokes" userId="8b019cf4-c6d9-4bfd-b7ae-96142093d81f" providerId="ADAL" clId="{6919A15C-C17B-40DC-AF84-0DBFAF0C3546}" dt="2019-11-05T00:00:46.411" v="766"/>
          <ac:spMkLst>
            <pc:docMk/>
            <pc:sldMk cId="2197891231" sldId="319"/>
            <ac:spMk id="6" creationId="{98E5CA4C-D29C-45C8-A4FB-F31F694E0BA8}"/>
          </ac:spMkLst>
        </pc:spChg>
        <pc:spChg chg="add mod">
          <ac:chgData name="Paul Stokes" userId="8b019cf4-c6d9-4bfd-b7ae-96142093d81f" providerId="ADAL" clId="{6919A15C-C17B-40DC-AF84-0DBFAF0C3546}" dt="2019-11-05T00:00:46.411" v="766"/>
          <ac:spMkLst>
            <pc:docMk/>
            <pc:sldMk cId="2197891231" sldId="319"/>
            <ac:spMk id="9" creationId="{1727BD9E-5A29-4B45-9652-90A3E93A6F70}"/>
          </ac:spMkLst>
        </pc:spChg>
      </pc:sldChg>
      <pc:sldChg chg="addSp modSp add">
        <pc:chgData name="Paul Stokes" userId="8b019cf4-c6d9-4bfd-b7ae-96142093d81f" providerId="ADAL" clId="{6919A15C-C17B-40DC-AF84-0DBFAF0C3546}" dt="2019-11-05T00:00:06.698" v="761"/>
        <pc:sldMkLst>
          <pc:docMk/>
          <pc:sldMk cId="2163731994" sldId="320"/>
        </pc:sldMkLst>
        <pc:spChg chg="add mod">
          <ac:chgData name="Paul Stokes" userId="8b019cf4-c6d9-4bfd-b7ae-96142093d81f" providerId="ADAL" clId="{6919A15C-C17B-40DC-AF84-0DBFAF0C3546}" dt="2019-11-05T00:00:06.698" v="761"/>
          <ac:spMkLst>
            <pc:docMk/>
            <pc:sldMk cId="2163731994" sldId="320"/>
            <ac:spMk id="5" creationId="{57086CC4-EB7B-4838-B13C-FEB96A0C416F}"/>
          </ac:spMkLst>
        </pc:spChg>
        <pc:spChg chg="add mod">
          <ac:chgData name="Paul Stokes" userId="8b019cf4-c6d9-4bfd-b7ae-96142093d81f" providerId="ADAL" clId="{6919A15C-C17B-40DC-AF84-0DBFAF0C3546}" dt="2019-11-05T00:00:06.698" v="761"/>
          <ac:spMkLst>
            <pc:docMk/>
            <pc:sldMk cId="2163731994" sldId="320"/>
            <ac:spMk id="6" creationId="{A33599D5-B86F-4228-9CD9-B91FFBB75B80}"/>
          </ac:spMkLst>
        </pc:spChg>
      </pc:sldChg>
      <pc:sldChg chg="add">
        <pc:chgData name="Paul Stokes" userId="8b019cf4-c6d9-4bfd-b7ae-96142093d81f" providerId="ADAL" clId="{6919A15C-C17B-40DC-AF84-0DBFAF0C3546}" dt="2019-11-04T23:49:51.558" v="734"/>
        <pc:sldMkLst>
          <pc:docMk/>
          <pc:sldMk cId="394843984" sldId="321"/>
        </pc:sldMkLst>
      </pc:sldChg>
      <pc:sldChg chg="addSp delSp modSp add">
        <pc:chgData name="Paul Stokes" userId="8b019cf4-c6d9-4bfd-b7ae-96142093d81f" providerId="ADAL" clId="{6919A15C-C17B-40DC-AF84-0DBFAF0C3546}" dt="2019-11-04T23:58:39.394" v="757" actId="1076"/>
        <pc:sldMkLst>
          <pc:docMk/>
          <pc:sldMk cId="882176079" sldId="322"/>
        </pc:sldMkLst>
        <pc:spChg chg="del mod">
          <ac:chgData name="Paul Stokes" userId="8b019cf4-c6d9-4bfd-b7ae-96142093d81f" providerId="ADAL" clId="{6919A15C-C17B-40DC-AF84-0DBFAF0C3546}" dt="2019-11-04T23:57:45.658" v="750" actId="478"/>
          <ac:spMkLst>
            <pc:docMk/>
            <pc:sldMk cId="882176079" sldId="322"/>
            <ac:spMk id="2" creationId="{E8141186-5697-43F8-AAB9-1F77AD968A8D}"/>
          </ac:spMkLst>
        </pc:spChg>
        <pc:spChg chg="del">
          <ac:chgData name="Paul Stokes" userId="8b019cf4-c6d9-4bfd-b7ae-96142093d81f" providerId="ADAL" clId="{6919A15C-C17B-40DC-AF84-0DBFAF0C3546}" dt="2019-11-04T23:57:40.001" v="749"/>
          <ac:spMkLst>
            <pc:docMk/>
            <pc:sldMk cId="882176079" sldId="322"/>
            <ac:spMk id="3" creationId="{0811F37F-D33D-4EEF-86D4-37BB43C0B345}"/>
          </ac:spMkLst>
        </pc:spChg>
        <pc:spChg chg="del">
          <ac:chgData name="Paul Stokes" userId="8b019cf4-c6d9-4bfd-b7ae-96142093d81f" providerId="ADAL" clId="{6919A15C-C17B-40DC-AF84-0DBFAF0C3546}" dt="2019-11-04T23:57:40.001" v="749"/>
          <ac:spMkLst>
            <pc:docMk/>
            <pc:sldMk cId="882176079" sldId="322"/>
            <ac:spMk id="4" creationId="{F5E4DF9E-D7A4-4ACB-B318-1A9F38C04009}"/>
          </ac:spMkLst>
        </pc:spChg>
        <pc:spChg chg="add mod">
          <ac:chgData name="Paul Stokes" userId="8b019cf4-c6d9-4bfd-b7ae-96142093d81f" providerId="ADAL" clId="{6919A15C-C17B-40DC-AF84-0DBFAF0C3546}" dt="2019-11-04T23:57:40.001" v="749"/>
          <ac:spMkLst>
            <pc:docMk/>
            <pc:sldMk cId="882176079" sldId="322"/>
            <ac:spMk id="7" creationId="{DAE176FE-4482-4E74-B4E2-A74E21C55177}"/>
          </ac:spMkLst>
        </pc:spChg>
        <pc:picChg chg="add mod">
          <ac:chgData name="Paul Stokes" userId="8b019cf4-c6d9-4bfd-b7ae-96142093d81f" providerId="ADAL" clId="{6919A15C-C17B-40DC-AF84-0DBFAF0C3546}" dt="2019-11-04T23:58:39.394" v="757" actId="1076"/>
          <ac:picMkLst>
            <pc:docMk/>
            <pc:sldMk cId="882176079" sldId="322"/>
            <ac:picMk id="8" creationId="{5F015803-5686-418E-8FDF-B904144C94E0}"/>
          </ac:picMkLst>
        </pc:picChg>
      </pc:sldChg>
      <pc:sldMasterChg chg="modSldLayout">
        <pc:chgData name="Paul Stokes" userId="8b019cf4-c6d9-4bfd-b7ae-96142093d81f" providerId="ADAL" clId="{6919A15C-C17B-40DC-AF84-0DBFAF0C3546}" dt="2019-11-04T23:17:32.606" v="496" actId="113"/>
        <pc:sldMasterMkLst>
          <pc:docMk/>
          <pc:sldMasterMk cId="2324101128" sldId="2147483686"/>
        </pc:sldMasterMkLst>
        <pc:sldLayoutChg chg="modSp">
          <pc:chgData name="Paul Stokes" userId="8b019cf4-c6d9-4bfd-b7ae-96142093d81f" providerId="ADAL" clId="{6919A15C-C17B-40DC-AF84-0DBFAF0C3546}" dt="2019-11-04T23:17:32.606" v="496" actId="113"/>
          <pc:sldLayoutMkLst>
            <pc:docMk/>
            <pc:sldMasterMk cId="2324101128" sldId="2147483686"/>
            <pc:sldLayoutMk cId="3414794933" sldId="2147483689"/>
          </pc:sldLayoutMkLst>
          <pc:spChg chg="mod">
            <ac:chgData name="Paul Stokes" userId="8b019cf4-c6d9-4bfd-b7ae-96142093d81f" providerId="ADAL" clId="{6919A15C-C17B-40DC-AF84-0DBFAF0C3546}" dt="2019-11-04T23:17:32.606" v="496" actId="113"/>
            <ac:spMkLst>
              <pc:docMk/>
              <pc:sldMasterMk cId="2324101128" sldId="2147483686"/>
              <pc:sldLayoutMk cId="3414794933" sldId="2147483689"/>
              <ac:spMk id="23" creationId="{8A582BB2-CAF7-4EC8-851F-180E70D5FB8B}"/>
            </ac:spMkLst>
          </pc:spChg>
        </pc:sldLayoutChg>
      </pc:sldMasterChg>
      <pc:sldMasterChg chg="add addSldLayout modSldLayout">
        <pc:chgData name="Paul Stokes" userId="8b019cf4-c6d9-4bfd-b7ae-96142093d81f" providerId="ADAL" clId="{6919A15C-C17B-40DC-AF84-0DBFAF0C3546}" dt="2019-11-04T23:45:04.178" v="702" actId="27028"/>
        <pc:sldMasterMkLst>
          <pc:docMk/>
          <pc:sldMasterMk cId="3019905254" sldId="2147483707"/>
        </pc:sldMasterMkLst>
        <pc:sldLayoutChg chg="add">
          <pc:chgData name="Paul Stokes" userId="8b019cf4-c6d9-4bfd-b7ae-96142093d81f" providerId="ADAL" clId="{6919A15C-C17B-40DC-AF84-0DBFAF0C3546}" dt="2019-11-04T23:21:09.703" v="501" actId="27028"/>
          <pc:sldLayoutMkLst>
            <pc:docMk/>
            <pc:sldMasterMk cId="3019905254" sldId="2147483707"/>
            <pc:sldLayoutMk cId="1022915291" sldId="2147483709"/>
          </pc:sldLayoutMkLst>
        </pc:sldLayoutChg>
        <pc:sldLayoutChg chg="add replId">
          <pc:chgData name="Paul Stokes" userId="8b019cf4-c6d9-4bfd-b7ae-96142093d81f" providerId="ADAL" clId="{6919A15C-C17B-40DC-AF84-0DBFAF0C3546}" dt="2019-11-04T23:45:04.178" v="702" actId="27028"/>
          <pc:sldLayoutMkLst>
            <pc:docMk/>
            <pc:sldMasterMk cId="3019905254" sldId="2147483707"/>
            <pc:sldLayoutMk cId="887794908" sldId="2147483713"/>
          </pc:sldLayoutMkLst>
        </pc:sldLayoutChg>
      </pc:sldMasterChg>
      <pc:sldMasterChg chg="add replId addSldLayout">
        <pc:chgData name="Paul Stokes" userId="8b019cf4-c6d9-4bfd-b7ae-96142093d81f" providerId="ADAL" clId="{6919A15C-C17B-40DC-AF84-0DBFAF0C3546}" dt="2019-11-04T23:23:35.806" v="511" actId="27028"/>
        <pc:sldMasterMkLst>
          <pc:docMk/>
          <pc:sldMasterMk cId="2334269998" sldId="2147483710"/>
        </pc:sldMasterMkLst>
        <pc:sldLayoutChg chg="add">
          <pc:chgData name="Paul Stokes" userId="8b019cf4-c6d9-4bfd-b7ae-96142093d81f" providerId="ADAL" clId="{6919A15C-C17B-40DC-AF84-0DBFAF0C3546}" dt="2019-11-04T21:45:56.811" v="0" actId="27028"/>
          <pc:sldLayoutMkLst>
            <pc:docMk/>
            <pc:sldMasterMk cId="2334269998" sldId="2147483710"/>
            <pc:sldLayoutMk cId="1884333160" sldId="2147483704"/>
          </pc:sldLayoutMkLst>
        </pc:sldLayoutChg>
      </pc:sldMasterChg>
      <pc:sldMasterChg chg="add addSldLayout">
        <pc:chgData name="Paul Stokes" userId="8b019cf4-c6d9-4bfd-b7ae-96142093d81f" providerId="ADAL" clId="{6919A15C-C17B-40DC-AF84-0DBFAF0C3546}" dt="2019-11-04T23:47:02.222" v="719" actId="27028"/>
        <pc:sldMasterMkLst>
          <pc:docMk/>
          <pc:sldMasterMk cId="2334269998" sldId="2147483711"/>
        </pc:sldMasterMkLst>
        <pc:sldLayoutChg chg="add">
          <pc:chgData name="Paul Stokes" userId="8b019cf4-c6d9-4bfd-b7ae-96142093d81f" providerId="ADAL" clId="{6919A15C-C17B-40DC-AF84-0DBFAF0C3546}" dt="2019-11-04T23:44:12.967" v="698" actId="27028"/>
          <pc:sldLayoutMkLst>
            <pc:docMk/>
            <pc:sldMasterMk cId="2334269998" sldId="2147483711"/>
            <pc:sldLayoutMk cId="588909752" sldId="2147483705"/>
          </pc:sldLayoutMkLst>
        </pc:sldLayoutChg>
        <pc:sldLayoutChg chg="add">
          <pc:chgData name="Paul Stokes" userId="8b019cf4-c6d9-4bfd-b7ae-96142093d81f" providerId="ADAL" clId="{6919A15C-C17B-40DC-AF84-0DBFAF0C3546}" dt="2019-11-04T23:47:02.222" v="719" actId="27028"/>
          <pc:sldLayoutMkLst>
            <pc:docMk/>
            <pc:sldMasterMk cId="2334269998" sldId="2147483711"/>
            <pc:sldLayoutMk cId="2501531127" sldId="2147483706"/>
          </pc:sldLayoutMkLst>
        </pc:sldLayoutChg>
        <pc:sldLayoutChg chg="add">
          <pc:chgData name="Paul Stokes" userId="8b019cf4-c6d9-4bfd-b7ae-96142093d81f" providerId="ADAL" clId="{6919A15C-C17B-40DC-AF84-0DBFAF0C3546}" dt="2019-11-04T23:45:04.178" v="702" actId="27028"/>
          <pc:sldLayoutMkLst>
            <pc:docMk/>
            <pc:sldMasterMk cId="2334269998" sldId="2147483711"/>
            <pc:sldLayoutMk cId="324737728" sldId="2147483708"/>
          </pc:sldLayoutMkLst>
        </pc:sldLayoutChg>
      </pc:sldMasterChg>
      <pc:sldMasterChg chg="add replId addSldLayout modSldLayout">
        <pc:chgData name="Paul Stokes" userId="8b019cf4-c6d9-4bfd-b7ae-96142093d81f" providerId="ADAL" clId="{6919A15C-C17B-40DC-AF84-0DBFAF0C3546}" dt="2019-11-04T23:47:02.222" v="719" actId="27028"/>
        <pc:sldMasterMkLst>
          <pc:docMk/>
          <pc:sldMasterMk cId="2334269998" sldId="2147483712"/>
        </pc:sldMasterMkLst>
        <pc:sldLayoutChg chg="add">
          <pc:chgData name="Paul Stokes" userId="8b019cf4-c6d9-4bfd-b7ae-96142093d81f" providerId="ADAL" clId="{6919A15C-C17B-40DC-AF84-0DBFAF0C3546}" dt="2019-11-04T23:23:35.806" v="511" actId="27028"/>
          <pc:sldLayoutMkLst>
            <pc:docMk/>
            <pc:sldMasterMk cId="2334269998" sldId="2147483712"/>
            <pc:sldLayoutMk cId="2177730277" sldId="2147483703"/>
          </pc:sldLayoutMkLst>
        </pc:sldLayoutChg>
        <pc:sldLayoutChg chg="add replId">
          <pc:chgData name="Paul Stokes" userId="8b019cf4-c6d9-4bfd-b7ae-96142093d81f" providerId="ADAL" clId="{6919A15C-C17B-40DC-AF84-0DBFAF0C3546}" dt="2019-11-04T23:47:02.222" v="719" actId="27028"/>
          <pc:sldLayoutMkLst>
            <pc:docMk/>
            <pc:sldMasterMk cId="2334269998" sldId="2147483712"/>
            <pc:sldLayoutMk cId="1884333160" sldId="214748371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sherpa.ac.uk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sc.ac.uk/opendoar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many people know much about Jisc?</a:t>
            </a:r>
          </a:p>
          <a:p>
            <a:endParaRPr lang="en-GB" dirty="0"/>
          </a:p>
          <a:p>
            <a:r>
              <a:rPr lang="en-GB" dirty="0"/>
              <a:t>https://wall.sli.do/event/hju4axzv?section=7e4d00e9-663d-4e57-a75b-7253407a38db&amp;info_modal_version=default&amp;open_info_modal=true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universities, FE colleges and parts of the skills sector are members</a:t>
            </a:r>
          </a:p>
          <a:p>
            <a:endParaRPr lang="en-GB" dirty="0"/>
          </a:p>
          <a:p>
            <a:r>
              <a:rPr lang="en-GB" dirty="0"/>
              <a:t>Mission – focuses on allowing individuals to fully exploit the digital environment</a:t>
            </a:r>
          </a:p>
          <a:p>
            <a:endParaRPr lang="en-GB" dirty="0"/>
          </a:p>
          <a:p>
            <a:r>
              <a:rPr lang="en-GB" dirty="0"/>
              <a:t>Around in various guises since Computer Board for Universities and Research Councils was created in 1966</a:t>
            </a:r>
          </a:p>
          <a:p>
            <a:endParaRPr lang="en-GB" dirty="0"/>
          </a:p>
          <a:p>
            <a:r>
              <a:rPr lang="en-GB" dirty="0"/>
              <a:t>[Jisc as we know it was formed by a merger of the Computer board and the information systems committee = Joint Information Systems Committee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Funding info</a:t>
            </a:r>
          </a:p>
          <a:p>
            <a:r>
              <a:rPr lang="en-GB" dirty="0"/>
              <a:t>The majority of our funding comes from the UK national funding councils (</a:t>
            </a:r>
            <a:r>
              <a:rPr lang="en-GB" dirty="0" err="1"/>
              <a:t>OfS</a:t>
            </a:r>
            <a:r>
              <a:rPr lang="en-GB" dirty="0"/>
              <a:t>, UKRI, as well as Research England, SFC, HEFW, Dept Economy), with additional support coming from membership fees for further education and higher education institutions.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1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Message: to achieve these objectives we needed a workflow that fits 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0"/>
              <a:t>To build a service which could meet these challenges, we mapped out this workflow</a:t>
            </a:r>
          </a:p>
          <a:p>
            <a:pPr marL="0" indent="0">
              <a:buNone/>
            </a:pPr>
            <a:endParaRPr lang="en-GB" b="0"/>
          </a:p>
          <a:p>
            <a:pPr marL="342900" lvl="1" indent="0">
              <a:buNone/>
            </a:pPr>
            <a:r>
              <a:rPr lang="en-GB" b="0"/>
              <a:t>Describe life of a digital object 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To drive this workflow and interoperability, we need this publish-subscribe messaging layer, based on an open, canonical data model and open APIs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Our alpha MVP demonstrated automatic ingest of data files into the preservation system from 2 different repositories, into 2 different preservation </a:t>
            </a:r>
            <a:r>
              <a:rPr lang="en-GB" b="0" err="1"/>
              <a:t>systesm</a:t>
            </a:r>
            <a:r>
              <a:rPr lang="en-GB" b="0"/>
              <a:t> – still some YouTube video of that, which I can point you to if interested.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5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 policies and good practice which guide research data management systems</a:t>
            </a:r>
          </a:p>
          <a:p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followed relevant sector policies and good practice around research data management -  from UK bodies and international research funders and others sector bodies</a:t>
            </a: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the guiding FAIR principles of making research data Findable, Accessible, Interoperable and Reusable.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6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ORH enables FAIR</a:t>
            </a:r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slides shows various screen shots of an repository interface – data deposit form, showing how meeting the FAIR guidelines</a:t>
            </a: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Findable –persistent IDs for authors, institutions and funding, and rich metadata</a:t>
            </a: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 – can assign licences to the work, as well as access statements</a:t>
            </a: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Interoperable – as well as open licences, links the works to other relevant works</a:t>
            </a: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Reproducible – by including detailed provenance information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8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ORH indicate how FAIR the data are</a:t>
            </a:r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colleagues Tom Davey and Dom Fripp have recently proposed a way for the repository submission workflow to help researchers make their submissions FAIR </a:t>
            </a:r>
            <a:r>
              <a:rPr lang="en-US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WIREFRAMES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3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unanswered questions about exactly how technology is changing research</a:t>
            </a:r>
          </a:p>
          <a:p>
            <a:endParaRPr lang="en-GB" sz="1200" dirty="0"/>
          </a:p>
          <a:p>
            <a:r>
              <a:rPr lang="en-GB" sz="1200" dirty="0"/>
              <a:t>Supporting research that appropriately exploits and shapes opportunities from new technologies and convergences of technologies</a:t>
            </a:r>
          </a:p>
          <a:p>
            <a:endParaRPr lang="en-GB" dirty="0"/>
          </a:p>
          <a:p>
            <a:endParaRPr lang="en-GB" sz="1200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6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73E1-8E79-41FC-A231-B68093BBD7B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3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Message: Jisc has been involved in supporting RDM for a long time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0" dirty="0"/>
              <a:t>Jisc has been involved in development of research data management projects for over a decade now</a:t>
            </a:r>
          </a:p>
          <a:p>
            <a:r>
              <a:rPr lang="en-GB" b="0" dirty="0"/>
              <a:t>Between 2009-11 we funded work that developed a number of important </a:t>
            </a:r>
            <a:r>
              <a:rPr lang="en-GB" b="1" dirty="0"/>
              <a:t>tools, technologies and services within universities</a:t>
            </a:r>
          </a:p>
          <a:p>
            <a:endParaRPr lang="en-GB" b="0" dirty="0"/>
          </a:p>
          <a:p>
            <a:r>
              <a:rPr lang="en-GB" b="0" dirty="0"/>
              <a:t>click</a:t>
            </a:r>
          </a:p>
          <a:p>
            <a:r>
              <a:rPr lang="en-GB" b="0" dirty="0"/>
              <a:t>Programmes that run between 2011-13: built on earlier work and also supported the </a:t>
            </a:r>
            <a:r>
              <a:rPr lang="en-GB" b="1" dirty="0"/>
              <a:t>development of skills and expertise for specific disciplines and support staff</a:t>
            </a:r>
            <a:r>
              <a:rPr lang="en-GB" b="0" dirty="0"/>
              <a:t>. </a:t>
            </a:r>
          </a:p>
          <a:p>
            <a:endParaRPr lang="en-GB" b="1" dirty="0"/>
          </a:p>
          <a:p>
            <a:r>
              <a:rPr lang="en-GB" b="1" dirty="0"/>
              <a:t>After this, the next step was to broaden the implementation of previous 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led to the Research at Risk (2014-2016) led by Jisc in partnership with RLUK, RUGIT, SCONUL and UCISA, and informed by numerous stakeholder consultation events.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provide infrastructure, advice and tools to support universities in establishing good data management practice as a core part of their research function.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Aim was to lead to a sector-owned direction of travel for RDM and develop a community governed infrastructure.</a:t>
            </a:r>
          </a:p>
          <a:p>
            <a:endParaRPr lang="en-GB" dirty="0"/>
          </a:p>
          <a:p>
            <a:r>
              <a:rPr lang="en-GB" dirty="0"/>
              <a:t>click</a:t>
            </a:r>
          </a:p>
          <a:p>
            <a:r>
              <a:rPr lang="en-GB" dirty="0"/>
              <a:t>All this work led to the Jisc Research Data Shared Service project – the output of which transitioned to service last week.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8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provide tools and services to underpin research and research management</a:t>
            </a:r>
          </a:p>
          <a:p>
            <a:endParaRPr lang="en-GB" dirty="0"/>
          </a:p>
          <a:p>
            <a:r>
              <a:rPr lang="en-GB" dirty="0"/>
              <a:t>Infrastructure to facilitate research and research management</a:t>
            </a:r>
          </a:p>
          <a:p>
            <a:r>
              <a:rPr lang="en-GB" dirty="0"/>
              <a:t>Cloud</a:t>
            </a:r>
          </a:p>
          <a:p>
            <a:r>
              <a:rPr lang="en-GB" dirty="0"/>
              <a:t>Connectivity</a:t>
            </a:r>
          </a:p>
          <a:p>
            <a:r>
              <a:rPr lang="en-GB" dirty="0"/>
              <a:t>-Janet and Trust and Identity, authentication.</a:t>
            </a:r>
          </a:p>
          <a:p>
            <a:r>
              <a:rPr lang="en-GB" dirty="0"/>
              <a:t>Cyber security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Services</a:t>
            </a:r>
          </a:p>
          <a:p>
            <a:r>
              <a:rPr lang="en-GB" dirty="0"/>
              <a:t>Analytics – Chris Brown will talk to us about </a:t>
            </a:r>
            <a:r>
              <a:rPr lang="en-GB" dirty="0" err="1"/>
              <a:t>Jisc’s</a:t>
            </a:r>
            <a:r>
              <a:rPr lang="en-GB" dirty="0"/>
              <a:t> work in research analytics, and there’s a workshop on this later. </a:t>
            </a:r>
          </a:p>
          <a:p>
            <a:r>
              <a:rPr lang="en-GB" dirty="0"/>
              <a:t>Libraries, learning resources and research - Shared services, infrastructure and advice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- Research information infrastructure – </a:t>
            </a:r>
            <a:r>
              <a:rPr lang="en-GB" dirty="0" err="1"/>
              <a:t>ORCiD</a:t>
            </a:r>
            <a:r>
              <a:rPr lang="en-GB" dirty="0"/>
              <a:t> consortium, standards, identifiers, metrics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1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Quick look at some of our services </a:t>
            </a:r>
          </a:p>
          <a:p>
            <a:endParaRPr lang="en-GB" dirty="0"/>
          </a:p>
          <a:p>
            <a:r>
              <a:rPr lang="en-GB" dirty="0"/>
              <a:t>Point out open research hub – new repository and preservation software for digital research outputs, we’ll be demoing this at lunch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3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FACT</a:t>
            </a:r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FACT checks if compliance with funder open access policies can be achieved with a particular journal.</a:t>
            </a:r>
            <a:endParaRPr lang="en-GB" sz="9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</a:t>
            </a:r>
            <a:r>
              <a:rPr lang="en-GB" sz="9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</a:t>
            </a:r>
            <a:endParaRPr lang="en-GB" sz="900" b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</a:t>
            </a:r>
            <a:r>
              <a:rPr lang="en-GB" sz="9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RoMEO</a:t>
            </a:r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a summary of publishers' open access archiving conditions for individual journals.</a:t>
            </a:r>
            <a:endParaRPr lang="en-GB" sz="9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Juliet</a:t>
            </a:r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Juliet enables researchers and librarians to see funders’ conditions for open access publication.</a:t>
            </a:r>
            <a:endParaRPr lang="en-GB" sz="9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SHERPA REF</a:t>
            </a:r>
          </a:p>
          <a:p>
            <a:pPr fontAlgn="base"/>
            <a:r>
              <a:rPr lang="en-GB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GB" sz="900" b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SHERPA REF</a:t>
            </a:r>
            <a:r>
              <a:rPr lang="en-GB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service helps authors and institutions decide whether a journal allows them to comply with the OA REF policy</a:t>
            </a:r>
          </a:p>
          <a:p>
            <a:endParaRPr lang="en-GB" dirty="0"/>
          </a:p>
          <a:p>
            <a:pPr fontAlgn="base"/>
            <a:r>
              <a:rPr lang="en-GB" sz="9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services</a:t>
            </a:r>
          </a:p>
          <a:p>
            <a:pPr fontAlgn="base"/>
            <a:r>
              <a:rPr lang="en-GB" sz="900" b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OpenDOAR</a:t>
            </a:r>
            <a:r>
              <a:rPr lang="en-GB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enables the identification, browsing and search for repositories is also in the SHERPA services family.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1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Drivers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 mandates, 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Builds on more R&amp;D</a:t>
            </a:r>
            <a:r>
              <a:rPr lang="en-GB" sz="1200" baseline="0" dirty="0">
                <a:latin typeface="+mn-lt"/>
              </a:rPr>
              <a:t> investment </a:t>
            </a:r>
            <a:r>
              <a:rPr lang="en-GB" sz="1200" dirty="0">
                <a:latin typeface="+mn-lt"/>
              </a:rPr>
              <a:t>over 2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Open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builds on open access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Jisc MRD work and other related 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jisc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Sector defined requirements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latin typeface="+mn-lt"/>
              </a:rPr>
              <a:t>“R@R” </a:t>
            </a:r>
            <a:r>
              <a:rPr lang="en-GB" sz="1200" dirty="0" err="1">
                <a:latin typeface="+mn-lt"/>
              </a:rPr>
              <a:t>co-design</a:t>
            </a:r>
            <a:r>
              <a:rPr lang="en-GB" sz="1200" dirty="0">
                <a:latin typeface="+mn-lt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 </a:t>
            </a:r>
            <a:endParaRPr lang="en-GB" sz="1200" dirty="0">
              <a:latin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Over half the HEI sector involved -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Sector requirements gathering and prioritisation. (over 70 institutions involved</a:t>
            </a:r>
            <a:endParaRPr lang="en-GB" sz="1200" dirty="0">
              <a:latin typeface="+mn-lt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date builds on £5m+ investment in repository and preservation R&amp;D </a:t>
            </a:r>
          </a:p>
          <a:p>
            <a:pPr rtl="0" fontAlgn="base"/>
            <a:r>
              <a:rPr lang="en-GB" sz="1200" b="1" dirty="0">
                <a:latin typeface="+mn-lt"/>
              </a:rPr>
              <a:t>Costs and risks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to research funding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income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research data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Lost value of research work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8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(17% lost key data – DAF survey)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Leakage of sensitive data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 threat and cost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8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(Unlimited fines with GDPR)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Researcher reputation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staff leave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8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(75% EXPECT HEI to do this)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Institution reputation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Defensible integrity of research, responding to FOI etc.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08A9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(e.g. Climategate £10m?)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and risk of delivery -&gt;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Inefficient research and over-expensive IT</a:t>
            </a:r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9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Universities and their researchers are under increasing pressure to from many angles </a:t>
            </a:r>
          </a:p>
          <a:p>
            <a:r>
              <a:rPr lang="en-GB" dirty="0"/>
              <a:t>Universities can’t leave it to their researchers.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Open Access mandates and good practice</a:t>
            </a:r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developments in open access policies and good practice,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Plan-S, the COAR guidelines on next generation repositories </a:t>
            </a:r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re-focussing HEIs minds on infrastructure for open access articles.</a:t>
            </a: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ORH was developed with the long term vision of providing a single place to store, preserve and share all the outputs of research in, and (in agreement with what it’s looking like the sector is turning back to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 research suggests that updating publications repositories takes priority over research data management.  So should we now be focussing on developing the OA functionality of the ORH</a:t>
            </a:r>
          </a:p>
          <a:p>
            <a:pPr lvl="0"/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0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001679">
              <a:spcBef>
                <a:spcPts val="657"/>
              </a:spcBef>
              <a:buNone/>
              <a:defRPr/>
            </a:pPr>
            <a:r>
              <a:rPr lang="en-GB" sz="1300" b="1"/>
              <a:t>Message: this is the system architecture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endParaRPr lang="en-GB" sz="1300"/>
          </a:p>
          <a:p>
            <a:pPr marL="157745" indent="-157745" defTabSz="1001679">
              <a:spcBef>
                <a:spcPts val="657"/>
              </a:spcBef>
              <a:defRPr/>
            </a:pPr>
            <a:endParaRPr lang="en-GB" sz="1300"/>
          </a:p>
          <a:p>
            <a:pPr marL="0" indent="0" defTabSz="1001679">
              <a:spcBef>
                <a:spcPts val="657"/>
              </a:spcBef>
              <a:buNone/>
              <a:defRPr/>
            </a:pPr>
            <a:r>
              <a:rPr lang="en-GB" sz="1300"/>
              <a:t>We are looking at the architecture of the service</a:t>
            </a:r>
          </a:p>
          <a:p>
            <a:pPr marL="0" indent="0" defTabSz="1001679">
              <a:spcBef>
                <a:spcPts val="657"/>
              </a:spcBef>
              <a:buNone/>
              <a:defRPr/>
            </a:pPr>
            <a:endParaRPr lang="en-GB" sz="1300"/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/>
              <a:t>Animation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/>
              <a:t>We have a 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 b="0"/>
              <a:t>A</a:t>
            </a:r>
            <a:r>
              <a:rPr lang="en-GB" sz="1300" b="1"/>
              <a:t> core infrastructure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 b="1"/>
              <a:t>Repository </a:t>
            </a:r>
            <a:r>
              <a:rPr lang="en-GB" sz="1300" b="0"/>
              <a:t>front end interface (with individual front end skins for each HEI)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 b="0"/>
              <a:t>API links to</a:t>
            </a:r>
            <a:r>
              <a:rPr lang="en-GB" sz="1300" b="1"/>
              <a:t> reporting </a:t>
            </a:r>
            <a:r>
              <a:rPr lang="en-GB" sz="1300" b="0"/>
              <a:t>and</a:t>
            </a:r>
            <a:r>
              <a:rPr lang="en-GB" sz="1300" b="1"/>
              <a:t> preservation </a:t>
            </a:r>
            <a:r>
              <a:rPr lang="en-GB" sz="1300" b="0"/>
              <a:t>functionality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r>
              <a:rPr lang="en-GB" sz="1300" b="1"/>
              <a:t>Interoperability </a:t>
            </a:r>
            <a:r>
              <a:rPr lang="en-GB" sz="1300" b="0"/>
              <a:t>with other HEI and external </a:t>
            </a:r>
            <a:r>
              <a:rPr lang="en-GB" sz="1300" b="1"/>
              <a:t>systems</a:t>
            </a:r>
          </a:p>
          <a:p>
            <a:pPr marL="157745" indent="-157745" defTabSz="1001679">
              <a:spcBef>
                <a:spcPts val="657"/>
              </a:spcBef>
              <a:defRPr/>
            </a:pPr>
            <a:endParaRPr lang="en-GB" sz="1300"/>
          </a:p>
          <a:p>
            <a:pPr marL="157745" indent="-157745" defTabSz="1001679">
              <a:spcBef>
                <a:spcPts val="657"/>
              </a:spcBef>
              <a:defRPr/>
            </a:pPr>
            <a:endParaRPr lang="en-GB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2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jisc.ac.uk" TargetMode="External"/><Relationship Id="rId2" Type="http://schemas.openxmlformats.org/officeDocument/2006/relationships/hyperlink" Target="mailto:paul.stokes@jisc.ac.u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researcher building spider robot">
            <a:extLst>
              <a:ext uri="{FF2B5EF4-FFF2-40B4-BE49-F238E27FC236}">
                <a16:creationId xmlns:a16="http://schemas.microsoft.com/office/drawing/2014/main" id="{47307E5C-76B8-47C4-8FEB-7C7ED6AC0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 (white or black text)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 (white or black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 dirty="0"/>
              <a:t>Date / publication (white/black)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D867C-C66F-4A93-A7F8-82B6299B5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48E224-0843-40D6-A276-7E4F01A6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6" y="0"/>
            <a:ext cx="4113923" cy="5143498"/>
          </a:xfrm>
          <a:prstGeom prst="rect">
            <a:avLst/>
          </a:prstGeom>
          <a:solidFill>
            <a:srgbClr val="F8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3C6179-DD0A-490F-BDCC-39DCE0DD2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789889-646E-4B2E-9D5C-573B0D0546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652D3B-FC2F-4D4C-BC2F-484950BD2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87C38241-24AF-4CE0-980A-71A16D93C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955" y="2249488"/>
            <a:ext cx="29520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A88A6C-BDD3-4D52-BD09-C40E6D3C83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5955" y="2468230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One </a:t>
            </a:r>
            <a:r>
              <a:rPr lang="en-GB" dirty="0" err="1"/>
              <a:t>Castlepark</a:t>
            </a:r>
            <a:r>
              <a:rPr lang="en-GB" dirty="0"/>
              <a:t> Tower Hill Bristol BS2 0JA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AA825B-E050-4FEA-9752-6FAEE5EBA6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65955" y="3192047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T 020 3697 5800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82BB2-CAF7-4EC8-851F-180E70D5FB8B}"/>
              </a:ext>
            </a:extLst>
          </p:cNvPr>
          <p:cNvSpPr txBox="1"/>
          <p:nvPr userDrawn="1"/>
        </p:nvSpPr>
        <p:spPr>
          <a:xfrm>
            <a:off x="365955" y="3614196"/>
            <a:ext cx="32768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0" dirty="0">
                <a:solidFill>
                  <a:srgbClr val="2A4898"/>
                </a:solidFill>
                <a:latin typeface="+mn-lt"/>
                <a:ea typeface="Roboto Medium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paul.stokes@jisc.ac.uk</a:t>
            </a:r>
            <a:endParaRPr lang="en-GB" sz="1800" b="0" dirty="0">
              <a:solidFill>
                <a:srgbClr val="2A4898"/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F8DAE-180A-4A80-948F-DF49A8732151}"/>
              </a:ext>
            </a:extLst>
          </p:cNvPr>
          <p:cNvSpPr txBox="1"/>
          <p:nvPr userDrawn="1"/>
        </p:nvSpPr>
        <p:spPr>
          <a:xfrm>
            <a:off x="365955" y="3981892"/>
            <a:ext cx="24991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dirty="0">
                <a:solidFill>
                  <a:srgbClr val="2A4898"/>
                </a:solidFill>
                <a:latin typeface="+mn-lt"/>
                <a:ea typeface="Roboto Medium" panose="02000000000000000000" pitchFamily="2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jisc.ac.uk</a:t>
            </a:r>
            <a:endParaRPr lang="en-GB" sz="1800" b="1" dirty="0">
              <a:solidFill>
                <a:srgbClr val="2A4898"/>
              </a:solidFill>
              <a:latin typeface="+mn-lt"/>
              <a:ea typeface="Roboto Medium" panose="02000000000000000000" pitchFamily="2" charset="0"/>
            </a:endParaRPr>
          </a:p>
        </p:txBody>
      </p:sp>
      <p:pic>
        <p:nvPicPr>
          <p:cNvPr id="13" name="Picture 12" descr="Female researchers working on robot at desk">
            <a:extLst>
              <a:ext uri="{FF2B5EF4-FFF2-40B4-BE49-F238E27FC236}">
                <a16:creationId xmlns:a16="http://schemas.microsoft.com/office/drawing/2014/main" id="{95C3DB1F-2F5F-4A41-8446-2FC2ADB97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14795" y="-1"/>
            <a:ext cx="502832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3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730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34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3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#JiscRDM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50153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515D-8FF3-CB4A-B4C6-CEF657C9143F}" type="datetime1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RDSS Pilots Day September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7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#JiscRDM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0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E75C-9D45-4CFA-BB77-7A8A519AF2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full bleed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8BCC-7A26-6A42-AA87-525F6042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73A5-CA9C-1043-A3DA-4ED6E6C4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6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33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3DA8FA-7150-4DC1-8728-AA9FC6E6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5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44335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jp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AD7AA7-DF94-4AFF-A5FA-B3EEEEDAC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Insert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CEFD-4A67-4290-8C22-5D11D25149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5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CEFD-4A67-4290-8C22-5D11D251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67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E702B-CEDF-440D-AE34-A9C3CC1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427CD-10DF-40F8-B66D-2742A4BE1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CC3DB-7876-44F5-93EB-E85646264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CEFD-4A67-4290-8C22-5D11D2514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CEFD-4A67-4290-8C22-5D11D25149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dmfunderrequirements.wordpress.com/" TargetMode="External"/><Relationship Id="rId2" Type="http://schemas.openxmlformats.org/officeDocument/2006/relationships/hyperlink" Target="http://doi.org/10.5281/zenodo.1421064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jisc.ac.uk/about/corporate/strateg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hyperlink" Target="https://youtu.be/Wdkl3qtCQIs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fair-principles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zenodo.org/record/2619357" TargetMode="Externa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sc.ac.uk/about/who-we-are-and-what-we-do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0E3BF5-5B6E-4A85-9257-7995D0F0B67A}"/>
              </a:ext>
            </a:extLst>
          </p:cNvPr>
          <p:cNvSpPr/>
          <p:nvPr/>
        </p:nvSpPr>
        <p:spPr>
          <a:xfrm>
            <a:off x="906675" y="875511"/>
            <a:ext cx="2705205" cy="2705205"/>
          </a:xfrm>
          <a:prstGeom prst="rect">
            <a:avLst/>
          </a:prstGeom>
          <a:solidFill>
            <a:srgbClr val="0D22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24695-26EF-47F3-B1EB-96A2275092C1}"/>
              </a:ext>
            </a:extLst>
          </p:cNvPr>
          <p:cNvSpPr txBox="1"/>
          <p:nvPr/>
        </p:nvSpPr>
        <p:spPr>
          <a:xfrm>
            <a:off x="1004046" y="909296"/>
            <a:ext cx="278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</a:rPr>
              <a:t>Policy into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D8914-EDB3-405F-B725-61646B77C6A8}"/>
              </a:ext>
            </a:extLst>
          </p:cNvPr>
          <p:cNvSpPr txBox="1"/>
          <p:nvPr/>
        </p:nvSpPr>
        <p:spPr>
          <a:xfrm>
            <a:off x="966537" y="2245895"/>
            <a:ext cx="252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Jisc - you don't need to know</a:t>
            </a:r>
          </a:p>
          <a:p>
            <a:r>
              <a:rPr lang="en-GB" dirty="0">
                <a:solidFill>
                  <a:schemeClr val="bg1"/>
                </a:solidFill>
              </a:rPr>
              <a:t>who we are, but these are some of the things we do [for you]</a:t>
            </a:r>
          </a:p>
        </p:txBody>
      </p:sp>
    </p:spTree>
    <p:extLst>
      <p:ext uri="{BB962C8B-B14F-4D97-AF65-F5344CB8AC3E}">
        <p14:creationId xmlns:p14="http://schemas.microsoft.com/office/powerpoint/2010/main" val="294090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59A2B3F-F1BF-4B4E-972F-ADB0E36B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SHERPA services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4A2822-D0FF-4CEE-9F1C-849673112B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8426451" cy="255741"/>
          </a:xfrm>
        </p:spPr>
        <p:txBody>
          <a:bodyPr/>
          <a:lstStyle/>
          <a:p>
            <a:r>
              <a:rPr lang="en-GB" sz="1400" b="0" dirty="0"/>
              <a:t>Helping authors and institutions make informed and confident decisions in open access publication and compliance.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F8429-2847-4B05-85D4-B33FBCED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717CC-7931-4E6C-AED0-0862A646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10</a:t>
            </a:fld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4A3908C-A29C-4FFA-B398-0FE853B4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668968"/>
            <a:ext cx="7494741" cy="2774446"/>
          </a:xfrm>
        </p:spPr>
        <p:txBody>
          <a:bodyPr/>
          <a:lstStyle/>
          <a:p>
            <a:r>
              <a:rPr lang="en-GB" dirty="0"/>
              <a:t>SHERPA/FACT – Finders &amp; Authors Compliance tool</a:t>
            </a:r>
          </a:p>
          <a:p>
            <a:r>
              <a:rPr lang="en-GB" dirty="0"/>
              <a:t>SHERPA/</a:t>
            </a:r>
            <a:r>
              <a:rPr lang="en-GB" dirty="0" err="1"/>
              <a:t>RoMEO</a:t>
            </a:r>
            <a:r>
              <a:rPr lang="en-GB" dirty="0"/>
              <a:t> - Publisher copyright policies &amp; self-archiving</a:t>
            </a:r>
          </a:p>
          <a:p>
            <a:r>
              <a:rPr lang="en-GB" dirty="0"/>
              <a:t>SHERPA JULIET - funders' conditions for open access publication</a:t>
            </a:r>
          </a:p>
          <a:p>
            <a:r>
              <a:rPr lang="en-GB" dirty="0"/>
              <a:t>SHERPA REF - comply with the open access requirements for the REF</a:t>
            </a:r>
          </a:p>
          <a:p>
            <a:r>
              <a:rPr lang="en-GB" dirty="0" err="1"/>
              <a:t>IpenDOAR</a:t>
            </a:r>
            <a:r>
              <a:rPr lang="en-GB" dirty="0"/>
              <a:t> - directory of open access repositories</a:t>
            </a:r>
          </a:p>
        </p:txBody>
      </p:sp>
    </p:spTree>
    <p:extLst>
      <p:ext uri="{BB962C8B-B14F-4D97-AF65-F5344CB8AC3E}">
        <p14:creationId xmlns:p14="http://schemas.microsoft.com/office/powerpoint/2010/main" val="27174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1186-5697-43F8-AAB9-1F77AD96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Funder policies and payments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F37F-D33D-4EEF-86D4-37BB43C0B34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What will the funders pay for?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85BE8C-656B-427A-8F25-A313156CD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Glasgow University -  funded by Jisc</a:t>
            </a:r>
          </a:p>
          <a:p>
            <a:r>
              <a:rPr lang="en-GB" dirty="0"/>
              <a:t>Outputs</a:t>
            </a:r>
          </a:p>
          <a:p>
            <a:pPr lvl="1"/>
            <a:r>
              <a:rPr lang="en-GB" sz="1400" dirty="0"/>
              <a:t>Funder Requirements and Paying for RDM - a systematic review</a:t>
            </a:r>
            <a:br>
              <a:rPr lang="en-GB" sz="1400" dirty="0"/>
            </a:br>
            <a:r>
              <a:rPr lang="en-GB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http://doi.org/10.5281/zenodo.1421064</a:t>
            </a:r>
            <a:endParaRPr lang="en-GB" sz="1400" dirty="0"/>
          </a:p>
          <a:p>
            <a:pPr lvl="1"/>
            <a:r>
              <a:rPr lang="en-GB" sz="1400" dirty="0"/>
              <a:t>Blog</a:t>
            </a:r>
            <a:br>
              <a:rPr lang="en-GB" sz="1400" dirty="0"/>
            </a:br>
            <a:r>
              <a:rPr lang="en-GB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https://rdmfunderrequirements.wordpress.com/</a:t>
            </a:r>
            <a:r>
              <a:rPr lang="en-GB" sz="1400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E0E0-91DD-4E35-8FE5-F09624E0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0E12-32DA-480B-97E8-3CFCE4F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8955C-FAB8-489E-A743-DE3BF09C38A7}"/>
              </a:ext>
            </a:extLst>
          </p:cNvPr>
          <p:cNvSpPr txBox="1"/>
          <p:nvPr/>
        </p:nvSpPr>
        <p:spPr>
          <a:xfrm>
            <a:off x="5824746" y="4447212"/>
            <a:ext cx="1946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</a:rPr>
              <a:t>By  Steven </a:t>
            </a:r>
            <a:r>
              <a:rPr lang="en-GB" sz="500" dirty="0" err="1">
                <a:solidFill>
                  <a:schemeClr val="bg1"/>
                </a:solidFill>
              </a:rPr>
              <a:t>Depolo</a:t>
            </a:r>
            <a:r>
              <a:rPr lang="en-GB" sz="500" dirty="0">
                <a:solidFill>
                  <a:schemeClr val="bg1"/>
                </a:solidFill>
              </a:rPr>
              <a:t>, CC BY 2.0, https://www.flickr.com/photos/stevendepolo/3354726208</a:t>
            </a:r>
          </a:p>
        </p:txBody>
      </p:sp>
      <p:pic>
        <p:nvPicPr>
          <p:cNvPr id="16" name="Content Placeholder 7" descr="A birthday cake&#10;&#10;Description automatically generated">
            <a:extLst>
              <a:ext uri="{FF2B5EF4-FFF2-40B4-BE49-F238E27FC236}">
                <a16:creationId xmlns:a16="http://schemas.microsoft.com/office/drawing/2014/main" id="{F286E3BA-EE42-4030-8ABC-01D1E8AD9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76"/>
          <a:stretch/>
        </p:blipFill>
        <p:spPr>
          <a:xfrm>
            <a:off x="5824746" y="740710"/>
            <a:ext cx="2910757" cy="36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E176FE-4482-4E74-B4E2-A74E21C551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E0E0-91DD-4E35-8FE5-F09624E0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0E12-32DA-480B-97E8-3CFCE4F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15803-5686-418E-8FDF-B904144C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447"/>
            <a:ext cx="9453716" cy="73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3DBE42-C8DA-428C-A326-E87EF9BD1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8672" b="17020"/>
          <a:stretch/>
        </p:blipFill>
        <p:spPr>
          <a:xfrm>
            <a:off x="0" y="1"/>
            <a:ext cx="9144000" cy="5170952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79B4D2E0-9408-4CFF-BEA0-F86F0742492C}"/>
              </a:ext>
            </a:extLst>
          </p:cNvPr>
          <p:cNvSpPr txBox="1">
            <a:spLocks/>
          </p:cNvSpPr>
          <p:nvPr/>
        </p:nvSpPr>
        <p:spPr>
          <a:xfrm>
            <a:off x="628860" y="1287456"/>
            <a:ext cx="7886700" cy="2139553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Open Research Hub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19102A-CABD-4F05-A3EE-FEAE300D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1282308"/>
            <a:ext cx="7886700" cy="213955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Open Research Hub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BCE285-51A8-4D45-B995-E6BB68239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8311C-7A84-4446-899F-D012C828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58562"/>
            <a:ext cx="3641970" cy="360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#</a:t>
            </a:r>
            <a:r>
              <a:rPr lang="en-GB" dirty="0" err="1">
                <a:solidFill>
                  <a:schemeClr val="bg1"/>
                </a:solidFill>
              </a:rPr>
              <a:t>JiscRDM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48596-1CE0-449F-9631-5E52A03B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58563"/>
            <a:ext cx="198109" cy="360000"/>
          </a:xfrm>
        </p:spPr>
        <p:txBody>
          <a:bodyPr/>
          <a:lstStyle/>
          <a:p>
            <a:fld id="{0BD7AF65-ABD8-9745-9161-1D3466EAFE0E}" type="slidenum">
              <a:rPr lang="en-GB" smtClean="0">
                <a:solidFill>
                  <a:schemeClr val="bg1"/>
                </a:solidFill>
              </a:rPr>
              <a:t>13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B7AEFD-508E-4ED0-9931-3118FD14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0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BFF02FA-FD84-4724-AEAD-E0DA84F0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 key challenge for universities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C308A9-AA3B-46D2-9ECB-0BE8EE06DFB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99E8744-85EE-429C-9AD1-19AD6BC7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F58AD-AD7E-47A5-99B8-952742B5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AF53-9304-40C0-91AC-4D0066C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D5D93-31A2-4630-B8F7-76814423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1" y="2698256"/>
            <a:ext cx="2165412" cy="18148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DFC62-9334-4F1B-8EC4-D18FF245C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51" y="1917001"/>
            <a:ext cx="2571750" cy="18283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CFE5E-EA0F-4E98-8654-1DA6476A4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08" r="6098"/>
          <a:stretch/>
        </p:blipFill>
        <p:spPr>
          <a:xfrm>
            <a:off x="424346" y="2879769"/>
            <a:ext cx="1490715" cy="1178971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555532-901A-4358-B32E-15A91B42A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98" y="1233223"/>
            <a:ext cx="1658959" cy="12217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399D6C-89B8-4549-993E-88080E173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835" y="3840498"/>
            <a:ext cx="2571750" cy="514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77801D-2311-4228-A092-385EF30A20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614" b="39699"/>
          <a:stretch/>
        </p:blipFill>
        <p:spPr>
          <a:xfrm>
            <a:off x="5713820" y="149883"/>
            <a:ext cx="3246097" cy="17150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17C9A2-7C35-4E2F-868F-62F06963B9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701"/>
          <a:stretch/>
        </p:blipFill>
        <p:spPr>
          <a:xfrm>
            <a:off x="2060199" y="1339332"/>
            <a:ext cx="2410201" cy="596572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F1C8D9-CACF-45DD-97A3-4265F6E90B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6564" y="2424726"/>
            <a:ext cx="1133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D547-04FA-441C-A98C-CFB9D0E2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Sector mandates and good practice - OA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3599D5-B86F-4228-9CD9-B91FFBB75B8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086CC4-EB7B-4838-B13C-FEB96A0C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BA89-4297-4397-B191-93CA852B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</a:t>
            </a:r>
            <a:r>
              <a:rPr lang="en-GB" err="1"/>
              <a:t>JiscRDM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BE817-91EF-4279-8C97-D035E088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1BBD5-E979-4883-BEEC-5692AB63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78" y="163164"/>
            <a:ext cx="2401556" cy="252311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31E7C-3DFA-42E7-A58B-F4FF3C2B3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426" b="6076"/>
          <a:stretch/>
        </p:blipFill>
        <p:spPr>
          <a:xfrm>
            <a:off x="1814854" y="3569182"/>
            <a:ext cx="3010374" cy="14700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403AA9-6CE6-4D0F-A172-8DF5CE054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7" b="4181"/>
          <a:stretch/>
        </p:blipFill>
        <p:spPr>
          <a:xfrm>
            <a:off x="286529" y="1090438"/>
            <a:ext cx="4130488" cy="2359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2DD4F4-449B-41A0-9B7C-02F4E866F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01"/>
          <a:stretch/>
        </p:blipFill>
        <p:spPr>
          <a:xfrm>
            <a:off x="3036289" y="789840"/>
            <a:ext cx="2564969" cy="634880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0A7227-8E4E-4A2C-BA31-4CB114FE1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720306"/>
            <a:ext cx="1618868" cy="1038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0CD954-5372-4DC4-B6E9-C8BB20313A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94"/>
          <a:stretch/>
        </p:blipFill>
        <p:spPr>
          <a:xfrm>
            <a:off x="5192667" y="2867970"/>
            <a:ext cx="3122903" cy="2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8121-D8C5-41F2-90DC-34F172CE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Jisc Open Research Hub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B78B9D-D719-4FAD-A2E9-F38F046BFAC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4C26-B536-4324-B3B9-57B7C7784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D1C34-67D2-4A6B-99AC-ACC7D996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#JiscRDM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B190E-94B9-413F-AF92-C522B44F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F6E2A-2C7D-41FC-87BD-E11239E4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39" y="815578"/>
            <a:ext cx="7411788" cy="3819302"/>
          </a:xfrm>
          <a:prstGeom prst="rect">
            <a:avLst/>
          </a:prstGeom>
        </p:spPr>
      </p:pic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812B711-65D7-4C6A-B1EA-5A3C4EA1D2DA}"/>
              </a:ext>
            </a:extLst>
          </p:cNvPr>
          <p:cNvSpPr txBox="1">
            <a:spLocks/>
          </p:cNvSpPr>
          <p:nvPr/>
        </p:nvSpPr>
        <p:spPr>
          <a:xfrm>
            <a:off x="215901" y="4872778"/>
            <a:ext cx="719138" cy="1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3E02DB-4B14-48AF-8FFF-C9CD8ABA4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82" y="815578"/>
            <a:ext cx="7411788" cy="38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CFC33-6799-4BE5-B568-D79EF442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Service workflow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348F5-8801-42FB-890E-DC220A28CCE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745A5B-7880-4ED7-A4F4-A278C636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F58AD-AD7E-47A5-99B8-952742B5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#JiscRDM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AF53-9304-40C0-91AC-4D0066CF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17</a:t>
            </a:fld>
            <a:endParaRPr lang="en-GB"/>
          </a:p>
        </p:txBody>
      </p:sp>
      <p:sp>
        <p:nvSpPr>
          <p:cNvPr id="8" name="Shape 716">
            <a:extLst>
              <a:ext uri="{FF2B5EF4-FFF2-40B4-BE49-F238E27FC236}">
                <a16:creationId xmlns:a16="http://schemas.microsoft.com/office/drawing/2014/main" id="{A6A96DCC-1122-421C-899C-F983BB4FE7D9}"/>
              </a:ext>
            </a:extLst>
          </p:cNvPr>
          <p:cNvSpPr txBox="1"/>
          <p:nvPr/>
        </p:nvSpPr>
        <p:spPr>
          <a:xfrm>
            <a:off x="513688" y="2030629"/>
            <a:ext cx="1445805" cy="40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Researcher deposits data</a:t>
            </a: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9" name="Shape 716">
            <a:extLst>
              <a:ext uri="{FF2B5EF4-FFF2-40B4-BE49-F238E27FC236}">
                <a16:creationId xmlns:a16="http://schemas.microsoft.com/office/drawing/2014/main" id="{6B4C9C33-0B7B-4DF6-826D-C7CF29048C05}"/>
              </a:ext>
            </a:extLst>
          </p:cNvPr>
          <p:cNvSpPr txBox="1"/>
          <p:nvPr/>
        </p:nvSpPr>
        <p:spPr>
          <a:xfrm>
            <a:off x="465718" y="3163516"/>
            <a:ext cx="1445805" cy="40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Record of data external deposit</a:t>
            </a:r>
            <a:endParaRPr kumimoji="0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10" name="Shape 662">
            <a:extLst>
              <a:ext uri="{FF2B5EF4-FFF2-40B4-BE49-F238E27FC236}">
                <a16:creationId xmlns:a16="http://schemas.microsoft.com/office/drawing/2014/main" id="{8E6B2179-D513-4839-A6AD-B26D0072D521}"/>
              </a:ext>
            </a:extLst>
          </p:cNvPr>
          <p:cNvSpPr/>
          <p:nvPr/>
        </p:nvSpPr>
        <p:spPr>
          <a:xfrm>
            <a:off x="3899385" y="4208138"/>
            <a:ext cx="2125663" cy="725836"/>
          </a:xfrm>
          <a:prstGeom prst="round2SameRect">
            <a:avLst>
              <a:gd name="adj1" fmla="val 29166"/>
              <a:gd name="adj2" fmla="val 0"/>
            </a:avLst>
          </a:prstGeom>
          <a:gradFill>
            <a:gsLst>
              <a:gs pos="0">
                <a:srgbClr val="CADCF0"/>
              </a:gs>
              <a:gs pos="50000">
                <a:srgbClr val="CADCF0"/>
              </a:gs>
              <a:gs pos="100000">
                <a:srgbClr val="FFFFFF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Shape 663">
            <a:extLst>
              <a:ext uri="{FF2B5EF4-FFF2-40B4-BE49-F238E27FC236}">
                <a16:creationId xmlns:a16="http://schemas.microsoft.com/office/drawing/2014/main" id="{4847D57A-A97F-4B6F-90BA-9823A75BF9E7}"/>
              </a:ext>
            </a:extLst>
          </p:cNvPr>
          <p:cNvSpPr/>
          <p:nvPr/>
        </p:nvSpPr>
        <p:spPr>
          <a:xfrm>
            <a:off x="4314149" y="2144118"/>
            <a:ext cx="1322059" cy="1338184"/>
          </a:xfrm>
          <a:prstGeom prst="ellipse">
            <a:avLst/>
          </a:prstGeom>
          <a:solidFill>
            <a:srgbClr val="CADCF0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Shape 670">
            <a:extLst>
              <a:ext uri="{FF2B5EF4-FFF2-40B4-BE49-F238E27FC236}">
                <a16:creationId xmlns:a16="http://schemas.microsoft.com/office/drawing/2014/main" id="{CE3BD7B6-85A7-4531-A64E-726731A4977C}"/>
              </a:ext>
            </a:extLst>
          </p:cNvPr>
          <p:cNvSpPr/>
          <p:nvPr/>
        </p:nvSpPr>
        <p:spPr>
          <a:xfrm>
            <a:off x="3069858" y="2445393"/>
            <a:ext cx="622145" cy="725836"/>
          </a:xfrm>
          <a:prstGeom prst="can">
            <a:avLst>
              <a:gd name="adj" fmla="val 25527"/>
            </a:avLst>
          </a:prstGeom>
          <a:solidFill>
            <a:srgbClr val="708A9E"/>
          </a:solidFill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841"/>
              </a:buClr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Shape 671">
            <a:extLst>
              <a:ext uri="{FF2B5EF4-FFF2-40B4-BE49-F238E27FC236}">
                <a16:creationId xmlns:a16="http://schemas.microsoft.com/office/drawing/2014/main" id="{9CA21735-BFD5-442A-912E-F54D9CB7EED7}"/>
              </a:ext>
            </a:extLst>
          </p:cNvPr>
          <p:cNvSpPr txBox="1"/>
          <p:nvPr/>
        </p:nvSpPr>
        <p:spPr>
          <a:xfrm>
            <a:off x="2914321" y="2144118"/>
            <a:ext cx="1025587" cy="36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Repository</a:t>
            </a:r>
            <a:endParaRPr kumimoji="0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14" name="Shape 672">
            <a:extLst>
              <a:ext uri="{FF2B5EF4-FFF2-40B4-BE49-F238E27FC236}">
                <a16:creationId xmlns:a16="http://schemas.microsoft.com/office/drawing/2014/main" id="{E4AD8EA4-AB07-418D-9D76-9D871A6EFAB0}"/>
              </a:ext>
            </a:extLst>
          </p:cNvPr>
          <p:cNvSpPr txBox="1"/>
          <p:nvPr/>
        </p:nvSpPr>
        <p:spPr>
          <a:xfrm>
            <a:off x="4391916" y="2181287"/>
            <a:ext cx="1170250" cy="41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Messaging</a:t>
            </a:r>
            <a:endParaRPr kumimoji="0" sz="15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15" name="Shape 673">
            <a:extLst>
              <a:ext uri="{FF2B5EF4-FFF2-40B4-BE49-F238E27FC236}">
                <a16:creationId xmlns:a16="http://schemas.microsoft.com/office/drawing/2014/main" id="{F4A60B7C-B8CA-451A-B821-82FD544097DC}"/>
              </a:ext>
            </a:extLst>
          </p:cNvPr>
          <p:cNvCxnSpPr>
            <a:stCxn id="12" idx="4"/>
            <a:endCxn id="11" idx="2"/>
          </p:cNvCxnSpPr>
          <p:nvPr/>
        </p:nvCxnSpPr>
        <p:spPr>
          <a:xfrm>
            <a:off x="3692004" y="2808311"/>
            <a:ext cx="622145" cy="4899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" name="Shape 675">
            <a:extLst>
              <a:ext uri="{FF2B5EF4-FFF2-40B4-BE49-F238E27FC236}">
                <a16:creationId xmlns:a16="http://schemas.microsoft.com/office/drawing/2014/main" id="{03DDC058-C9CC-4907-9540-A92D536EA262}"/>
              </a:ext>
            </a:extLst>
          </p:cNvPr>
          <p:cNvSpPr/>
          <p:nvPr/>
        </p:nvSpPr>
        <p:spPr>
          <a:xfrm>
            <a:off x="4612273" y="2502130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Shape 676">
            <a:extLst>
              <a:ext uri="{FF2B5EF4-FFF2-40B4-BE49-F238E27FC236}">
                <a16:creationId xmlns:a16="http://schemas.microsoft.com/office/drawing/2014/main" id="{48ADE27F-4471-4F37-94A3-6C3CA12BAE26}"/>
              </a:ext>
            </a:extLst>
          </p:cNvPr>
          <p:cNvSpPr/>
          <p:nvPr/>
        </p:nvSpPr>
        <p:spPr>
          <a:xfrm>
            <a:off x="4612273" y="2741423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Shape 677">
            <a:extLst>
              <a:ext uri="{FF2B5EF4-FFF2-40B4-BE49-F238E27FC236}">
                <a16:creationId xmlns:a16="http://schemas.microsoft.com/office/drawing/2014/main" id="{4F8B2558-8B1A-4720-B9C3-7BC3494C5F22}"/>
              </a:ext>
            </a:extLst>
          </p:cNvPr>
          <p:cNvSpPr/>
          <p:nvPr/>
        </p:nvSpPr>
        <p:spPr>
          <a:xfrm>
            <a:off x="4612273" y="2980715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Shape 678">
            <a:extLst>
              <a:ext uri="{FF2B5EF4-FFF2-40B4-BE49-F238E27FC236}">
                <a16:creationId xmlns:a16="http://schemas.microsoft.com/office/drawing/2014/main" id="{60343013-BC2C-4298-ADC1-A160B374721C}"/>
              </a:ext>
            </a:extLst>
          </p:cNvPr>
          <p:cNvSpPr/>
          <p:nvPr/>
        </p:nvSpPr>
        <p:spPr>
          <a:xfrm>
            <a:off x="5192921" y="2502130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Shape 679">
            <a:extLst>
              <a:ext uri="{FF2B5EF4-FFF2-40B4-BE49-F238E27FC236}">
                <a16:creationId xmlns:a16="http://schemas.microsoft.com/office/drawing/2014/main" id="{6F7B8808-0478-422D-9CD7-37B8C102175E}"/>
              </a:ext>
            </a:extLst>
          </p:cNvPr>
          <p:cNvSpPr/>
          <p:nvPr/>
        </p:nvSpPr>
        <p:spPr>
          <a:xfrm>
            <a:off x="5192921" y="2741423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Shape 680">
            <a:extLst>
              <a:ext uri="{FF2B5EF4-FFF2-40B4-BE49-F238E27FC236}">
                <a16:creationId xmlns:a16="http://schemas.microsoft.com/office/drawing/2014/main" id="{872277D0-4D9C-417A-9AEA-4F36B43D92A0}"/>
              </a:ext>
            </a:extLst>
          </p:cNvPr>
          <p:cNvSpPr/>
          <p:nvPr/>
        </p:nvSpPr>
        <p:spPr>
          <a:xfrm>
            <a:off x="5192921" y="2980715"/>
            <a:ext cx="145162" cy="143576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Shape 681">
            <a:extLst>
              <a:ext uri="{FF2B5EF4-FFF2-40B4-BE49-F238E27FC236}">
                <a16:creationId xmlns:a16="http://schemas.microsoft.com/office/drawing/2014/main" id="{6366D9EC-F826-4B1C-874A-6495C93C5158}"/>
              </a:ext>
            </a:extLst>
          </p:cNvPr>
          <p:cNvSpPr/>
          <p:nvPr/>
        </p:nvSpPr>
        <p:spPr>
          <a:xfrm>
            <a:off x="4854210" y="2693564"/>
            <a:ext cx="241937" cy="239293"/>
          </a:xfrm>
          <a:prstGeom prst="flowChartConnector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Shape 682">
            <a:extLst>
              <a:ext uri="{FF2B5EF4-FFF2-40B4-BE49-F238E27FC236}">
                <a16:creationId xmlns:a16="http://schemas.microsoft.com/office/drawing/2014/main" id="{3E90B7C8-ABCA-4336-9828-C813D5DB263D}"/>
              </a:ext>
            </a:extLst>
          </p:cNvPr>
          <p:cNvSpPr/>
          <p:nvPr/>
        </p:nvSpPr>
        <p:spPr>
          <a:xfrm>
            <a:off x="4716054" y="2789281"/>
            <a:ext cx="525212" cy="47859"/>
          </a:xfrm>
          <a:prstGeom prst="rect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hape 683">
            <a:extLst>
              <a:ext uri="{FF2B5EF4-FFF2-40B4-BE49-F238E27FC236}">
                <a16:creationId xmlns:a16="http://schemas.microsoft.com/office/drawing/2014/main" id="{51B77A67-4DF4-4E6A-88CF-CE6FF5EC4827}"/>
              </a:ext>
            </a:extLst>
          </p:cNvPr>
          <p:cNvSpPr/>
          <p:nvPr/>
        </p:nvSpPr>
        <p:spPr>
          <a:xfrm rot="2497616">
            <a:off x="4633617" y="2779080"/>
            <a:ext cx="686837" cy="47913"/>
          </a:xfrm>
          <a:prstGeom prst="rect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Shape 684">
            <a:extLst>
              <a:ext uri="{FF2B5EF4-FFF2-40B4-BE49-F238E27FC236}">
                <a16:creationId xmlns:a16="http://schemas.microsoft.com/office/drawing/2014/main" id="{EB46BC42-3B2E-4CAA-84E7-12FD2D92DCEA}"/>
              </a:ext>
            </a:extLst>
          </p:cNvPr>
          <p:cNvSpPr/>
          <p:nvPr/>
        </p:nvSpPr>
        <p:spPr>
          <a:xfrm rot="19102384" flipH="1">
            <a:off x="4633617" y="2788610"/>
            <a:ext cx="686837" cy="47913"/>
          </a:xfrm>
          <a:prstGeom prst="rect">
            <a:avLst/>
          </a:prstGeom>
          <a:solidFill>
            <a:srgbClr val="E85E12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26" name="Shape 685">
            <a:extLst>
              <a:ext uri="{FF2B5EF4-FFF2-40B4-BE49-F238E27FC236}">
                <a16:creationId xmlns:a16="http://schemas.microsoft.com/office/drawing/2014/main" id="{8A9BA951-D899-4279-AAD8-C0428CF24F5B}"/>
              </a:ext>
            </a:extLst>
          </p:cNvPr>
          <p:cNvCxnSpPr>
            <a:stCxn id="11" idx="7"/>
          </p:cNvCxnSpPr>
          <p:nvPr/>
        </p:nvCxnSpPr>
        <p:spPr>
          <a:xfrm rot="10800000" flipH="1">
            <a:off x="5442597" y="1667732"/>
            <a:ext cx="893619" cy="672358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" name="Shape 686">
            <a:extLst>
              <a:ext uri="{FF2B5EF4-FFF2-40B4-BE49-F238E27FC236}">
                <a16:creationId xmlns:a16="http://schemas.microsoft.com/office/drawing/2014/main" id="{8972F518-5A4F-47AF-AE35-7D7E2C002AE5}"/>
              </a:ext>
            </a:extLst>
          </p:cNvPr>
          <p:cNvSpPr/>
          <p:nvPr/>
        </p:nvSpPr>
        <p:spPr>
          <a:xfrm>
            <a:off x="6336120" y="1257846"/>
            <a:ext cx="869125" cy="854489"/>
          </a:xfrm>
          <a:prstGeom prst="can">
            <a:avLst>
              <a:gd name="adj" fmla="val 25527"/>
            </a:avLst>
          </a:prstGeom>
          <a:solidFill>
            <a:srgbClr val="B2BB1C"/>
          </a:solidFill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841"/>
              </a:buClr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687">
            <a:extLst>
              <a:ext uri="{FF2B5EF4-FFF2-40B4-BE49-F238E27FC236}">
                <a16:creationId xmlns:a16="http://schemas.microsoft.com/office/drawing/2014/main" id="{A13FD247-C09A-4415-8A66-C5EAA3C5140F}"/>
              </a:ext>
            </a:extLst>
          </p:cNvPr>
          <p:cNvSpPr/>
          <p:nvPr/>
        </p:nvSpPr>
        <p:spPr>
          <a:xfrm>
            <a:off x="6336120" y="2464988"/>
            <a:ext cx="869125" cy="854489"/>
          </a:xfrm>
          <a:prstGeom prst="can">
            <a:avLst>
              <a:gd name="adj" fmla="val 25527"/>
            </a:avLst>
          </a:prstGeom>
          <a:solidFill>
            <a:srgbClr val="F9B000"/>
          </a:solidFill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841"/>
              </a:buClr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688">
            <a:extLst>
              <a:ext uri="{FF2B5EF4-FFF2-40B4-BE49-F238E27FC236}">
                <a16:creationId xmlns:a16="http://schemas.microsoft.com/office/drawing/2014/main" id="{3C66820A-90AB-4233-AB80-26BC7E1960D8}"/>
              </a:ext>
            </a:extLst>
          </p:cNvPr>
          <p:cNvSpPr/>
          <p:nvPr/>
        </p:nvSpPr>
        <p:spPr>
          <a:xfrm>
            <a:off x="6336120" y="3647636"/>
            <a:ext cx="869125" cy="854489"/>
          </a:xfrm>
          <a:prstGeom prst="can">
            <a:avLst>
              <a:gd name="adj" fmla="val 25527"/>
            </a:avLst>
          </a:prstGeom>
          <a:solidFill>
            <a:srgbClr val="E85E12"/>
          </a:solidFill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841"/>
              </a:buClr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0" name="Shape 689">
            <a:extLst>
              <a:ext uri="{FF2B5EF4-FFF2-40B4-BE49-F238E27FC236}">
                <a16:creationId xmlns:a16="http://schemas.microsoft.com/office/drawing/2014/main" id="{E171F8EC-086D-4509-AE98-63344E08433B}"/>
              </a:ext>
            </a:extLst>
          </p:cNvPr>
          <p:cNvCxnSpPr>
            <a:cxnSpLocks/>
            <a:stCxn id="11" idx="6"/>
            <a:endCxn id="28" idx="2"/>
          </p:cNvCxnSpPr>
          <p:nvPr/>
        </p:nvCxnSpPr>
        <p:spPr>
          <a:xfrm>
            <a:off x="5636208" y="2813210"/>
            <a:ext cx="699912" cy="79023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1" name="Shape 690">
            <a:extLst>
              <a:ext uri="{FF2B5EF4-FFF2-40B4-BE49-F238E27FC236}">
                <a16:creationId xmlns:a16="http://schemas.microsoft.com/office/drawing/2014/main" id="{DA751969-B7CE-484B-B745-BC541D39A683}"/>
              </a:ext>
            </a:extLst>
          </p:cNvPr>
          <p:cNvSpPr txBox="1"/>
          <p:nvPr/>
        </p:nvSpPr>
        <p:spPr>
          <a:xfrm>
            <a:off x="6248397" y="1411752"/>
            <a:ext cx="1049155" cy="46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Preservation service</a:t>
            </a:r>
            <a:endParaRPr kumimoji="0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32" name="Shape 691">
            <a:extLst>
              <a:ext uri="{FF2B5EF4-FFF2-40B4-BE49-F238E27FC236}">
                <a16:creationId xmlns:a16="http://schemas.microsoft.com/office/drawing/2014/main" id="{2493DB71-4ECE-47F4-A4EA-2D8D6EF0BB0A}"/>
              </a:ext>
            </a:extLst>
          </p:cNvPr>
          <p:cNvSpPr txBox="1"/>
          <p:nvPr/>
        </p:nvSpPr>
        <p:spPr>
          <a:xfrm>
            <a:off x="6351631" y="2582458"/>
            <a:ext cx="829527" cy="62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Reporting and analytics</a:t>
            </a:r>
            <a:endParaRPr kumimoji="0" sz="11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33" name="Shape 692">
            <a:extLst>
              <a:ext uri="{FF2B5EF4-FFF2-40B4-BE49-F238E27FC236}">
                <a16:creationId xmlns:a16="http://schemas.microsoft.com/office/drawing/2014/main" id="{7C1AB160-3E89-46BF-B29C-94CB48558280}"/>
              </a:ext>
            </a:extLst>
          </p:cNvPr>
          <p:cNvSpPr txBox="1"/>
          <p:nvPr/>
        </p:nvSpPr>
        <p:spPr>
          <a:xfrm>
            <a:off x="6381946" y="3873586"/>
            <a:ext cx="816462" cy="50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Archival data storage</a:t>
            </a:r>
            <a:endParaRPr kumimoji="0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34" name="Shape 693">
            <a:extLst>
              <a:ext uri="{FF2B5EF4-FFF2-40B4-BE49-F238E27FC236}">
                <a16:creationId xmlns:a16="http://schemas.microsoft.com/office/drawing/2014/main" id="{173844C4-4459-487E-86AC-C1EC97BDB905}"/>
              </a:ext>
            </a:extLst>
          </p:cNvPr>
          <p:cNvCxnSpPr/>
          <p:nvPr/>
        </p:nvCxnSpPr>
        <p:spPr>
          <a:xfrm>
            <a:off x="5494347" y="3223075"/>
            <a:ext cx="841774" cy="771150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5" name="Shape 694">
            <a:extLst>
              <a:ext uri="{FF2B5EF4-FFF2-40B4-BE49-F238E27FC236}">
                <a16:creationId xmlns:a16="http://schemas.microsoft.com/office/drawing/2014/main" id="{B965A681-F19C-45EF-B9BE-A3F5B1A8ECBA}"/>
              </a:ext>
            </a:extLst>
          </p:cNvPr>
          <p:cNvCxnSpPr/>
          <p:nvPr/>
        </p:nvCxnSpPr>
        <p:spPr>
          <a:xfrm rot="5400000">
            <a:off x="4599299" y="1752828"/>
            <a:ext cx="777682" cy="4899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6" name="Shape 695">
            <a:extLst>
              <a:ext uri="{FF2B5EF4-FFF2-40B4-BE49-F238E27FC236}">
                <a16:creationId xmlns:a16="http://schemas.microsoft.com/office/drawing/2014/main" id="{22285E78-B7BF-4FAA-B625-FD2AF94FC5C9}"/>
              </a:ext>
            </a:extLst>
          </p:cNvPr>
          <p:cNvSpPr/>
          <p:nvPr/>
        </p:nvSpPr>
        <p:spPr>
          <a:xfrm rot="10800000" flipH="1">
            <a:off x="3951231" y="734493"/>
            <a:ext cx="2125663" cy="622145"/>
          </a:xfrm>
          <a:prstGeom prst="round2SameRect">
            <a:avLst>
              <a:gd name="adj1" fmla="val 29166"/>
              <a:gd name="adj2" fmla="val 0"/>
            </a:avLst>
          </a:prstGeom>
          <a:solidFill>
            <a:srgbClr val="CADCF0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Shape 697">
            <a:extLst>
              <a:ext uri="{FF2B5EF4-FFF2-40B4-BE49-F238E27FC236}">
                <a16:creationId xmlns:a16="http://schemas.microsoft.com/office/drawing/2014/main" id="{BBB4FB2F-4F46-4C88-BBD5-4B7914178216}"/>
              </a:ext>
            </a:extLst>
          </p:cNvPr>
          <p:cNvSpPr/>
          <p:nvPr/>
        </p:nvSpPr>
        <p:spPr>
          <a:xfrm>
            <a:off x="4403022" y="786339"/>
            <a:ext cx="133310" cy="226824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Shape 698">
            <a:extLst>
              <a:ext uri="{FF2B5EF4-FFF2-40B4-BE49-F238E27FC236}">
                <a16:creationId xmlns:a16="http://schemas.microsoft.com/office/drawing/2014/main" id="{70E33807-9ED0-4BD6-95FA-BC1A6C758917}"/>
              </a:ext>
            </a:extLst>
          </p:cNvPr>
          <p:cNvSpPr/>
          <p:nvPr/>
        </p:nvSpPr>
        <p:spPr>
          <a:xfrm rot="16200000">
            <a:off x="4401630" y="925681"/>
            <a:ext cx="136094" cy="311057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Shape 700">
            <a:extLst>
              <a:ext uri="{FF2B5EF4-FFF2-40B4-BE49-F238E27FC236}">
                <a16:creationId xmlns:a16="http://schemas.microsoft.com/office/drawing/2014/main" id="{5EDD2BB6-73F5-44F8-BE25-1E9A38EE0B2D}"/>
              </a:ext>
            </a:extLst>
          </p:cNvPr>
          <p:cNvSpPr/>
          <p:nvPr/>
        </p:nvSpPr>
        <p:spPr>
          <a:xfrm>
            <a:off x="4921484" y="786339"/>
            <a:ext cx="133310" cy="226824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" name="Shape 701">
            <a:extLst>
              <a:ext uri="{FF2B5EF4-FFF2-40B4-BE49-F238E27FC236}">
                <a16:creationId xmlns:a16="http://schemas.microsoft.com/office/drawing/2014/main" id="{EB25F7EA-8753-4821-B703-AFD55C9EC1C1}"/>
              </a:ext>
            </a:extLst>
          </p:cNvPr>
          <p:cNvSpPr/>
          <p:nvPr/>
        </p:nvSpPr>
        <p:spPr>
          <a:xfrm rot="16200000">
            <a:off x="4920092" y="925681"/>
            <a:ext cx="136094" cy="311057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Shape 703">
            <a:extLst>
              <a:ext uri="{FF2B5EF4-FFF2-40B4-BE49-F238E27FC236}">
                <a16:creationId xmlns:a16="http://schemas.microsoft.com/office/drawing/2014/main" id="{297DDDD0-496C-4092-A4F0-82BC9CCC3BD5}"/>
              </a:ext>
            </a:extLst>
          </p:cNvPr>
          <p:cNvSpPr/>
          <p:nvPr/>
        </p:nvSpPr>
        <p:spPr>
          <a:xfrm>
            <a:off x="5439947" y="786339"/>
            <a:ext cx="133310" cy="226824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" name="Shape 704">
            <a:extLst>
              <a:ext uri="{FF2B5EF4-FFF2-40B4-BE49-F238E27FC236}">
                <a16:creationId xmlns:a16="http://schemas.microsoft.com/office/drawing/2014/main" id="{42AE7803-65FD-4EF7-B223-1143AF486A6D}"/>
              </a:ext>
            </a:extLst>
          </p:cNvPr>
          <p:cNvSpPr/>
          <p:nvPr/>
        </p:nvSpPr>
        <p:spPr>
          <a:xfrm rot="16200000">
            <a:off x="5438555" y="925681"/>
            <a:ext cx="136094" cy="311057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Shape 705">
            <a:extLst>
              <a:ext uri="{FF2B5EF4-FFF2-40B4-BE49-F238E27FC236}">
                <a16:creationId xmlns:a16="http://schemas.microsoft.com/office/drawing/2014/main" id="{921FBADD-4067-420C-9BD9-91FA56D51CA4}"/>
              </a:ext>
            </a:extLst>
          </p:cNvPr>
          <p:cNvSpPr txBox="1"/>
          <p:nvPr/>
        </p:nvSpPr>
        <p:spPr>
          <a:xfrm>
            <a:off x="3828489" y="1092107"/>
            <a:ext cx="2372186" cy="25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5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National research data aggregation</a:t>
            </a:r>
            <a:endParaRPr kumimoji="0" sz="105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44" name="Shape 706">
            <a:extLst>
              <a:ext uri="{FF2B5EF4-FFF2-40B4-BE49-F238E27FC236}">
                <a16:creationId xmlns:a16="http://schemas.microsoft.com/office/drawing/2014/main" id="{5303C5EE-C723-47B3-A220-908F310BD75F}"/>
              </a:ext>
            </a:extLst>
          </p:cNvPr>
          <p:cNvCxnSpPr>
            <a:endCxn id="12" idx="2"/>
          </p:cNvCxnSpPr>
          <p:nvPr/>
        </p:nvCxnSpPr>
        <p:spPr>
          <a:xfrm>
            <a:off x="2706940" y="2808311"/>
            <a:ext cx="362918" cy="0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Shape 707">
            <a:extLst>
              <a:ext uri="{FF2B5EF4-FFF2-40B4-BE49-F238E27FC236}">
                <a16:creationId xmlns:a16="http://schemas.microsoft.com/office/drawing/2014/main" id="{5AD3DE31-A6B0-41F7-AB9D-CCBCFE9362B2}"/>
              </a:ext>
            </a:extLst>
          </p:cNvPr>
          <p:cNvSpPr txBox="1"/>
          <p:nvPr/>
        </p:nvSpPr>
        <p:spPr>
          <a:xfrm>
            <a:off x="2314640" y="2605620"/>
            <a:ext cx="518454" cy="362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Or</a:t>
            </a:r>
            <a:endParaRPr kumimoji="0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46" name="Shape 708">
            <a:extLst>
              <a:ext uri="{FF2B5EF4-FFF2-40B4-BE49-F238E27FC236}">
                <a16:creationId xmlns:a16="http://schemas.microsoft.com/office/drawing/2014/main" id="{34CAAEAB-694B-47E7-8EDD-A7501C5B2882}"/>
              </a:ext>
            </a:extLst>
          </p:cNvPr>
          <p:cNvCxnSpPr/>
          <p:nvPr/>
        </p:nvCxnSpPr>
        <p:spPr>
          <a:xfrm>
            <a:off x="2136640" y="2341702"/>
            <a:ext cx="414764" cy="367817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Shape 709">
            <a:extLst>
              <a:ext uri="{FF2B5EF4-FFF2-40B4-BE49-F238E27FC236}">
                <a16:creationId xmlns:a16="http://schemas.microsoft.com/office/drawing/2014/main" id="{3B7042EC-9473-4AB2-B39B-C6837E7F31AF}"/>
              </a:ext>
            </a:extLst>
          </p:cNvPr>
          <p:cNvCxnSpPr/>
          <p:nvPr/>
        </p:nvCxnSpPr>
        <p:spPr>
          <a:xfrm rot="10800000" flipH="1">
            <a:off x="2136640" y="2907103"/>
            <a:ext cx="414764" cy="367817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711">
            <a:extLst>
              <a:ext uri="{FF2B5EF4-FFF2-40B4-BE49-F238E27FC236}">
                <a16:creationId xmlns:a16="http://schemas.microsoft.com/office/drawing/2014/main" id="{37B2FEB9-FCB9-41FD-AB05-9D19BA5D4A44}"/>
              </a:ext>
            </a:extLst>
          </p:cNvPr>
          <p:cNvSpPr/>
          <p:nvPr/>
        </p:nvSpPr>
        <p:spPr>
          <a:xfrm>
            <a:off x="2069977" y="2030629"/>
            <a:ext cx="133310" cy="226824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Shape 712">
            <a:extLst>
              <a:ext uri="{FF2B5EF4-FFF2-40B4-BE49-F238E27FC236}">
                <a16:creationId xmlns:a16="http://schemas.microsoft.com/office/drawing/2014/main" id="{D5729B9C-193B-4343-9232-A31C6C7B4DD9}"/>
              </a:ext>
            </a:extLst>
          </p:cNvPr>
          <p:cNvSpPr/>
          <p:nvPr/>
        </p:nvSpPr>
        <p:spPr>
          <a:xfrm rot="16200000">
            <a:off x="2068585" y="2169971"/>
            <a:ext cx="136094" cy="311057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" name="Shape 714">
            <a:extLst>
              <a:ext uri="{FF2B5EF4-FFF2-40B4-BE49-F238E27FC236}">
                <a16:creationId xmlns:a16="http://schemas.microsoft.com/office/drawing/2014/main" id="{C769D8F3-14FB-4C1C-9AFF-DC99BBBA3344}"/>
              </a:ext>
            </a:extLst>
          </p:cNvPr>
          <p:cNvSpPr/>
          <p:nvPr/>
        </p:nvSpPr>
        <p:spPr>
          <a:xfrm>
            <a:off x="2069993" y="3171229"/>
            <a:ext cx="133310" cy="226824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Shape 715">
            <a:extLst>
              <a:ext uri="{FF2B5EF4-FFF2-40B4-BE49-F238E27FC236}">
                <a16:creationId xmlns:a16="http://schemas.microsoft.com/office/drawing/2014/main" id="{EC6EA700-E22D-4720-A056-47C4A1259DEF}"/>
              </a:ext>
            </a:extLst>
          </p:cNvPr>
          <p:cNvSpPr/>
          <p:nvPr/>
        </p:nvSpPr>
        <p:spPr>
          <a:xfrm rot="16200000">
            <a:off x="2068601" y="3310571"/>
            <a:ext cx="136094" cy="311057"/>
          </a:xfrm>
          <a:prstGeom prst="ellipse">
            <a:avLst/>
          </a:prstGeom>
          <a:solidFill>
            <a:srgbClr val="708A9E"/>
          </a:solidFill>
          <a:ln>
            <a:noFill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" name="Shape 722">
            <a:extLst>
              <a:ext uri="{FF2B5EF4-FFF2-40B4-BE49-F238E27FC236}">
                <a16:creationId xmlns:a16="http://schemas.microsoft.com/office/drawing/2014/main" id="{99D81ABD-8F76-4E9B-B8FA-FE5F21C9F3C5}"/>
              </a:ext>
            </a:extLst>
          </p:cNvPr>
          <p:cNvSpPr/>
          <p:nvPr/>
        </p:nvSpPr>
        <p:spPr>
          <a:xfrm>
            <a:off x="3899385" y="4259983"/>
            <a:ext cx="2125663" cy="673991"/>
          </a:xfrm>
          <a:prstGeom prst="round2SameRect">
            <a:avLst>
              <a:gd name="adj1" fmla="val 29166"/>
              <a:gd name="adj2" fmla="val 0"/>
            </a:avLst>
          </a:prstGeom>
          <a:gradFill>
            <a:gsLst>
              <a:gs pos="0">
                <a:srgbClr val="CADCF0"/>
              </a:gs>
              <a:gs pos="50000">
                <a:srgbClr val="CADCF0"/>
              </a:gs>
              <a:gs pos="100000">
                <a:srgbClr val="FFFFFF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" name="Shape 723">
            <a:extLst>
              <a:ext uri="{FF2B5EF4-FFF2-40B4-BE49-F238E27FC236}">
                <a16:creationId xmlns:a16="http://schemas.microsoft.com/office/drawing/2014/main" id="{128536E3-9F09-4A36-A36F-CDBF53D9A2F3}"/>
              </a:ext>
            </a:extLst>
          </p:cNvPr>
          <p:cNvSpPr/>
          <p:nvPr/>
        </p:nvSpPr>
        <p:spPr>
          <a:xfrm>
            <a:off x="3899385" y="4311829"/>
            <a:ext cx="2125663" cy="622145"/>
          </a:xfrm>
          <a:prstGeom prst="round2SameRect">
            <a:avLst>
              <a:gd name="adj1" fmla="val 29166"/>
              <a:gd name="adj2" fmla="val 0"/>
            </a:avLst>
          </a:prstGeom>
          <a:gradFill>
            <a:gsLst>
              <a:gs pos="0">
                <a:srgbClr val="CADCF0"/>
              </a:gs>
              <a:gs pos="50000">
                <a:srgbClr val="CADCF0"/>
              </a:gs>
              <a:gs pos="100000">
                <a:srgbClr val="FFFFFF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4" name="Shape 724">
            <a:extLst>
              <a:ext uri="{FF2B5EF4-FFF2-40B4-BE49-F238E27FC236}">
                <a16:creationId xmlns:a16="http://schemas.microsoft.com/office/drawing/2014/main" id="{00373DCD-7E3A-45D5-987C-1BA9FAC96616}"/>
              </a:ext>
            </a:extLst>
          </p:cNvPr>
          <p:cNvSpPr/>
          <p:nvPr/>
        </p:nvSpPr>
        <p:spPr>
          <a:xfrm>
            <a:off x="3899385" y="4363674"/>
            <a:ext cx="2125663" cy="570300"/>
          </a:xfrm>
          <a:prstGeom prst="round2SameRect">
            <a:avLst>
              <a:gd name="adj1" fmla="val 29166"/>
              <a:gd name="adj2" fmla="val 0"/>
            </a:avLst>
          </a:prstGeom>
          <a:gradFill>
            <a:gsLst>
              <a:gs pos="0">
                <a:srgbClr val="CADCF0"/>
              </a:gs>
              <a:gs pos="50000">
                <a:srgbClr val="CADCF0"/>
              </a:gs>
              <a:gs pos="100000">
                <a:srgbClr val="FFFFFF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04" tIns="62204" rIns="62204" bIns="62204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8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Shape 725">
            <a:extLst>
              <a:ext uri="{FF2B5EF4-FFF2-40B4-BE49-F238E27FC236}">
                <a16:creationId xmlns:a16="http://schemas.microsoft.com/office/drawing/2014/main" id="{D29B17A7-FBEA-41EB-9893-BF78386DBB6B}"/>
              </a:ext>
            </a:extLst>
          </p:cNvPr>
          <p:cNvSpPr txBox="1"/>
          <p:nvPr/>
        </p:nvSpPr>
        <p:spPr>
          <a:xfrm>
            <a:off x="3899385" y="4415519"/>
            <a:ext cx="2177509" cy="38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Institutional or external services</a:t>
            </a:r>
            <a:endParaRPr kumimoji="0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56" name="Shape 726">
            <a:extLst>
              <a:ext uri="{FF2B5EF4-FFF2-40B4-BE49-F238E27FC236}">
                <a16:creationId xmlns:a16="http://schemas.microsoft.com/office/drawing/2014/main" id="{FF461B62-4CF0-4676-9453-18794A4307C6}"/>
              </a:ext>
            </a:extLst>
          </p:cNvPr>
          <p:cNvCxnSpPr>
            <a:stCxn id="11" idx="4"/>
          </p:cNvCxnSpPr>
          <p:nvPr/>
        </p:nvCxnSpPr>
        <p:spPr>
          <a:xfrm flipH="1">
            <a:off x="4962115" y="3482302"/>
            <a:ext cx="13063" cy="881373"/>
          </a:xfrm>
          <a:prstGeom prst="straightConnector1">
            <a:avLst/>
          </a:prstGeom>
          <a:noFill/>
          <a:ln w="38100" cap="flat" cmpd="sng">
            <a:solidFill>
              <a:srgbClr val="708A9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7" name="Shape 672">
            <a:extLst>
              <a:ext uri="{FF2B5EF4-FFF2-40B4-BE49-F238E27FC236}">
                <a16:creationId xmlns:a16="http://schemas.microsoft.com/office/drawing/2014/main" id="{ACCA1D0B-5A91-4842-BB5C-999CCA778470}"/>
              </a:ext>
            </a:extLst>
          </p:cNvPr>
          <p:cNvSpPr txBox="1"/>
          <p:nvPr/>
        </p:nvSpPr>
        <p:spPr>
          <a:xfrm>
            <a:off x="4400565" y="2990921"/>
            <a:ext cx="1170250" cy="41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238" tIns="100238" rIns="100238" bIns="100238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</a:rPr>
              <a:t>Layer</a:t>
            </a:r>
            <a:endParaRPr kumimoji="0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 Light" panose="020B0604020202020204" charset="0"/>
              <a:ea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1714-B323-41C6-B5D8-B45D1B39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User Experience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66CE39-622F-45FD-91BD-81BB6C982CB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8FF3-055B-422A-B257-C84BA15B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Compelling user experience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User-centred-design approach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Many rounds of user acceptance testing (UAT)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28F77-E3EE-48FC-8641-0EAE206F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#JiscRDM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66DC-082B-4BCD-9840-45BA834D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D4A2E-2405-4D1E-88E2-095735896F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94" y="733524"/>
            <a:ext cx="4250826" cy="41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3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D547-04FA-441C-A98C-CFB9D0E2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Sector policies and good practice -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3D23DB-70F4-45F6-B142-F524CDBC622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7CFD1F-DA88-4464-BCDD-AEC8D424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BA89-4297-4397-B191-93CA852B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#JiscRDM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BE817-91EF-4279-8C97-D035E088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19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162E30-8875-41B9-A121-4558078CAAFB}"/>
              </a:ext>
            </a:extLst>
          </p:cNvPr>
          <p:cNvGrpSpPr/>
          <p:nvPr/>
        </p:nvGrpSpPr>
        <p:grpSpPr>
          <a:xfrm>
            <a:off x="6428307" y="184566"/>
            <a:ext cx="2175950" cy="1450633"/>
            <a:chOff x="4907184" y="1245022"/>
            <a:chExt cx="2175950" cy="1450633"/>
          </a:xfrm>
        </p:grpSpPr>
        <p:pic>
          <p:nvPicPr>
            <p:cNvPr id="5122" name="Picture 2" descr="FAIRdata">
              <a:extLst>
                <a:ext uri="{FF2B5EF4-FFF2-40B4-BE49-F238E27FC236}">
                  <a16:creationId xmlns:a16="http://schemas.microsoft.com/office/drawing/2014/main" id="{9C32C826-560B-4819-924C-E0A9F6697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184" y="1245022"/>
              <a:ext cx="2175950" cy="1450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3E6E60-F932-4B74-9D1D-B7FCCE8F7E03}"/>
                </a:ext>
              </a:extLst>
            </p:cNvPr>
            <p:cNvSpPr/>
            <p:nvPr/>
          </p:nvSpPr>
          <p:spPr>
            <a:xfrm>
              <a:off x="4909047" y="2514265"/>
              <a:ext cx="1485421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" err="1">
                  <a:latin typeface="Roboto"/>
                </a:rPr>
                <a:t>Sungya</a:t>
              </a:r>
              <a:r>
                <a:rPr lang="en-GB" sz="400">
                  <a:latin typeface="Roboto"/>
                </a:rPr>
                <a:t> </a:t>
              </a:r>
              <a:r>
                <a:rPr lang="en-GB" sz="400" err="1">
                  <a:latin typeface="Roboto"/>
                </a:rPr>
                <a:t>Pundir</a:t>
              </a:r>
              <a:r>
                <a:rPr lang="en-GB" sz="400">
                  <a:latin typeface="Roboto"/>
                </a:rPr>
                <a:t>, Wikimedia Commons, CC By-SA 4.0</a:t>
              </a:r>
              <a:endParaRPr lang="en-GB" sz="4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FF3BE5-221D-47A4-A80D-59958E5A9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93"/>
          <a:stretch/>
        </p:blipFill>
        <p:spPr>
          <a:xfrm>
            <a:off x="5685167" y="1627730"/>
            <a:ext cx="2482110" cy="1341995"/>
          </a:xfrm>
          <a:prstGeom prst="rect">
            <a:avLst/>
          </a:prstGeom>
        </p:spPr>
      </p:pic>
      <p:pic>
        <p:nvPicPr>
          <p:cNvPr id="1025" name="Picture 1" descr="Machine generated alternative text:&#10;nawre &gt; nawre &#10;nature &#10;MENU v &#10;biotechnology &#10;Correspondence OPEN I Published &#10;&gt; correspmdence &#10;: 02 April 2019 &#10;&gt; ar6de &#10;a natureresearch journal &#10;Search &#10;Download PDF &#10;&amp; alert &#10;Submit &#10;Login &#10;FAIRsharing as a community approach to &#10;standards, repositories and policies &#10;Susanna-Assunta Sansone , Peter McQuilton, Philippe Rocca-Serra, Alejandra Gonzalez-Beltran, &#10;Massimiliano Izzo, Allyson L. Lister, Milo Thurston &amp; the FAIRsharing Community &#10;Nature Biotechnology 37, 358-367 (2019) Download Citation &#10;To the Editor — Community-developed standards, such as those for the &#10;identificationl, citation2 and reporting3 of data, underpin reproducible &#10;and reusable research, aid scholarly publishing, and drive both the &#10;discovery and the evolution of scientific practice. The number of these &#10;standardization efforts, driven by large organizations or at the &#10;grassroots level, has been on the rise since the early 2000s. Thousands &#10;of community-developed standards are available (across all disciplines), &#10;many of which have been created and/or implemented by several &#10;thousand data repositories. Nevertheless, their uptake by the research &#10;community has been slow and uneven mainly because investigators lack &#10;incentives to follow and adopt standards. Uptake is further &#10;compromised if standards are not promptly implemented by databases, &#10;repositories and other research tools, or endorsed by infrastructures. &#10;Citations &#10;Sections &#10;115 &#10;Altmetric &#10;Figures &#10;Article metrics &#10;References &#10;Mapping the landscape and tracking evolution &#10;We say we need standards, but do we use them? &#10;The best standards are invisible and transparent &#10;Committed to community service &#10;Guidance to stakeholders &#10;Additional information &#10;References &#10;Acknowledgements &#10;Author information &#10;Supplementary Information &#10;Rights and permissions &#10;About this article ">
            <a:extLst>
              <a:ext uri="{FF2B5EF4-FFF2-40B4-BE49-F238E27FC236}">
                <a16:creationId xmlns:a16="http://schemas.microsoft.com/office/drawing/2014/main" id="{21B06703-E883-46BF-A891-445508ACA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4980" r="35537" b="38917"/>
          <a:stretch/>
        </p:blipFill>
        <p:spPr bwMode="auto">
          <a:xfrm>
            <a:off x="6262592" y="2904441"/>
            <a:ext cx="2472757" cy="159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B083A-5A95-4B4F-B282-4839547020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614" b="37015"/>
          <a:stretch/>
        </p:blipFill>
        <p:spPr>
          <a:xfrm>
            <a:off x="200721" y="3422961"/>
            <a:ext cx="2175950" cy="1200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3E56F-782B-4D69-ADE7-12BD818B6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59" y="811566"/>
            <a:ext cx="3267875" cy="1595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5FC4FF-4712-4D91-88D9-5E02344D2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6679" y="2084705"/>
            <a:ext cx="1427331" cy="1692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420D4-AA99-4965-9104-9FF50F564D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127"/>
          <a:stretch/>
        </p:blipFill>
        <p:spPr>
          <a:xfrm>
            <a:off x="3251455" y="2350222"/>
            <a:ext cx="2329114" cy="2706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CCDEC-B068-4735-B003-B75D24982F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972"/>
          <a:stretch/>
        </p:blipFill>
        <p:spPr>
          <a:xfrm>
            <a:off x="3722786" y="774032"/>
            <a:ext cx="1191975" cy="14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45AD-301E-44E5-8358-6E20E39C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Who/what is Jisc?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204D9-8974-491D-A984-1E002F7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80578-FA57-4769-8596-88469945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679D0-9830-4263-8E53-D15BEDDECF07}"/>
              </a:ext>
            </a:extLst>
          </p:cNvPr>
          <p:cNvSpPr/>
          <p:nvPr/>
        </p:nvSpPr>
        <p:spPr>
          <a:xfrm>
            <a:off x="0" y="80390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600" i="1" dirty="0">
                <a:latin typeface="Roboto"/>
              </a:rPr>
              <a:t>“We're a membership organisation, providing digital solutions for UK education and research”</a:t>
            </a:r>
            <a:endParaRPr lang="en-GB" sz="1600" b="0" i="1" dirty="0">
              <a:effectLst/>
              <a:latin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A30EA-3B83-4F9A-9BA5-56060ECA5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8"/>
          <a:stretch/>
        </p:blipFill>
        <p:spPr>
          <a:xfrm>
            <a:off x="556883" y="1267578"/>
            <a:ext cx="4004027" cy="1103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64217-F478-4FB0-A805-7A839771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5" y="2467523"/>
            <a:ext cx="4015116" cy="1729850"/>
          </a:xfrm>
          <a:prstGeom prst="rect">
            <a:avLst/>
          </a:prstGeom>
        </p:spPr>
      </p:pic>
      <p:pic>
        <p:nvPicPr>
          <p:cNvPr id="1027" name="Picture 3" descr="Machine generated alternative text:&#10;• JisczJisc - 50 years in the making &#10;The Computer Board &#10;$that•s us) is born &#10;1966 &#10;Did you know? &#10;We have been known as Jisc since 2012 but, historically, JISC stood for Joint Information &#10;Systems Committee. &#10;Share ">
            <a:hlinkClick r:id="rId5"/>
            <a:extLst>
              <a:ext uri="{FF2B5EF4-FFF2-40B4-BE49-F238E27FC236}">
                <a16:creationId xmlns:a16="http://schemas.microsoft.com/office/drawing/2014/main" id="{D71ECBE7-8A2D-4908-8C05-BE7B1864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3"/>
          <a:stretch/>
        </p:blipFill>
        <p:spPr bwMode="auto">
          <a:xfrm>
            <a:off x="4814259" y="1408391"/>
            <a:ext cx="3966366" cy="23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355364-1CAA-416A-8F53-E6A4098B2FB7}"/>
              </a:ext>
            </a:extLst>
          </p:cNvPr>
          <p:cNvSpPr/>
          <p:nvPr/>
        </p:nvSpPr>
        <p:spPr>
          <a:xfrm>
            <a:off x="3137582" y="4340634"/>
            <a:ext cx="3353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200" dirty="0">
                <a:hlinkClick r:id="rId7"/>
              </a:rPr>
              <a:t>https://www.jisc.ac.uk/about/corporate/strategy</a:t>
            </a:r>
            <a:endParaRPr lang="x-none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95FF-0D30-4AB4-A11B-40280ACD3AFD}"/>
              </a:ext>
            </a:extLst>
          </p:cNvPr>
          <p:cNvSpPr txBox="1"/>
          <p:nvPr/>
        </p:nvSpPr>
        <p:spPr>
          <a:xfrm>
            <a:off x="5909912" y="86627"/>
            <a:ext cx="287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Slido.com  #P647</a:t>
            </a:r>
          </a:p>
        </p:txBody>
      </p:sp>
    </p:spTree>
    <p:extLst>
      <p:ext uri="{BB962C8B-B14F-4D97-AF65-F5344CB8AC3E}">
        <p14:creationId xmlns:p14="http://schemas.microsoft.com/office/powerpoint/2010/main" val="16919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F62FA17-03F7-4A66-A967-CEA3498F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6" t="3119" r="14649" b="52957"/>
          <a:stretch/>
        </p:blipFill>
        <p:spPr>
          <a:xfrm>
            <a:off x="164053" y="3346919"/>
            <a:ext cx="2936646" cy="1127801"/>
          </a:xfrm>
          <a:prstGeom prst="roundRect">
            <a:avLst>
              <a:gd name="adj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CB277-7AD8-4091-AC03-E07E2625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5"/>
            <a:ext cx="2335788" cy="341572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FAIR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2DEE3-6350-497C-9F41-76962BFA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</a:t>
            </a:r>
            <a:r>
              <a:rPr lang="en-GB" err="1"/>
              <a:t>JiscRDM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8039-A5E4-4CF1-920E-63382899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20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0AFD2-DD8B-4CC0-B0DA-95272A49E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781"/>
          <a:stretch/>
        </p:blipFill>
        <p:spPr>
          <a:xfrm>
            <a:off x="3198460" y="2604216"/>
            <a:ext cx="2371299" cy="2419317"/>
          </a:xfrm>
          <a:prstGeom prst="roundRect">
            <a:avLst>
              <a:gd name="adj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E5259-EA5F-45A2-98AC-1D2393F56D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3" t="48305" r="27554" b="-1"/>
          <a:stretch/>
        </p:blipFill>
        <p:spPr>
          <a:xfrm>
            <a:off x="187383" y="933022"/>
            <a:ext cx="2371299" cy="1922802"/>
          </a:xfrm>
          <a:prstGeom prst="roundRect">
            <a:avLst>
              <a:gd name="adj" fmla="val 0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713E9-7F64-4A69-8DA5-DD0F0C2E6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486" y="113768"/>
            <a:ext cx="3107461" cy="4041136"/>
          </a:xfrm>
          <a:prstGeom prst="roundRect">
            <a:avLst>
              <a:gd name="adj" fmla="val 0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1BD3D-2B98-4E6B-BDB8-91AD454C7E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18" t="42187" r="16627" b="8763"/>
          <a:stretch/>
        </p:blipFill>
        <p:spPr>
          <a:xfrm>
            <a:off x="2785275" y="524169"/>
            <a:ext cx="2887911" cy="1735990"/>
          </a:xfrm>
          <a:prstGeom prst="roundRect">
            <a:avLst>
              <a:gd name="adj" fmla="val 0"/>
            </a:avLst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B146633-86A2-4A15-B14C-BCB0825B47B9}"/>
              </a:ext>
            </a:extLst>
          </p:cNvPr>
          <p:cNvSpPr/>
          <p:nvPr/>
        </p:nvSpPr>
        <p:spPr>
          <a:xfrm>
            <a:off x="185187" y="917824"/>
            <a:ext cx="2405551" cy="193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F9E01-EA94-4E4B-AE8A-33CCEE5AD93A}"/>
              </a:ext>
            </a:extLst>
          </p:cNvPr>
          <p:cNvSpPr/>
          <p:nvPr/>
        </p:nvSpPr>
        <p:spPr>
          <a:xfrm>
            <a:off x="5872486" y="113768"/>
            <a:ext cx="3107459" cy="4041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A34592-C873-4919-A325-6AA4E87FBD7D}"/>
              </a:ext>
            </a:extLst>
          </p:cNvPr>
          <p:cNvSpPr/>
          <p:nvPr/>
        </p:nvSpPr>
        <p:spPr>
          <a:xfrm>
            <a:off x="3204850" y="2604216"/>
            <a:ext cx="2364909" cy="240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DC61B-8E76-4A74-B914-F47DC58BD1E8}"/>
              </a:ext>
            </a:extLst>
          </p:cNvPr>
          <p:cNvSpPr/>
          <p:nvPr/>
        </p:nvSpPr>
        <p:spPr>
          <a:xfrm>
            <a:off x="164053" y="3354462"/>
            <a:ext cx="2936646" cy="1142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276C11-1D06-460A-BE25-25C8597DBA24}"/>
              </a:ext>
            </a:extLst>
          </p:cNvPr>
          <p:cNvSpPr/>
          <p:nvPr/>
        </p:nvSpPr>
        <p:spPr>
          <a:xfrm>
            <a:off x="2787656" y="524169"/>
            <a:ext cx="2887911" cy="1735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BC049E-A2C4-410D-8B03-A526C41B5ABA}"/>
              </a:ext>
            </a:extLst>
          </p:cNvPr>
          <p:cNvSpPr/>
          <p:nvPr/>
        </p:nvSpPr>
        <p:spPr>
          <a:xfrm>
            <a:off x="5891238" y="1200647"/>
            <a:ext cx="3086326" cy="2138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7E521-64BC-49CF-8156-6A285667B3BC}"/>
              </a:ext>
            </a:extLst>
          </p:cNvPr>
          <p:cNvSpPr txBox="1"/>
          <p:nvPr/>
        </p:nvSpPr>
        <p:spPr>
          <a:xfrm>
            <a:off x="5891238" y="4324602"/>
            <a:ext cx="218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Roboto Medium" panose="020B0604020202020204" charset="0"/>
                <a:ea typeface="Roboto Medium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https://www.go-fair.org/fair-principles/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0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5D6A-58FE-45AB-92FC-0185223E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A FAIR submission?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27BD9E-5A29-4B45-9652-90A3E93A6F7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5CA4C-D29C-45C8-A4FB-F31F694E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4BAF2-852C-441D-89D2-AD965305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#JiscRDM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E2BFE-A992-4A09-B192-85EDAA27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DC032-D60A-486A-8216-B0544859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62" y="971172"/>
            <a:ext cx="3887440" cy="336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B3567-8D18-4767-A524-BB31C8D16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" b="33954"/>
          <a:stretch/>
        </p:blipFill>
        <p:spPr>
          <a:xfrm>
            <a:off x="4572000" y="971172"/>
            <a:ext cx="4174738" cy="336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19524-37CB-4C3A-ACBD-ED75B340D396}"/>
              </a:ext>
            </a:extLst>
          </p:cNvPr>
          <p:cNvSpPr txBox="1"/>
          <p:nvPr/>
        </p:nvSpPr>
        <p:spPr>
          <a:xfrm>
            <a:off x="2441643" y="4503906"/>
            <a:ext cx="38132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https://zenodo.org/record/2619357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food, cup&#10;&#10;Description automatically generated">
            <a:extLst>
              <a:ext uri="{FF2B5EF4-FFF2-40B4-BE49-F238E27FC236}">
                <a16:creationId xmlns:a16="http://schemas.microsoft.com/office/drawing/2014/main" id="{6B9EDF0F-6E1A-4802-94C2-529DDA6D5D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96" t="22160" r="8973" b="2367"/>
          <a:stretch/>
        </p:blipFill>
        <p:spPr>
          <a:xfrm>
            <a:off x="-823011" y="-20638"/>
            <a:ext cx="10586822" cy="51641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841C-AA06-413C-88EB-62B4D7AE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1D558-B776-4C66-954B-6C1E1A37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22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2F78E-505E-4259-B670-F31F15D2D903}"/>
              </a:ext>
            </a:extLst>
          </p:cNvPr>
          <p:cNvSpPr/>
          <p:nvPr/>
        </p:nvSpPr>
        <p:spPr>
          <a:xfrm>
            <a:off x="179361" y="4362165"/>
            <a:ext cx="549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The way forward? Research 4.0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A80EE-2EC6-42E6-AE19-17D4A6968BB2}"/>
              </a:ext>
            </a:extLst>
          </p:cNvPr>
          <p:cNvSpPr txBox="1"/>
          <p:nvPr/>
        </p:nvSpPr>
        <p:spPr>
          <a:xfrm>
            <a:off x="6868393" y="4812483"/>
            <a:ext cx="219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>
                <a:solidFill>
                  <a:schemeClr val="bg1"/>
                </a:solidFill>
              </a:rPr>
              <a:t>By Gerd Leonhard, CC BY-SA 2.0, https://www.flickr.com/photos/gleonhard/28582496750/in/photostream/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40901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1F53-916F-4A3D-9ABC-614C7D31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4.0 technologies?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A79AA6D-1E37-4106-A593-8D0C4EBA55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0902" y="3030103"/>
            <a:ext cx="682235" cy="255741"/>
          </a:xfrm>
        </p:spPr>
        <p:txBody>
          <a:bodyPr/>
          <a:lstStyle/>
          <a:p>
            <a:pPr algn="ctr"/>
            <a:r>
              <a:rPr lang="en-GB" b="0" dirty="0"/>
              <a:t>A.I</a:t>
            </a:r>
          </a:p>
        </p:txBody>
      </p: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AEB7ED9F-454D-45B9-85A9-6A616BC36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24" y="1870587"/>
            <a:ext cx="1196064" cy="119606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EE9E-5984-4CAF-9ABA-D968E39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9BB7-1CFA-419E-AF51-8DB5CD09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23</a:t>
            </a:fld>
            <a:endParaRPr lang="en-GB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D9550D5D-5586-4770-A908-7FFEDA7EA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1638" y="1870587"/>
            <a:ext cx="1196064" cy="1196064"/>
          </a:xfrm>
          <a:prstGeom prst="rect">
            <a:avLst/>
          </a:prstGeom>
        </p:spPr>
      </p:pic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E37BAF7-48AB-425C-B314-3C623E8E4520}"/>
              </a:ext>
            </a:extLst>
          </p:cNvPr>
          <p:cNvSpPr txBox="1">
            <a:spLocks/>
          </p:cNvSpPr>
          <p:nvPr/>
        </p:nvSpPr>
        <p:spPr>
          <a:xfrm>
            <a:off x="4905152" y="3054632"/>
            <a:ext cx="682235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Mixed reality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34CEC85-519F-476A-A11C-B1BFDB12D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0762" y="1870587"/>
            <a:ext cx="1196064" cy="1196064"/>
          </a:xfrm>
          <a:prstGeom prst="rect">
            <a:avLst/>
          </a:prstGeom>
        </p:spPr>
      </p:pic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92950DA-8068-4A21-BFAE-ADBCBFED1A28}"/>
              </a:ext>
            </a:extLst>
          </p:cNvPr>
          <p:cNvSpPr txBox="1">
            <a:spLocks/>
          </p:cNvSpPr>
          <p:nvPr/>
        </p:nvSpPr>
        <p:spPr>
          <a:xfrm>
            <a:off x="1735825" y="3041827"/>
            <a:ext cx="113953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Robotics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58642F1-FBF6-4AC5-A2AC-DCE89104B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6200" y="1870587"/>
            <a:ext cx="1196064" cy="1196064"/>
          </a:xfrm>
          <a:prstGeom prst="rect">
            <a:avLst/>
          </a:prstGeom>
        </p:spPr>
      </p:pic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D8F8FA41-ECEA-45CF-9CE4-2E657A779F51}"/>
              </a:ext>
            </a:extLst>
          </p:cNvPr>
          <p:cNvSpPr txBox="1">
            <a:spLocks/>
          </p:cNvSpPr>
          <p:nvPr/>
        </p:nvSpPr>
        <p:spPr>
          <a:xfrm>
            <a:off x="3187742" y="3066357"/>
            <a:ext cx="1172504" cy="90348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5G and Internet of Things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5E2D1F1-88F8-4E17-A790-62F2418A6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7076" y="1870587"/>
            <a:ext cx="1196064" cy="1196064"/>
          </a:xfrm>
          <a:prstGeom prst="rect">
            <a:avLst/>
          </a:prstGeom>
        </p:spPr>
      </p:pic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4A3734E4-1E58-44FE-A649-F2CDA871EF8D}"/>
              </a:ext>
            </a:extLst>
          </p:cNvPr>
          <p:cNvSpPr txBox="1">
            <a:spLocks/>
          </p:cNvSpPr>
          <p:nvPr/>
        </p:nvSpPr>
        <p:spPr>
          <a:xfrm>
            <a:off x="6118159" y="3056979"/>
            <a:ext cx="1140353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Blockchain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7161C01-AD06-4112-9FA5-14EE0257C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42514" y="1870587"/>
            <a:ext cx="1166328" cy="1166328"/>
          </a:xfrm>
          <a:prstGeom prst="rect">
            <a:avLst/>
          </a:prstGeom>
        </p:spPr>
      </p:pic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865842E1-E5F2-4ED2-B458-6F483FCDBACF}"/>
              </a:ext>
            </a:extLst>
          </p:cNvPr>
          <p:cNvSpPr txBox="1">
            <a:spLocks/>
          </p:cNvSpPr>
          <p:nvPr/>
        </p:nvSpPr>
        <p:spPr>
          <a:xfrm>
            <a:off x="7469649" y="3058459"/>
            <a:ext cx="12688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0" dirty="0"/>
              <a:t>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418431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4A04C5-CF20-48E7-A219-18CA7239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4.0 the landscape?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635EC-7000-489F-9087-7ED9181A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6" y="1308329"/>
            <a:ext cx="3959998" cy="3013858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GB" b="1" dirty="0"/>
              <a:t>Emergent / to breakthrough at scale</a:t>
            </a:r>
          </a:p>
          <a:p>
            <a:pPr marL="90170" indent="-90170"/>
            <a:r>
              <a:rPr lang="en-GB" dirty="0"/>
              <a:t>Quantum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AI  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>
                <a:cs typeface="Arial"/>
              </a:rPr>
              <a:t>Biotech</a:t>
            </a:r>
          </a:p>
          <a:p>
            <a:pPr marL="90170" indent="-90170"/>
            <a:r>
              <a:rPr lang="en-GB" dirty="0"/>
              <a:t>Intelligent verification/reproducibility</a:t>
            </a:r>
            <a:endParaRPr lang="en-GB" dirty="0">
              <a:cs typeface="Arial"/>
            </a:endParaRPr>
          </a:p>
          <a:p>
            <a:pPr marL="0" indent="0">
              <a:buNone/>
            </a:pPr>
            <a:r>
              <a:rPr lang="en-GB" b="1" dirty="0"/>
              <a:t>Already in-train in the space</a:t>
            </a:r>
            <a:endParaRPr lang="en-GB" b="1" dirty="0">
              <a:cs typeface="Arial"/>
            </a:endParaRPr>
          </a:p>
          <a:p>
            <a:pPr marL="90170" indent="-90170"/>
            <a:r>
              <a:rPr lang="en-GB" dirty="0"/>
              <a:t>5G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Robotics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Automation  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Machine learning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Cloud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APIs</a:t>
            </a:r>
            <a:endParaRPr lang="en-GB" dirty="0">
              <a:cs typeface="Arial"/>
            </a:endParaRPr>
          </a:p>
          <a:p>
            <a:pPr marL="90170" indent="-90170"/>
            <a:r>
              <a:rPr lang="en-GB" dirty="0"/>
              <a:t>Data/object mining</a:t>
            </a: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6A976-84CC-4DE0-8098-F4376D79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24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B38156-CF3A-4431-8B78-4B7F24D5B35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967399"/>
            <a:ext cx="3959999" cy="255741"/>
          </a:xfrm>
        </p:spPr>
        <p:txBody>
          <a:bodyPr/>
          <a:lstStyle/>
          <a:p>
            <a:r>
              <a:rPr lang="en-GB"/>
              <a:t>Range (not exhaustive)</a:t>
            </a:r>
          </a:p>
        </p:txBody>
      </p:sp>
      <p:pic>
        <p:nvPicPr>
          <p:cNvPr id="10" name="Picture 2" descr="https://img.evbuc.com/https%3A%2F%2Fcdn.evbuc.com%2Fimages%2F64908356%2F70485727299%2F1%2Foriginal.20190705-052606?h=230&amp;w=460&amp;auto=compress&amp;rect=0%2C82%2C1280%2C640&amp;s=24b8dad4f07a4a2d44efbd2ff6d29d85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r="22262"/>
          <a:stretch>
            <a:fillRect/>
          </a:stretch>
        </p:blipFill>
        <p:spPr bwMode="auto">
          <a:xfrm>
            <a:off x="6011178" y="2820240"/>
            <a:ext cx="2241282" cy="20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1DB57-2133-4761-A3EE-A4153D85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</a:p>
        </p:txBody>
      </p:sp>
    </p:spTree>
    <p:extLst>
      <p:ext uri="{BB962C8B-B14F-4D97-AF65-F5344CB8AC3E}">
        <p14:creationId xmlns:p14="http://schemas.microsoft.com/office/powerpoint/2010/main" val="46005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713" y="1744656"/>
            <a:ext cx="3675443" cy="82709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Questions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873DB-86C5-48A9-9CB2-1F7731456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41" b="99453" l="26198" r="53125">
                        <a14:foregroundMark x1="32135" y1="91250" x2="37708" y2="99922"/>
                        <a14:foregroundMark x1="37708" y1="99922" x2="42969" y2="94688"/>
                        <a14:foregroundMark x1="42969" y1="94688" x2="43385" y2="92188"/>
                        <a14:foregroundMark x1="43021" y1="92109" x2="42969" y2="92109"/>
                        <a14:foregroundMark x1="43594" y1="26641" x2="45052" y2="26719"/>
                        <a14:foregroundMark x1="30521" y1="97109" x2="29323" y2="99453"/>
                      </a14:backgroundRemoval>
                    </a14:imgEffect>
                  </a14:imgLayer>
                </a14:imgProps>
              </a:ext>
            </a:extLst>
          </a:blip>
          <a:srcRect l="22869" t="18634" r="43432"/>
          <a:stretch/>
        </p:blipFill>
        <p:spPr>
          <a:xfrm>
            <a:off x="276555" y="662537"/>
            <a:ext cx="2783831" cy="448096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C2AA93E-DFE9-433F-A03D-2366E53F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29" y="4623775"/>
            <a:ext cx="3641971" cy="360000"/>
          </a:xfrm>
        </p:spPr>
        <p:txBody>
          <a:bodyPr/>
          <a:lstStyle/>
          <a:p>
            <a:r>
              <a:rPr lang="en-GB"/>
              <a:t>#</a:t>
            </a:r>
            <a:r>
              <a:rPr lang="en-GB" err="1"/>
              <a:t>JiscRDM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CFA6969-61DC-41BD-B956-9F739980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6" y="4623776"/>
            <a:ext cx="198109" cy="360000"/>
          </a:xfrm>
        </p:spPr>
        <p:txBody>
          <a:bodyPr/>
          <a:lstStyle/>
          <a:p>
            <a:fld id="{0BD7AF65-ABD8-9745-9161-1D3466EAFE0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1EBF0-0B2A-47EA-8D4E-3969C4791B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Paul Stokes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0F73-1583-4184-9D0F-6BA47CEA433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dirty="0"/>
              <a:t>Senior co-design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836F6-E479-41C7-ABBE-F89973FBA2AB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GB" dirty="0"/>
              <a:t>Jisc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4A47D-4F2A-44CA-9E6F-DD81579A865B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40928-F34D-4336-BCF8-592C634D018C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6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3D4A22C-3D9C-4788-B9A5-6D598CE154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52" r="10574" b="3276"/>
          <a:stretch/>
        </p:blipFill>
        <p:spPr>
          <a:xfrm>
            <a:off x="0" y="-53518564"/>
            <a:ext cx="9144000" cy="5805624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6157-968C-4C90-BC65-F59D712C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3C0B-5DA7-491A-8C18-020A80DF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F69B-BFC6-4924-961F-A93FB371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0262"/>
            <a:ext cx="6518277" cy="341572"/>
          </a:xfrm>
        </p:spPr>
        <p:txBody>
          <a:bodyPr/>
          <a:lstStyle/>
          <a:p>
            <a:r>
              <a:rPr lang="en-GB" dirty="0"/>
              <a:t>What do we do?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3F544-BD24-4C2E-93C1-F2CD2D6C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AC1E6-D931-4868-9E18-1532386E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https://www.jisc.ac.uk/sites/default/files/wwd-advice-assistance-blue.png">
            <a:extLst>
              <a:ext uri="{FF2B5EF4-FFF2-40B4-BE49-F238E27FC236}">
                <a16:creationId xmlns:a16="http://schemas.microsoft.com/office/drawing/2014/main" id="{52BE8581-7CA5-4448-AB3E-6D41DC89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78" y="2407050"/>
            <a:ext cx="1578721" cy="8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jisc.ac.uk/sites/default/files/wwd-sector-deals-blue.png">
            <a:extLst>
              <a:ext uri="{FF2B5EF4-FFF2-40B4-BE49-F238E27FC236}">
                <a16:creationId xmlns:a16="http://schemas.microsoft.com/office/drawing/2014/main" id="{43AE830A-4569-4495-99F2-17680F12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1" y="2471302"/>
            <a:ext cx="1495829" cy="7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jisc.ac.uk/sites/default/files/wwd-shared-services-blue.png">
            <a:extLst>
              <a:ext uri="{FF2B5EF4-FFF2-40B4-BE49-F238E27FC236}">
                <a16:creationId xmlns:a16="http://schemas.microsoft.com/office/drawing/2014/main" id="{C7345DD3-02AA-40EC-8C16-67443912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44" y="2407047"/>
            <a:ext cx="1456111" cy="7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42D30E-BAE0-4419-9BA8-77902F11F50B}"/>
              </a:ext>
            </a:extLst>
          </p:cNvPr>
          <p:cNvSpPr/>
          <p:nvPr/>
        </p:nvSpPr>
        <p:spPr>
          <a:xfrm>
            <a:off x="982122" y="1084959"/>
            <a:ext cx="2158331" cy="2169864"/>
          </a:xfrm>
          <a:prstGeom prst="ellipse">
            <a:avLst/>
          </a:prstGeom>
          <a:noFill/>
          <a:ln w="12700">
            <a:solidFill>
              <a:srgbClr val="E95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51FB8-ACE6-4B05-87AA-4F8D92175952}"/>
              </a:ext>
            </a:extLst>
          </p:cNvPr>
          <p:cNvSpPr/>
          <p:nvPr/>
        </p:nvSpPr>
        <p:spPr>
          <a:xfrm>
            <a:off x="1065674" y="1627582"/>
            <a:ext cx="1868327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166">
              <a:lnSpc>
                <a:spcPct val="90000"/>
              </a:lnSpc>
            </a:pPr>
            <a:r>
              <a:rPr lang="en-GB" sz="1600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Shared </a:t>
            </a:r>
            <a:r>
              <a:rPr lang="en-GB" sz="1600" b="1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digital infrastructure </a:t>
            </a:r>
            <a:r>
              <a:rPr lang="en-GB" sz="1600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and </a:t>
            </a:r>
            <a:r>
              <a:rPr lang="en-GB" sz="1600" b="1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services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E5A85F-4A1E-49F1-AC2E-F6C397CB2BC9}"/>
              </a:ext>
            </a:extLst>
          </p:cNvPr>
          <p:cNvSpPr/>
          <p:nvPr/>
        </p:nvSpPr>
        <p:spPr>
          <a:xfrm>
            <a:off x="5932105" y="1054481"/>
            <a:ext cx="2229779" cy="2261385"/>
          </a:xfrm>
          <a:prstGeom prst="ellipse">
            <a:avLst/>
          </a:prstGeom>
          <a:noFill/>
          <a:ln w="12700">
            <a:solidFill>
              <a:srgbClr val="E95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B0BDD-9612-407E-81BB-98D42BFF9876}"/>
              </a:ext>
            </a:extLst>
          </p:cNvPr>
          <p:cNvSpPr/>
          <p:nvPr/>
        </p:nvSpPr>
        <p:spPr>
          <a:xfrm>
            <a:off x="6005508" y="1586806"/>
            <a:ext cx="208881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166">
              <a:lnSpc>
                <a:spcPct val="90000"/>
              </a:lnSpc>
            </a:pPr>
            <a:r>
              <a:rPr lang="en-GB" sz="1600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Expert and trusted </a:t>
            </a:r>
            <a:r>
              <a:rPr lang="en-GB" sz="1600" b="1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practical support and assistance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58E4E2-6D65-4706-8D52-C84549924ED8}"/>
              </a:ext>
            </a:extLst>
          </p:cNvPr>
          <p:cNvSpPr/>
          <p:nvPr/>
        </p:nvSpPr>
        <p:spPr>
          <a:xfrm>
            <a:off x="3406895" y="1100984"/>
            <a:ext cx="2158329" cy="2214880"/>
          </a:xfrm>
          <a:prstGeom prst="ellipse">
            <a:avLst/>
          </a:prstGeom>
          <a:noFill/>
          <a:ln w="12700">
            <a:solidFill>
              <a:srgbClr val="E95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B0183-EA14-4149-ADFA-D4FAC5F0ADE5}"/>
              </a:ext>
            </a:extLst>
          </p:cNvPr>
          <p:cNvSpPr/>
          <p:nvPr/>
        </p:nvSpPr>
        <p:spPr>
          <a:xfrm>
            <a:off x="3206216" y="1627579"/>
            <a:ext cx="2579605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166">
              <a:lnSpc>
                <a:spcPct val="90000"/>
              </a:lnSpc>
            </a:pPr>
            <a:r>
              <a:rPr lang="en-GB" sz="1600" b="1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Sector wide deals </a:t>
            </a:r>
          </a:p>
          <a:p>
            <a:pPr algn="ctr" defTabSz="457166">
              <a:lnSpc>
                <a:spcPct val="90000"/>
              </a:lnSpc>
            </a:pPr>
            <a:r>
              <a:rPr lang="en-GB" sz="1600" dirty="0">
                <a:solidFill>
                  <a:srgbClr val="2C3841"/>
                </a:solidFill>
                <a:latin typeface="Corbel" panose="020B0503020204020204"/>
                <a:ea typeface="MS PGothic" panose="020B0600070205080204" pitchFamily="34" charset="-128"/>
              </a:rPr>
              <a:t>with IT vendors and commercial publishers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4B77DC-356A-4CBF-B6F2-CC926C7ABD70}"/>
              </a:ext>
            </a:extLst>
          </p:cNvPr>
          <p:cNvSpPr/>
          <p:nvPr/>
        </p:nvSpPr>
        <p:spPr>
          <a:xfrm>
            <a:off x="951422" y="1028311"/>
            <a:ext cx="558495" cy="558495"/>
          </a:xfrm>
          <a:prstGeom prst="ellipse">
            <a:avLst/>
          </a:prstGeom>
          <a:solidFill>
            <a:srgbClr val="E9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4340D8-2112-4136-BEC0-5EF0320CA16C}"/>
              </a:ext>
            </a:extLst>
          </p:cNvPr>
          <p:cNvSpPr/>
          <p:nvPr/>
        </p:nvSpPr>
        <p:spPr>
          <a:xfrm>
            <a:off x="3455675" y="985703"/>
            <a:ext cx="558495" cy="558495"/>
          </a:xfrm>
          <a:prstGeom prst="ellipse">
            <a:avLst/>
          </a:prstGeom>
          <a:solidFill>
            <a:srgbClr val="E9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FDB784-B854-4EBD-88A8-2BDD22374A39}"/>
              </a:ext>
            </a:extLst>
          </p:cNvPr>
          <p:cNvSpPr/>
          <p:nvPr/>
        </p:nvSpPr>
        <p:spPr>
          <a:xfrm>
            <a:off x="5962970" y="985702"/>
            <a:ext cx="558495" cy="558495"/>
          </a:xfrm>
          <a:prstGeom prst="ellipse">
            <a:avLst/>
          </a:prstGeom>
          <a:solidFill>
            <a:srgbClr val="E95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6"/>
            <a:endParaRPr lang="en-US" sz="1800" dirty="0">
              <a:solidFill>
                <a:srgbClr val="DE481C"/>
              </a:solidFill>
              <a:latin typeface="Corbel" panose="020B050302020402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0FFF27-23D2-4497-84A4-71E2701CB1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72" y="981804"/>
            <a:ext cx="14599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C26E17-E79C-494F-8DD3-6921F7570C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79" y="986491"/>
            <a:ext cx="262084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AB3058-86A6-438B-9751-3702376F68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762" y="981804"/>
            <a:ext cx="256808" cy="54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717C491-A742-40B4-B117-4B5A905AFAB1}"/>
              </a:ext>
            </a:extLst>
          </p:cNvPr>
          <p:cNvSpPr/>
          <p:nvPr/>
        </p:nvSpPr>
        <p:spPr>
          <a:xfrm>
            <a:off x="1470925" y="3557177"/>
            <a:ext cx="61772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B71A8B"/>
                </a:solidFill>
                <a:latin typeface="Corbel" panose="020B0503020204020204"/>
                <a:ea typeface="MS PGothic" panose="020B0600070205080204" pitchFamily="34" charset="-128"/>
              </a:rPr>
              <a:t>Research and development</a:t>
            </a:r>
            <a:endParaRPr lang="en-US" sz="2400" b="1" dirty="0">
              <a:solidFill>
                <a:srgbClr val="B71A8B"/>
              </a:solidFill>
              <a:latin typeface="Corbel" panose="020B0503020204020204"/>
              <a:ea typeface="MS PGothic" panose="020B0600070205080204" pitchFamily="34" charset="-128"/>
            </a:endParaRP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7646C15C-FEEB-406F-AB69-AB0D12997ACE}"/>
              </a:ext>
            </a:extLst>
          </p:cNvPr>
          <p:cNvSpPr/>
          <p:nvPr/>
        </p:nvSpPr>
        <p:spPr>
          <a:xfrm>
            <a:off x="910160" y="3488855"/>
            <a:ext cx="7298805" cy="437655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4" name="Rounded Rectangle 22">
            <a:extLst>
              <a:ext uri="{FF2B5EF4-FFF2-40B4-BE49-F238E27FC236}">
                <a16:creationId xmlns:a16="http://schemas.microsoft.com/office/drawing/2014/main" id="{0110421F-C3F2-4D7D-ADEC-6F632E3F4367}"/>
              </a:ext>
            </a:extLst>
          </p:cNvPr>
          <p:cNvSpPr/>
          <p:nvPr/>
        </p:nvSpPr>
        <p:spPr>
          <a:xfrm>
            <a:off x="799604" y="901274"/>
            <a:ext cx="7544795" cy="3192135"/>
          </a:xfrm>
          <a:prstGeom prst="roundRect">
            <a:avLst>
              <a:gd name="adj" fmla="val 1635"/>
            </a:avLst>
          </a:prstGeom>
          <a:noFill/>
          <a:ln w="12700">
            <a:solidFill>
              <a:srgbClr val="E95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457484-1C81-411D-816D-E6520296AC85}"/>
              </a:ext>
            </a:extLst>
          </p:cNvPr>
          <p:cNvSpPr/>
          <p:nvPr/>
        </p:nvSpPr>
        <p:spPr>
          <a:xfrm>
            <a:off x="2215553" y="4247678"/>
            <a:ext cx="45609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https://www.jisc.ac.uk/about/who-we-are-and-what-we-do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9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D89DE-A30C-4107-88A0-F2694B99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#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JiscRDM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6A659-3BF3-473B-8542-5442D41D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7AF65-ABD8-9745-9161-1D3466EAFE0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FA7B1C-F142-45B5-94AC-27EB339C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Jisc RDM programmes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DDE60-C3BD-48B3-AFC3-A84769A2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93" y="1248995"/>
            <a:ext cx="6518276" cy="701726"/>
          </a:xfrm>
        </p:spPr>
        <p:txBody>
          <a:bodyPr/>
          <a:lstStyle/>
          <a:p>
            <a:pPr marL="0" lvl="0" indent="0" defTabSz="685800">
              <a:lnSpc>
                <a:spcPct val="90000"/>
              </a:lnSpc>
              <a:buNone/>
            </a:pPr>
            <a:r>
              <a:rPr lang="en-GB" sz="17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Managing Research Data Programme (2009-2011)</a:t>
            </a:r>
          </a:p>
          <a:p>
            <a:pPr marL="90487" lvl="1" indent="0">
              <a:buNone/>
            </a:pPr>
            <a:r>
              <a:rPr lang="en-GB">
                <a:solidFill>
                  <a:schemeClr val="tx1"/>
                </a:solidFill>
              </a:rPr>
              <a:t>Infrastructure, data management planning, business case planning, publishing, sharing and discovering research data, RDM training materials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47A0074-CFB7-43DD-A897-834B13876B43}"/>
              </a:ext>
            </a:extLst>
          </p:cNvPr>
          <p:cNvSpPr txBox="1">
            <a:spLocks/>
          </p:cNvSpPr>
          <p:nvPr/>
        </p:nvSpPr>
        <p:spPr>
          <a:xfrm>
            <a:off x="613702" y="2200474"/>
            <a:ext cx="6518277" cy="5124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Managing Research Data (2011-13)</a:t>
            </a:r>
          </a:p>
          <a:p>
            <a:pPr marL="90487" lvl="1" defTabSz="270000">
              <a:lnSpc>
                <a:spcPct val="100000"/>
              </a:lnSpc>
            </a:pPr>
            <a:r>
              <a:rPr lang="en-GB" sz="1200" b="0">
                <a:latin typeface="Roboto Light" panose="02000000000000000000" pitchFamily="2" charset="0"/>
                <a:ea typeface="Roboto Light" panose="02000000000000000000" pitchFamily="2" charset="0"/>
              </a:rPr>
              <a:t>Developing training materials for specific disciplines and information professionals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CBC66-B23A-4E3F-BD7F-5B7AADBD153A}"/>
              </a:ext>
            </a:extLst>
          </p:cNvPr>
          <p:cNvSpPr txBox="1">
            <a:spLocks/>
          </p:cNvSpPr>
          <p:nvPr/>
        </p:nvSpPr>
        <p:spPr>
          <a:xfrm>
            <a:off x="290828" y="3302752"/>
            <a:ext cx="6518276" cy="1142194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CE799-F0CF-40D3-9896-FD5329CD6ECE}"/>
              </a:ext>
            </a:extLst>
          </p:cNvPr>
          <p:cNvSpPr/>
          <p:nvPr/>
        </p:nvSpPr>
        <p:spPr>
          <a:xfrm>
            <a:off x="613093" y="2945824"/>
            <a:ext cx="8053706" cy="51244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sz="1700">
                <a:latin typeface="Roboto Medium" panose="02000000000000000000" pitchFamily="2" charset="0"/>
                <a:ea typeface="Roboto Medium" panose="02000000000000000000" pitchFamily="2" charset="0"/>
              </a:rPr>
              <a:t>Research at Risk Co-Design (2014-2016)</a:t>
            </a:r>
          </a:p>
          <a:p>
            <a:pPr marL="90487" lvl="1" defTabSz="270000">
              <a:spcBef>
                <a:spcPts val="375"/>
              </a:spcBef>
            </a:pPr>
            <a:r>
              <a:rPr lang="en-GB" sz="1200">
                <a:latin typeface="Roboto Light" panose="02000000000000000000" pitchFamily="2" charset="0"/>
                <a:ea typeface="Roboto Light" panose="02000000000000000000" pitchFamily="2" charset="0"/>
              </a:rPr>
              <a:t>Establishing good data management practice in universities, as part of their core research function 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508ABC-E73C-4A5B-AB6E-9F24FEC1692D}"/>
              </a:ext>
            </a:extLst>
          </p:cNvPr>
          <p:cNvSpPr txBox="1">
            <a:spLocks/>
          </p:cNvSpPr>
          <p:nvPr/>
        </p:nvSpPr>
        <p:spPr>
          <a:xfrm>
            <a:off x="8525313" y="321297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685800" rtl="0" eaLnBrk="1" latinLnBrk="0" hangingPunct="1">
              <a:defRPr sz="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2207-A7FB-4BDA-9349-C9843BF5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Jisc role and services for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35DB9-8A0A-4F68-9576-EB84EDE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595F4-A92F-4541-B254-83C0E986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73E71-3472-45A8-8658-E5CE2333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58"/>
          <a:stretch/>
        </p:blipFill>
        <p:spPr>
          <a:xfrm>
            <a:off x="704809" y="954600"/>
            <a:ext cx="7937585" cy="36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7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478D-A711-4225-B978-70883585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7374437" cy="341572"/>
          </a:xfrm>
        </p:spPr>
        <p:txBody>
          <a:bodyPr/>
          <a:lstStyle/>
          <a:p>
            <a:r>
              <a:rPr lang="en-GB" dirty="0"/>
              <a:t>Scholarly communications and open research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4CD5C-EA4A-4785-8AEE-5311AAA6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FE69-8B3A-470E-86CB-B7CF24F6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7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541C43-F9BC-46AE-A861-BBAD6BE09F80}"/>
              </a:ext>
            </a:extLst>
          </p:cNvPr>
          <p:cNvGrpSpPr/>
          <p:nvPr/>
        </p:nvGrpSpPr>
        <p:grpSpPr>
          <a:xfrm>
            <a:off x="1552823" y="892953"/>
            <a:ext cx="778998" cy="152349"/>
            <a:chOff x="1438761" y="1334595"/>
            <a:chExt cx="778998" cy="1523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1E8F16-2A91-4AF9-985D-D54CE918B26E}"/>
                </a:ext>
              </a:extLst>
            </p:cNvPr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29B8ED5-7CEE-4215-BC82-32E298C39514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5FAFA8-2071-4362-888B-7DB9876C2DDF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46DBDC-9CF4-43DD-BF14-BFCB7882A9F1}"/>
                </a:ext>
              </a:extLst>
            </p:cNvPr>
            <p:cNvSpPr txBox="1"/>
            <p:nvPr/>
          </p:nvSpPr>
          <p:spPr>
            <a:xfrm>
              <a:off x="1634266" y="1334595"/>
              <a:ext cx="583493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Submission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C7331-FD89-4359-931C-C2A420F5C902}"/>
              </a:ext>
            </a:extLst>
          </p:cNvPr>
          <p:cNvGrpSpPr/>
          <p:nvPr/>
        </p:nvGrpSpPr>
        <p:grpSpPr>
          <a:xfrm>
            <a:off x="3545566" y="895333"/>
            <a:ext cx="787014" cy="152349"/>
            <a:chOff x="1438761" y="1334595"/>
            <a:chExt cx="787014" cy="152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F19D1B-3DED-4119-847E-02BC9D55DAF6}"/>
                </a:ext>
              </a:extLst>
            </p:cNvPr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11DE849-AD09-423F-8053-85CEA8777016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9E64126-E230-4082-B195-707FB03AB5BC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0097A8-7027-4E08-8C59-464F06696FC1}"/>
                </a:ext>
              </a:extLst>
            </p:cNvPr>
            <p:cNvSpPr txBox="1"/>
            <p:nvPr/>
          </p:nvSpPr>
          <p:spPr>
            <a:xfrm>
              <a:off x="1634266" y="1334595"/>
              <a:ext cx="59150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Acceptance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CF60FE-4DA5-4867-824A-13B8DD473B85}"/>
              </a:ext>
            </a:extLst>
          </p:cNvPr>
          <p:cNvGrpSpPr/>
          <p:nvPr/>
        </p:nvGrpSpPr>
        <p:grpSpPr>
          <a:xfrm>
            <a:off x="5550332" y="897715"/>
            <a:ext cx="770984" cy="152349"/>
            <a:chOff x="1438761" y="1334595"/>
            <a:chExt cx="770984" cy="15234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5744E6-5920-41F8-826C-9CB7370AA235}"/>
                </a:ext>
              </a:extLst>
            </p:cNvPr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032D807-BAD5-4093-B817-244AED3C259F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D4CE744-E589-4291-8C41-904A7A6DFB94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3AD1AA-F968-4563-AC13-441E359BD8FF}"/>
                </a:ext>
              </a:extLst>
            </p:cNvPr>
            <p:cNvSpPr txBox="1"/>
            <p:nvPr/>
          </p:nvSpPr>
          <p:spPr>
            <a:xfrm>
              <a:off x="1634266" y="1334595"/>
              <a:ext cx="57547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Publication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D4932A-3D73-49BD-BD0E-67AC929BD893}"/>
              </a:ext>
            </a:extLst>
          </p:cNvPr>
          <p:cNvGrpSpPr/>
          <p:nvPr/>
        </p:nvGrpSpPr>
        <p:grpSpPr>
          <a:xfrm>
            <a:off x="7738643" y="892953"/>
            <a:ext cx="387865" cy="152349"/>
            <a:chOff x="1438761" y="1334595"/>
            <a:chExt cx="387864" cy="1523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59505F6-C438-43FF-8DF3-F22F1EC13816}"/>
                </a:ext>
              </a:extLst>
            </p:cNvPr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F0D23B9-BEDE-434A-9D75-45CF0A6FE779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481D75-6717-4353-AD7F-77FA32FCA931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5983AE-57B1-4196-960B-1C0ABA87D572}"/>
                </a:ext>
              </a:extLst>
            </p:cNvPr>
            <p:cNvSpPr txBox="1"/>
            <p:nvPr/>
          </p:nvSpPr>
          <p:spPr>
            <a:xfrm>
              <a:off x="1634266" y="1334595"/>
              <a:ext cx="192359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Use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602225-9A3D-49B9-93C6-A6C274DDC474}"/>
              </a:ext>
            </a:extLst>
          </p:cNvPr>
          <p:cNvGrpSpPr/>
          <p:nvPr/>
        </p:nvGrpSpPr>
        <p:grpSpPr>
          <a:xfrm>
            <a:off x="1057517" y="3067233"/>
            <a:ext cx="765503" cy="304699"/>
            <a:chOff x="1203695" y="691034"/>
            <a:chExt cx="765503" cy="3046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A1CF6AD-D3A6-4C7C-836E-93E22C72983E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B35F617-0BF2-4F62-A9CE-CEC3D4A4B4F7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71AD61D-D857-4147-9612-A710610473DF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01969E-8821-4E77-B86F-3C0F4541713E}"/>
                </a:ext>
              </a:extLst>
            </p:cNvPr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JULIET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A3363F-8E17-48B4-9927-F045F21701CD}"/>
              </a:ext>
            </a:extLst>
          </p:cNvPr>
          <p:cNvGrpSpPr/>
          <p:nvPr/>
        </p:nvGrpSpPr>
        <p:grpSpPr>
          <a:xfrm>
            <a:off x="1057517" y="2485626"/>
            <a:ext cx="765503" cy="304699"/>
            <a:chOff x="1203695" y="691034"/>
            <a:chExt cx="765503" cy="3046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C1EE6C-9CC2-4D97-8F49-936A9106BA34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416BE5-6128-48FB-B895-B453E2E40C9B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0A7CB9D-5949-427B-B11A-84E535FF6A0D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044555-10BF-44BD-81AB-DC7A2C7FB40E}"/>
                </a:ext>
              </a:extLst>
            </p:cNvPr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RoMEO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5D6DBB-09D4-47EE-90B9-78CBECB9470E}"/>
              </a:ext>
            </a:extLst>
          </p:cNvPr>
          <p:cNvGrpSpPr/>
          <p:nvPr/>
        </p:nvGrpSpPr>
        <p:grpSpPr>
          <a:xfrm>
            <a:off x="2105656" y="3064121"/>
            <a:ext cx="836599" cy="304699"/>
            <a:chOff x="1203695" y="691033"/>
            <a:chExt cx="836599" cy="3046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289D94-2A2F-4014-92AD-49A0D3FA1D1A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7C84988-3BFF-4611-BF69-FD5982358CC6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FB16C-D3FC-4245-B6A1-1CA5C03117B6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739EC7-751F-4803-981C-04656CB87152}"/>
                </a:ext>
              </a:extLst>
            </p:cNvPr>
            <p:cNvSpPr txBox="1"/>
            <p:nvPr/>
          </p:nvSpPr>
          <p:spPr>
            <a:xfrm>
              <a:off x="1380932" y="691033"/>
              <a:ext cx="65936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REF </a:t>
              </a:r>
              <a:endParaRPr lang="en-GB" sz="1000" baseline="30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B76E33-220D-4FD6-9B41-2DF982A18F22}"/>
              </a:ext>
            </a:extLst>
          </p:cNvPr>
          <p:cNvGrpSpPr/>
          <p:nvPr/>
        </p:nvGrpSpPr>
        <p:grpSpPr>
          <a:xfrm>
            <a:off x="2105656" y="2485628"/>
            <a:ext cx="765503" cy="304699"/>
            <a:chOff x="1203695" y="691034"/>
            <a:chExt cx="765503" cy="30469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5C20596-3CA6-46EB-B4E9-2669528E93D3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0CEF428-0C3F-4914-A68C-BA06C1E45602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189DBF9-F42D-4260-9087-F4ECBBE2AFCA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01C8E6-BA5D-4DA0-A505-A78B04C6A2FF}"/>
                </a:ext>
              </a:extLst>
            </p:cNvPr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SHERPA Fact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5AD474-DCE1-47ED-B80B-B342228A03DE}"/>
              </a:ext>
            </a:extLst>
          </p:cNvPr>
          <p:cNvGrpSpPr/>
          <p:nvPr/>
        </p:nvGrpSpPr>
        <p:grpSpPr>
          <a:xfrm>
            <a:off x="3228441" y="2485625"/>
            <a:ext cx="771283" cy="304699"/>
            <a:chOff x="1203695" y="691034"/>
            <a:chExt cx="771283" cy="3046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338AF74-826D-42A8-B078-C2ED348F9C86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076251A-C3A7-4BE0-8AD9-10E81BD8F84E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C7AC17B-83FB-471F-A738-24D4AC2F7B67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17FD62-6EB2-47B2-8EC0-FDF51B27CECD}"/>
                </a:ext>
              </a:extLst>
            </p:cNvPr>
            <p:cNvSpPr txBox="1"/>
            <p:nvPr/>
          </p:nvSpPr>
          <p:spPr>
            <a:xfrm>
              <a:off x="1380932" y="691034"/>
              <a:ext cx="59404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UK</a:t>
              </a:r>
              <a:endParaRPr lang="en-GB" sz="1000" baseline="300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61BAE4-F281-415A-9BBC-5ADDE2828483}"/>
              </a:ext>
            </a:extLst>
          </p:cNvPr>
          <p:cNvGrpSpPr/>
          <p:nvPr/>
        </p:nvGrpSpPr>
        <p:grpSpPr>
          <a:xfrm>
            <a:off x="3228441" y="3051683"/>
            <a:ext cx="874261" cy="366684"/>
            <a:chOff x="1203695" y="691034"/>
            <a:chExt cx="765503" cy="30469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55AC70E-767E-4AC5-915F-84CD52BEEB1D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F19B112-3FE0-44BA-B36F-954201CBFF16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AA92800-DD8D-49E5-AC57-C6F635A464FC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26A657-354D-4499-892B-25E9456A2035}"/>
                </a:ext>
              </a:extLst>
            </p:cNvPr>
            <p:cNvSpPr txBox="1"/>
            <p:nvPr/>
          </p:nvSpPr>
          <p:spPr>
            <a:xfrm>
              <a:off x="1380932" y="691034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 err="1"/>
                <a:t>Jisc</a:t>
              </a:r>
              <a:r>
                <a:rPr lang="en-GB" sz="1000" dirty="0"/>
                <a:t> collections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9A43B188-142D-4A59-9410-4CF576D0E9ED}"/>
              </a:ext>
            </a:extLst>
          </p:cNvPr>
          <p:cNvSpPr/>
          <p:nvPr/>
        </p:nvSpPr>
        <p:spPr>
          <a:xfrm>
            <a:off x="4246781" y="3121544"/>
            <a:ext cx="64802" cy="45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 err="1">
              <a:solidFill>
                <a:schemeClr val="tx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381112-B785-471C-BC52-394FCCB7C9B5}"/>
              </a:ext>
            </a:extLst>
          </p:cNvPr>
          <p:cNvGrpSpPr/>
          <p:nvPr/>
        </p:nvGrpSpPr>
        <p:grpSpPr>
          <a:xfrm>
            <a:off x="4209096" y="2298118"/>
            <a:ext cx="969427" cy="304699"/>
            <a:chOff x="1203696" y="691034"/>
            <a:chExt cx="969427" cy="3046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88531E-9D55-4302-A6CA-0B0254B1640D}"/>
                </a:ext>
              </a:extLst>
            </p:cNvPr>
            <p:cNvGrpSpPr/>
            <p:nvPr/>
          </p:nvGrpSpPr>
          <p:grpSpPr>
            <a:xfrm>
              <a:off x="1203696" y="780403"/>
              <a:ext cx="125964" cy="125963"/>
              <a:chOff x="1018301" y="3305177"/>
              <a:chExt cx="133350" cy="13335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DA60C0B-DCBC-4C31-819E-31971CDB22C5}"/>
                  </a:ext>
                </a:extLst>
              </p:cNvPr>
              <p:cNvSpPr/>
              <p:nvPr/>
            </p:nvSpPr>
            <p:spPr>
              <a:xfrm>
                <a:off x="1018301" y="3305177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46502FC-EDD0-49A9-8581-F194E5664C57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6D2BD8-A5E4-4A87-B7D7-89D74EAFFC9F}"/>
                </a:ext>
              </a:extLst>
            </p:cNvPr>
            <p:cNvSpPr txBox="1"/>
            <p:nvPr/>
          </p:nvSpPr>
          <p:spPr>
            <a:xfrm>
              <a:off x="1380931" y="691034"/>
              <a:ext cx="79219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Publications Router</a:t>
              </a:r>
              <a:endParaRPr lang="en-GB" sz="1000" baseline="300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17D524F-9B36-4392-9C28-A7510086E24B}"/>
              </a:ext>
            </a:extLst>
          </p:cNvPr>
          <p:cNvGrpSpPr/>
          <p:nvPr/>
        </p:nvGrpSpPr>
        <p:grpSpPr>
          <a:xfrm>
            <a:off x="5529992" y="2485625"/>
            <a:ext cx="852149" cy="304699"/>
            <a:chOff x="1203695" y="691035"/>
            <a:chExt cx="852149" cy="30469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9471555-68C4-4F0A-AA62-8213BB4740E5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D90A93A-E2D4-413E-B23C-FB94227AEF8A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A8F43BC-E21D-4131-A9A5-D692783BBBC5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484987E-BB11-4940-B362-37762DECC99B}"/>
                </a:ext>
              </a:extLst>
            </p:cNvPr>
            <p:cNvSpPr txBox="1"/>
            <p:nvPr/>
          </p:nvSpPr>
          <p:spPr>
            <a:xfrm>
              <a:off x="1380932" y="691035"/>
              <a:ext cx="674912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Monitor local</a:t>
              </a:r>
              <a:endParaRPr lang="en-GB" sz="1000" baseline="300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39F932-7372-4B2B-BCE3-A360ED40B621}"/>
              </a:ext>
            </a:extLst>
          </p:cNvPr>
          <p:cNvGrpSpPr/>
          <p:nvPr/>
        </p:nvGrpSpPr>
        <p:grpSpPr>
          <a:xfrm>
            <a:off x="6189356" y="3134078"/>
            <a:ext cx="811715" cy="152349"/>
            <a:chOff x="1203695" y="767208"/>
            <a:chExt cx="811715" cy="15234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E7DD845-955D-40FD-AF2F-C76C0F2D9052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22E3294-E17F-406F-8A48-9671BAEFD379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9D5E580-68A8-44C3-B57A-F4C2BF07F640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596482-C2B6-4D91-B9A4-95C829C2E604}"/>
                </a:ext>
              </a:extLst>
            </p:cNvPr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CORE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B9C192-2702-4EE8-A918-621015690DEE}"/>
              </a:ext>
            </a:extLst>
          </p:cNvPr>
          <p:cNvGrpSpPr/>
          <p:nvPr/>
        </p:nvGrpSpPr>
        <p:grpSpPr>
          <a:xfrm>
            <a:off x="7498752" y="2560270"/>
            <a:ext cx="811715" cy="152349"/>
            <a:chOff x="1203695" y="767208"/>
            <a:chExt cx="811715" cy="152349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5E213F-84D6-40E8-BDDE-7B5857B34BF1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DE5D71C-3BC9-4A1F-BF73-2A81C99EAA0C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3AFD4A7-6CCF-45E4-9D61-A9D4212414CB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040637-A1DE-423D-B970-3E8749FA8A25}"/>
                </a:ext>
              </a:extLst>
            </p:cNvPr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IRUS-UK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CDEC8D5-7EAC-4790-A152-9C5E7230A50D}"/>
              </a:ext>
            </a:extLst>
          </p:cNvPr>
          <p:cNvGrpSpPr/>
          <p:nvPr/>
        </p:nvGrpSpPr>
        <p:grpSpPr>
          <a:xfrm>
            <a:off x="8142565" y="3132548"/>
            <a:ext cx="811715" cy="152349"/>
            <a:chOff x="1203695" y="767208"/>
            <a:chExt cx="811715" cy="15234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493BC5E-8A59-478D-83BA-4E5D0F9C9B4D}"/>
                </a:ext>
              </a:extLst>
            </p:cNvPr>
            <p:cNvGrpSpPr/>
            <p:nvPr/>
          </p:nvGrpSpPr>
          <p:grpSpPr>
            <a:xfrm>
              <a:off x="1203695" y="780401"/>
              <a:ext cx="125964" cy="125963"/>
              <a:chOff x="1018300" y="3305175"/>
              <a:chExt cx="133350" cy="13335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BB9D2D8-22EB-482A-BBB1-CEAEC9933822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35D8A59-E6BD-4F5B-977E-546FF3254509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CF0EA83-27E4-40F3-9419-907364F5F493}"/>
                </a:ext>
              </a:extLst>
            </p:cNvPr>
            <p:cNvSpPr txBox="1"/>
            <p:nvPr/>
          </p:nvSpPr>
          <p:spPr>
            <a:xfrm>
              <a:off x="1380932" y="767208"/>
              <a:ext cx="634478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RIOXX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8E7D42C-C0E2-48BB-A438-65E68BCECE8C}"/>
              </a:ext>
            </a:extLst>
          </p:cNvPr>
          <p:cNvGrpSpPr/>
          <p:nvPr/>
        </p:nvGrpSpPr>
        <p:grpSpPr>
          <a:xfrm>
            <a:off x="3171145" y="3726348"/>
            <a:ext cx="4082788" cy="152349"/>
            <a:chOff x="1438761" y="1334595"/>
            <a:chExt cx="4082788" cy="15234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E7DFFC6-4BCB-49D5-BCD9-CB824E42A82F}"/>
                </a:ext>
              </a:extLst>
            </p:cNvPr>
            <p:cNvGrpSpPr/>
            <p:nvPr/>
          </p:nvGrpSpPr>
          <p:grpSpPr>
            <a:xfrm>
              <a:off x="1438761" y="1343738"/>
              <a:ext cx="133350" cy="133350"/>
              <a:chOff x="1018300" y="3305175"/>
              <a:chExt cx="133350" cy="13335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847B48E-4FC3-42D6-842D-39338691775F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029F281-6F8B-46FA-9A7B-C1512A930478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0661FC1-8D5C-45F8-BFD9-882D1E4BE6CF}"/>
                </a:ext>
              </a:extLst>
            </p:cNvPr>
            <p:cNvSpPr txBox="1"/>
            <p:nvPr/>
          </p:nvSpPr>
          <p:spPr>
            <a:xfrm>
              <a:off x="1634266" y="1334595"/>
              <a:ext cx="3887283" cy="15234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i="1" dirty="0"/>
                <a:t>Guidance, consultancy, technical support, ORCID support, OA good practice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D992BFD-E224-49A9-8747-48499404E6AB}"/>
              </a:ext>
            </a:extLst>
          </p:cNvPr>
          <p:cNvGrpSpPr/>
          <p:nvPr/>
        </p:nvGrpSpPr>
        <p:grpSpPr>
          <a:xfrm>
            <a:off x="211496" y="1123725"/>
            <a:ext cx="8708571" cy="2515217"/>
            <a:chOff x="211495" y="1534270"/>
            <a:chExt cx="8708571" cy="251521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673CE5B-99E5-42B5-B05A-35B04769CA95}"/>
                </a:ext>
              </a:extLst>
            </p:cNvPr>
            <p:cNvCxnSpPr/>
            <p:nvPr/>
          </p:nvCxnSpPr>
          <p:spPr>
            <a:xfrm>
              <a:off x="957942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6BAB6-6895-4DC8-9DBF-A93DBF954D30}"/>
                </a:ext>
              </a:extLst>
            </p:cNvPr>
            <p:cNvCxnSpPr/>
            <p:nvPr/>
          </p:nvCxnSpPr>
          <p:spPr>
            <a:xfrm>
              <a:off x="2942253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9B2C7D3-1BBC-4CCC-A706-E04437B47C93}"/>
                </a:ext>
              </a:extLst>
            </p:cNvPr>
            <p:cNvCxnSpPr/>
            <p:nvPr/>
          </p:nvCxnSpPr>
          <p:spPr>
            <a:xfrm>
              <a:off x="4939004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5A4357A-DAE7-442B-9C6F-4B22ED7D9A4A}"/>
                </a:ext>
              </a:extLst>
            </p:cNvPr>
            <p:cNvCxnSpPr/>
            <p:nvPr/>
          </p:nvCxnSpPr>
          <p:spPr>
            <a:xfrm>
              <a:off x="6929535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392A15B-57B6-470F-AD45-22F314AF2051}"/>
                </a:ext>
              </a:extLst>
            </p:cNvPr>
            <p:cNvCxnSpPr/>
            <p:nvPr/>
          </p:nvCxnSpPr>
          <p:spPr>
            <a:xfrm>
              <a:off x="8920066" y="1642188"/>
              <a:ext cx="0" cy="2326432"/>
            </a:xfrm>
            <a:prstGeom prst="line">
              <a:avLst/>
            </a:prstGeom>
            <a:ln w="12700">
              <a:solidFill>
                <a:srgbClr val="CADC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22E2AF4-EBEB-4051-93C7-CB17A15D4A9A}"/>
                </a:ext>
              </a:extLst>
            </p:cNvPr>
            <p:cNvCxnSpPr/>
            <p:nvPr/>
          </p:nvCxnSpPr>
          <p:spPr>
            <a:xfrm>
              <a:off x="950119" y="2557463"/>
              <a:ext cx="7950994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25F37A-4674-4A67-948A-C68C34925714}"/>
                </a:ext>
              </a:extLst>
            </p:cNvPr>
            <p:cNvSpPr txBox="1"/>
            <p:nvPr/>
          </p:nvSpPr>
          <p:spPr>
            <a:xfrm>
              <a:off x="214605" y="1843389"/>
              <a:ext cx="69512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>
                  <a:solidFill>
                    <a:schemeClr val="accent1"/>
                  </a:solidFill>
                </a:rPr>
                <a:t>Research publication lifecycle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BE2116E-232A-4C74-A15B-D77A96C621B4}"/>
                </a:ext>
              </a:extLst>
            </p:cNvPr>
            <p:cNvSpPr txBox="1"/>
            <p:nvPr/>
          </p:nvSpPr>
          <p:spPr>
            <a:xfrm>
              <a:off x="211495" y="3160536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b="1" dirty="0" err="1">
                  <a:solidFill>
                    <a:schemeClr val="accent1"/>
                  </a:solidFill>
                </a:rPr>
                <a:t>Jisc</a:t>
              </a:r>
              <a:r>
                <a:rPr lang="en-GB" sz="1000" b="1" dirty="0">
                  <a:solidFill>
                    <a:schemeClr val="accent1"/>
                  </a:solidFill>
                </a:rPr>
                <a:t> services</a:t>
              </a:r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153F96EB-B82C-4162-BA19-3494D1B22793}"/>
                </a:ext>
              </a:extLst>
            </p:cNvPr>
            <p:cNvSpPr/>
            <p:nvPr/>
          </p:nvSpPr>
          <p:spPr>
            <a:xfrm rot="5400000">
              <a:off x="939942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CE9A2D44-BB37-441E-935E-4EC8B5365723}"/>
                </a:ext>
              </a:extLst>
            </p:cNvPr>
            <p:cNvSpPr/>
            <p:nvPr/>
          </p:nvSpPr>
          <p:spPr>
            <a:xfrm rot="5400000">
              <a:off x="2903567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E9E1B401-685B-4966-A2DE-759D78803501}"/>
                </a:ext>
              </a:extLst>
            </p:cNvPr>
            <p:cNvSpPr/>
            <p:nvPr/>
          </p:nvSpPr>
          <p:spPr>
            <a:xfrm rot="5400000">
              <a:off x="4874402" y="2492121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3141A1D7-0181-407E-B8C5-49F39DA5A584}"/>
                </a:ext>
              </a:extLst>
            </p:cNvPr>
            <p:cNvSpPr/>
            <p:nvPr/>
          </p:nvSpPr>
          <p:spPr>
            <a:xfrm rot="5400000">
              <a:off x="6885151" y="2492120"/>
              <a:ext cx="147575" cy="1272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 err="1">
                <a:solidFill>
                  <a:schemeClr val="tx2"/>
                </a:solidFill>
              </a:endParaRPr>
            </a:p>
          </p:txBody>
        </p:sp>
        <p:sp>
          <p:nvSpPr>
            <p:cNvPr id="101" name="Left Bracket 100">
              <a:extLst>
                <a:ext uri="{FF2B5EF4-FFF2-40B4-BE49-F238E27FC236}">
                  <a16:creationId xmlns:a16="http://schemas.microsoft.com/office/drawing/2014/main" id="{525882E5-7553-4548-A139-D73124CF3E92}"/>
                </a:ext>
              </a:extLst>
            </p:cNvPr>
            <p:cNvSpPr/>
            <p:nvPr/>
          </p:nvSpPr>
          <p:spPr>
            <a:xfrm rot="16200000" flipV="1">
              <a:off x="4901681" y="31103"/>
              <a:ext cx="68425" cy="7968344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2" name="Left Bracket 101">
              <a:extLst>
                <a:ext uri="{FF2B5EF4-FFF2-40B4-BE49-F238E27FC236}">
                  <a16:creationId xmlns:a16="http://schemas.microsoft.com/office/drawing/2014/main" id="{E754C88F-9A5F-49F8-BB54-D869A9D04559}"/>
                </a:ext>
              </a:extLst>
            </p:cNvPr>
            <p:cNvSpPr/>
            <p:nvPr/>
          </p:nvSpPr>
          <p:spPr>
            <a:xfrm rot="5400000">
              <a:off x="1905467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3" name="Left Bracket 102">
              <a:extLst>
                <a:ext uri="{FF2B5EF4-FFF2-40B4-BE49-F238E27FC236}">
                  <a16:creationId xmlns:a16="http://schemas.microsoft.com/office/drawing/2014/main" id="{ECF9A0AD-D9C3-45A3-9626-7527CB140CC9}"/>
                </a:ext>
              </a:extLst>
            </p:cNvPr>
            <p:cNvSpPr/>
            <p:nvPr/>
          </p:nvSpPr>
          <p:spPr>
            <a:xfrm rot="5400000">
              <a:off x="3902218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4" name="Left Bracket 103">
              <a:extLst>
                <a:ext uri="{FF2B5EF4-FFF2-40B4-BE49-F238E27FC236}">
                  <a16:creationId xmlns:a16="http://schemas.microsoft.com/office/drawing/2014/main" id="{35DC80B3-A6E8-47C7-B15F-1743D48900EC}"/>
                </a:ext>
              </a:extLst>
            </p:cNvPr>
            <p:cNvSpPr/>
            <p:nvPr/>
          </p:nvSpPr>
          <p:spPr>
            <a:xfrm rot="5400000">
              <a:off x="5898969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5" name="Left Bracket 104">
              <a:extLst>
                <a:ext uri="{FF2B5EF4-FFF2-40B4-BE49-F238E27FC236}">
                  <a16:creationId xmlns:a16="http://schemas.microsoft.com/office/drawing/2014/main" id="{53571972-036B-40A1-BF3E-0DE60D78C89A}"/>
                </a:ext>
              </a:extLst>
            </p:cNvPr>
            <p:cNvSpPr/>
            <p:nvPr/>
          </p:nvSpPr>
          <p:spPr>
            <a:xfrm rot="5400000">
              <a:off x="7895721" y="583635"/>
              <a:ext cx="73709" cy="1974980"/>
            </a:xfrm>
            <a:prstGeom prst="leftBracket">
              <a:avLst>
                <a:gd name="adj" fmla="val 8552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7AB64A9-B9B8-4D5C-95AF-E4B23BF20A35}"/>
              </a:ext>
            </a:extLst>
          </p:cNvPr>
          <p:cNvGrpSpPr/>
          <p:nvPr/>
        </p:nvGrpSpPr>
        <p:grpSpPr>
          <a:xfrm>
            <a:off x="5251579" y="1289243"/>
            <a:ext cx="660919" cy="944661"/>
            <a:chOff x="5251578" y="1699790"/>
            <a:chExt cx="660919" cy="944661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A4F420D-48E0-40D1-AFE2-C3C4662C6083}"/>
                </a:ext>
              </a:extLst>
            </p:cNvPr>
            <p:cNvSpPr txBox="1"/>
            <p:nvPr/>
          </p:nvSpPr>
          <p:spPr>
            <a:xfrm>
              <a:off x="5251578" y="1699790"/>
              <a:ext cx="66091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 on compliance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10B4161-5F1B-4C4E-A8AD-3993A49D03A5}"/>
                </a:ext>
              </a:extLst>
            </p:cNvPr>
            <p:cNvCxnSpPr/>
            <p:nvPr/>
          </p:nvCxnSpPr>
          <p:spPr>
            <a:xfrm>
              <a:off x="5599922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A2C925C-D0DC-4989-9D2A-18AC8E58FD0E}"/>
                </a:ext>
              </a:extLst>
            </p:cNvPr>
            <p:cNvGrpSpPr/>
            <p:nvPr/>
          </p:nvGrpSpPr>
          <p:grpSpPr>
            <a:xfrm>
              <a:off x="5504316" y="2469502"/>
              <a:ext cx="174949" cy="174949"/>
              <a:chOff x="1018300" y="3305175"/>
              <a:chExt cx="133350" cy="13335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1E92A80-DFFB-4212-B146-1315732EBB01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3800943-451B-4C1C-8AFC-682A21167F99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844B217-496F-453D-9318-35C851EF3B95}"/>
              </a:ext>
            </a:extLst>
          </p:cNvPr>
          <p:cNvGrpSpPr/>
          <p:nvPr/>
        </p:nvGrpSpPr>
        <p:grpSpPr>
          <a:xfrm>
            <a:off x="3959291" y="1281455"/>
            <a:ext cx="625149" cy="949339"/>
            <a:chOff x="3959291" y="1692002"/>
            <a:chExt cx="625149" cy="94933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2E6CD20-1DE4-4560-9C58-1C7828313B95}"/>
                </a:ext>
              </a:extLst>
            </p:cNvPr>
            <p:cNvSpPr txBox="1"/>
            <p:nvPr/>
          </p:nvSpPr>
          <p:spPr>
            <a:xfrm>
              <a:off x="3959291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Deposit in repository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7060FCD-0438-46D1-B39E-BB1487020E7B}"/>
                </a:ext>
              </a:extLst>
            </p:cNvPr>
            <p:cNvCxnSpPr/>
            <p:nvPr/>
          </p:nvCxnSpPr>
          <p:spPr>
            <a:xfrm>
              <a:off x="4271865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A62DE09-5E9D-46D8-ABCC-3598F97E5797}"/>
                </a:ext>
              </a:extLst>
            </p:cNvPr>
            <p:cNvGrpSpPr/>
            <p:nvPr/>
          </p:nvGrpSpPr>
          <p:grpSpPr>
            <a:xfrm>
              <a:off x="4184391" y="2466392"/>
              <a:ext cx="174949" cy="174949"/>
              <a:chOff x="1018300" y="3305175"/>
              <a:chExt cx="133350" cy="13335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57E408C-B2A1-4A3F-846C-9AD677A9A2E3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55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16351F3-5CC5-4728-8042-15821DF10C2A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52314B4-B41E-4876-B237-F7231D92B4EC}"/>
              </a:ext>
            </a:extLst>
          </p:cNvPr>
          <p:cNvGrpSpPr/>
          <p:nvPr/>
        </p:nvGrpSpPr>
        <p:grpSpPr>
          <a:xfrm>
            <a:off x="3303038" y="1281458"/>
            <a:ext cx="625149" cy="952448"/>
            <a:chOff x="3303037" y="1692003"/>
            <a:chExt cx="625149" cy="95244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352D067-A962-435B-B4B7-1F3564E20C38}"/>
                </a:ext>
              </a:extLst>
            </p:cNvPr>
            <p:cNvSpPr txBox="1"/>
            <p:nvPr/>
          </p:nvSpPr>
          <p:spPr>
            <a:xfrm>
              <a:off x="330303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Manage costs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07574C0-4595-4589-B079-03CDFB32BFCD}"/>
                </a:ext>
              </a:extLst>
            </p:cNvPr>
            <p:cNvCxnSpPr/>
            <p:nvPr/>
          </p:nvCxnSpPr>
          <p:spPr>
            <a:xfrm>
              <a:off x="361561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3129F41-DCED-4BA7-B088-6698DD4F6F5D}"/>
                </a:ext>
              </a:extLst>
            </p:cNvPr>
            <p:cNvGrpSpPr/>
            <p:nvPr/>
          </p:nvGrpSpPr>
          <p:grpSpPr>
            <a:xfrm>
              <a:off x="3528137" y="2469502"/>
              <a:ext cx="174949" cy="174949"/>
              <a:chOff x="1018300" y="3305175"/>
              <a:chExt cx="133350" cy="13335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56179B7-80E2-4A54-AB80-AB9D6C25C6DA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71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7AE19E0-0444-4C8C-8F54-B91251FA5DDD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7FBB148-8669-4E99-8082-845401319DC6}"/>
              </a:ext>
            </a:extLst>
          </p:cNvPr>
          <p:cNvGrpSpPr/>
          <p:nvPr/>
        </p:nvGrpSpPr>
        <p:grpSpPr>
          <a:xfrm>
            <a:off x="1974980" y="1297032"/>
            <a:ext cx="667090" cy="933763"/>
            <a:chOff x="1974980" y="1707578"/>
            <a:chExt cx="667090" cy="933763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AE5A14F-F8BC-445A-A0BA-720F5690A3D4}"/>
                </a:ext>
              </a:extLst>
            </p:cNvPr>
            <p:cNvSpPr txBox="1"/>
            <p:nvPr/>
          </p:nvSpPr>
          <p:spPr>
            <a:xfrm>
              <a:off x="1974980" y="1707578"/>
              <a:ext cx="667090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Check compliance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6D43E9-9C66-4927-BCFE-91BABD5F0387}"/>
                </a:ext>
              </a:extLst>
            </p:cNvPr>
            <p:cNvCxnSpPr/>
            <p:nvPr/>
          </p:nvCxnSpPr>
          <p:spPr>
            <a:xfrm>
              <a:off x="22875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57FC6D1-C6ED-422B-ADAA-06D0FFCE4541}"/>
                </a:ext>
              </a:extLst>
            </p:cNvPr>
            <p:cNvGrpSpPr/>
            <p:nvPr/>
          </p:nvGrpSpPr>
          <p:grpSpPr>
            <a:xfrm>
              <a:off x="2200080" y="2466392"/>
              <a:ext cx="174949" cy="174949"/>
              <a:chOff x="1018300" y="3305175"/>
              <a:chExt cx="133350" cy="133350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E178DEF-C218-45F4-99C8-589D81C2C4AC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B2BB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4DAE66D-2540-4932-A44D-FC36980DA3F0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6C6C403-AF0F-4CB8-AD65-22BD46BCA8A8}"/>
              </a:ext>
            </a:extLst>
          </p:cNvPr>
          <p:cNvGrpSpPr/>
          <p:nvPr/>
        </p:nvGrpSpPr>
        <p:grpSpPr>
          <a:xfrm>
            <a:off x="1331170" y="1281458"/>
            <a:ext cx="588266" cy="952448"/>
            <a:chOff x="1331170" y="1692003"/>
            <a:chExt cx="588266" cy="952448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C4B9C63-A038-401C-9A33-A6ED12F4C99C}"/>
                </a:ext>
              </a:extLst>
            </p:cNvPr>
            <p:cNvCxnSpPr/>
            <p:nvPr/>
          </p:nvCxnSpPr>
          <p:spPr>
            <a:xfrm>
              <a:off x="1625303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379A412-49A8-4ACA-B136-025A13E0F25C}"/>
                </a:ext>
              </a:extLst>
            </p:cNvPr>
            <p:cNvSpPr txBox="1"/>
            <p:nvPr/>
          </p:nvSpPr>
          <p:spPr>
            <a:xfrm>
              <a:off x="1331170" y="1692003"/>
              <a:ext cx="58826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Select Journal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C6F0C51-2721-4020-BF14-9DD4EB1E0EF2}"/>
                </a:ext>
              </a:extLst>
            </p:cNvPr>
            <p:cNvGrpSpPr/>
            <p:nvPr/>
          </p:nvGrpSpPr>
          <p:grpSpPr>
            <a:xfrm>
              <a:off x="1537829" y="2469502"/>
              <a:ext cx="174949" cy="174949"/>
              <a:chOff x="1018300" y="3305175"/>
              <a:chExt cx="133350" cy="13335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699A5B6-9DAD-49B7-9955-60D1FB9FDA49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E61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B1DE8A12-FCAF-4BC6-9B5A-B1E123F740BA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EB88A5E-C91D-48C1-B1B3-A803C7C05595}"/>
              </a:ext>
            </a:extLst>
          </p:cNvPr>
          <p:cNvGrpSpPr/>
          <p:nvPr/>
        </p:nvGrpSpPr>
        <p:grpSpPr>
          <a:xfrm>
            <a:off x="5937380" y="1281456"/>
            <a:ext cx="625149" cy="955559"/>
            <a:chOff x="5937380" y="1692002"/>
            <a:chExt cx="625149" cy="955559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802EF39-D374-4DF0-86B8-91E636ADBB29}"/>
                </a:ext>
              </a:extLst>
            </p:cNvPr>
            <p:cNvSpPr txBox="1"/>
            <p:nvPr/>
          </p:nvSpPr>
          <p:spPr>
            <a:xfrm>
              <a:off x="5937380" y="1692002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Maximise impact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4E4942A-7D3F-487D-8509-7F045766799E}"/>
                </a:ext>
              </a:extLst>
            </p:cNvPr>
            <p:cNvCxnSpPr/>
            <p:nvPr/>
          </p:nvCxnSpPr>
          <p:spPr>
            <a:xfrm>
              <a:off x="624995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F258CC9-FF3A-4C27-9DDC-68E6139C0DF6}"/>
                </a:ext>
              </a:extLst>
            </p:cNvPr>
            <p:cNvGrpSpPr/>
            <p:nvPr/>
          </p:nvGrpSpPr>
          <p:grpSpPr>
            <a:xfrm>
              <a:off x="6162480" y="2472612"/>
              <a:ext cx="174949" cy="174949"/>
              <a:chOff x="1018300" y="3305175"/>
              <a:chExt cx="133350" cy="1333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9012B74-166E-44A1-B178-31201738454B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8200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79EDD2FF-F99E-4EC8-AD8C-B9E1110082B0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6BA653-A272-4E6C-858E-DB538FB30A9B}"/>
              </a:ext>
            </a:extLst>
          </p:cNvPr>
          <p:cNvGrpSpPr/>
          <p:nvPr/>
        </p:nvGrpSpPr>
        <p:grpSpPr>
          <a:xfrm>
            <a:off x="7259218" y="1281458"/>
            <a:ext cx="625149" cy="952448"/>
            <a:chOff x="7259217" y="1692003"/>
            <a:chExt cx="625149" cy="95244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9830D35-94CE-4474-97FB-C0044B02F3E3}"/>
                </a:ext>
              </a:extLst>
            </p:cNvPr>
            <p:cNvSpPr txBox="1"/>
            <p:nvPr/>
          </p:nvSpPr>
          <p:spPr>
            <a:xfrm>
              <a:off x="7259217" y="1692003"/>
              <a:ext cx="625149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Record impact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27D7A20-70B7-4FF6-BC2E-D6924F234131}"/>
                </a:ext>
              </a:extLst>
            </p:cNvPr>
            <p:cNvCxnSpPr/>
            <p:nvPr/>
          </p:nvCxnSpPr>
          <p:spPr>
            <a:xfrm>
              <a:off x="7571791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D4A446E-101B-41E7-AF6C-402251A1E167}"/>
                </a:ext>
              </a:extLst>
            </p:cNvPr>
            <p:cNvGrpSpPr/>
            <p:nvPr/>
          </p:nvGrpSpPr>
          <p:grpSpPr>
            <a:xfrm>
              <a:off x="7484317" y="2469502"/>
              <a:ext cx="174949" cy="174949"/>
              <a:chOff x="1018300" y="3305175"/>
              <a:chExt cx="133350" cy="133350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17F8308-4B46-4E5A-8D73-4722DCC546A8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0092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29FE9C7-6617-4286-A648-2E5C5E15A4EB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53AC08-7053-414E-A89A-96D122076E5A}"/>
              </a:ext>
            </a:extLst>
          </p:cNvPr>
          <p:cNvGrpSpPr/>
          <p:nvPr/>
        </p:nvGrpSpPr>
        <p:grpSpPr>
          <a:xfrm>
            <a:off x="7921691" y="1431999"/>
            <a:ext cx="625149" cy="805018"/>
            <a:chOff x="7921690" y="1842544"/>
            <a:chExt cx="625149" cy="805017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53F0D34-7569-4E77-89CB-CB34387B2822}"/>
                </a:ext>
              </a:extLst>
            </p:cNvPr>
            <p:cNvSpPr txBox="1"/>
            <p:nvPr/>
          </p:nvSpPr>
          <p:spPr>
            <a:xfrm>
              <a:off x="7921690" y="1842544"/>
              <a:ext cx="625149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1000" dirty="0"/>
                <a:t>Report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6FE98E6-3426-4E78-9005-714E64AC555B}"/>
                </a:ext>
              </a:extLst>
            </p:cNvPr>
            <p:cNvCxnSpPr/>
            <p:nvPr/>
          </p:nvCxnSpPr>
          <p:spPr>
            <a:xfrm>
              <a:off x="8234264" y="2027852"/>
              <a:ext cx="0" cy="468000"/>
            </a:xfrm>
            <a:prstGeom prst="line">
              <a:avLst/>
            </a:prstGeom>
            <a:ln w="19050">
              <a:solidFill>
                <a:srgbClr val="9BA7B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1E0D563-ED92-4F65-9C0D-279AEA198692}"/>
                </a:ext>
              </a:extLst>
            </p:cNvPr>
            <p:cNvGrpSpPr/>
            <p:nvPr/>
          </p:nvGrpSpPr>
          <p:grpSpPr>
            <a:xfrm>
              <a:off x="8146790" y="2472612"/>
              <a:ext cx="174949" cy="174949"/>
              <a:chOff x="1018300" y="3305175"/>
              <a:chExt cx="133350" cy="13335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2A23865-E39E-4E38-8335-218E060B964E}"/>
                  </a:ext>
                </a:extLst>
              </p:cNvPr>
              <p:cNvSpPr/>
              <p:nvPr/>
            </p:nvSpPr>
            <p:spPr>
              <a:xfrm>
                <a:off x="1018300" y="3305175"/>
                <a:ext cx="133350" cy="133350"/>
              </a:xfrm>
              <a:prstGeom prst="ellipse">
                <a:avLst/>
              </a:prstGeom>
              <a:solidFill>
                <a:srgbClr val="458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8EAD0182-3D1F-4774-BC1F-F54D75F38661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FF831F8-85AC-4303-9F90-7C6B754E7724}"/>
              </a:ext>
            </a:extLst>
          </p:cNvPr>
          <p:cNvGrpSpPr/>
          <p:nvPr/>
        </p:nvGrpSpPr>
        <p:grpSpPr>
          <a:xfrm>
            <a:off x="4209096" y="2800810"/>
            <a:ext cx="1031599" cy="304699"/>
            <a:chOff x="1203696" y="723390"/>
            <a:chExt cx="1031599" cy="30469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D74E606-A4E9-42F3-837B-D1AA877D24E3}"/>
                </a:ext>
              </a:extLst>
            </p:cNvPr>
            <p:cNvGrpSpPr/>
            <p:nvPr/>
          </p:nvGrpSpPr>
          <p:grpSpPr>
            <a:xfrm>
              <a:off x="1203696" y="780403"/>
              <a:ext cx="125964" cy="125963"/>
              <a:chOff x="1018301" y="3305177"/>
              <a:chExt cx="133350" cy="13335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A81F8EB7-513E-4417-8ABA-D6285382D860}"/>
                  </a:ext>
                </a:extLst>
              </p:cNvPr>
              <p:cNvSpPr/>
              <p:nvPr/>
            </p:nvSpPr>
            <p:spPr>
              <a:xfrm>
                <a:off x="1018301" y="3305177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6F9FC18-14B2-4C3D-B7B1-8C8446A75374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F02C49D-58BD-4EED-911F-CD1EE773AC95}"/>
                </a:ext>
              </a:extLst>
            </p:cNvPr>
            <p:cNvSpPr txBox="1"/>
            <p:nvPr/>
          </p:nvSpPr>
          <p:spPr>
            <a:xfrm>
              <a:off x="1371048" y="723390"/>
              <a:ext cx="864247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Open research hub</a:t>
              </a:r>
              <a:endParaRPr lang="en-GB" sz="1000" baseline="30000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B2B496F-4BD1-4321-BB2D-400C1407D82B}"/>
              </a:ext>
            </a:extLst>
          </p:cNvPr>
          <p:cNvGrpSpPr/>
          <p:nvPr/>
        </p:nvGrpSpPr>
        <p:grpSpPr>
          <a:xfrm>
            <a:off x="4209096" y="3292372"/>
            <a:ext cx="1031599" cy="171511"/>
            <a:chOff x="1203696" y="780403"/>
            <a:chExt cx="1031599" cy="171511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E155A28-B7A3-4C3B-935C-6B52742708EB}"/>
                </a:ext>
              </a:extLst>
            </p:cNvPr>
            <p:cNvGrpSpPr/>
            <p:nvPr/>
          </p:nvGrpSpPr>
          <p:grpSpPr>
            <a:xfrm>
              <a:off x="1203696" y="780403"/>
              <a:ext cx="125964" cy="125963"/>
              <a:chOff x="1018301" y="3305177"/>
              <a:chExt cx="133350" cy="13335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F4FD7C3-7E4D-4BCB-9CFB-1530E6A264D5}"/>
                  </a:ext>
                </a:extLst>
              </p:cNvPr>
              <p:cNvSpPr/>
              <p:nvPr/>
            </p:nvSpPr>
            <p:spPr>
              <a:xfrm>
                <a:off x="1018301" y="3305177"/>
                <a:ext cx="133350" cy="1333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6000E7C-412C-4FB3-BDD8-BBB7F55E3BC7}"/>
                  </a:ext>
                </a:extLst>
              </p:cNvPr>
              <p:cNvSpPr/>
              <p:nvPr/>
            </p:nvSpPr>
            <p:spPr>
              <a:xfrm>
                <a:off x="1062116" y="3348991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 err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893286A-0FDB-422E-B6F1-6D81CA40B9F4}"/>
                </a:ext>
              </a:extLst>
            </p:cNvPr>
            <p:cNvSpPr txBox="1"/>
            <p:nvPr/>
          </p:nvSpPr>
          <p:spPr>
            <a:xfrm>
              <a:off x="1371048" y="799565"/>
              <a:ext cx="864247" cy="15234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99000"/>
                </a:lnSpc>
              </a:pPr>
              <a:r>
                <a:rPr lang="en-GB" sz="1000" dirty="0"/>
                <a:t>OpenDOAR</a:t>
              </a:r>
              <a:endParaRPr lang="en-GB" sz="1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7A80-D787-47CD-9F82-98CA8358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the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40D7D-5FB5-4016-81E9-707E68DC1C2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(for researchers)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5FB93-0C6A-449D-A7D1-3D4F6E46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949C-30EC-4D4D-BF38-BFD3B3C3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F536-7B09-4043-BA42-74BF7A9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7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outdoor, snow, rock, mountain&#10;&#10;Description automatically generated">
            <a:extLst>
              <a:ext uri="{FF2B5EF4-FFF2-40B4-BE49-F238E27FC236}">
                <a16:creationId xmlns:a16="http://schemas.microsoft.com/office/drawing/2014/main" id="{0B8CFDF3-9804-454F-B52D-6399DB2E41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0352-04BD-4844-8762-ADD9D07D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Policy into Practice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FB8E-D20D-4204-8D5D-C8B4CDFA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24E69-9E9A-4B58-9101-25DDE113A5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6518275" cy="341313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All The SHERPAs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C6E38-C865-487C-A864-0BB7419AF138}"/>
              </a:ext>
            </a:extLst>
          </p:cNvPr>
          <p:cNvSpPr txBox="1"/>
          <p:nvPr/>
        </p:nvSpPr>
        <p:spPr>
          <a:xfrm>
            <a:off x="6562873" y="4500664"/>
            <a:ext cx="1946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>
                <a:solidFill>
                  <a:schemeClr val="bg1"/>
                </a:solidFill>
              </a:rPr>
              <a:t>By Niklassletteland - Own work, CC BY-SA 3.0, https://commons.wikimedia.org/w/index.php?curid=40625645</a:t>
            </a:r>
            <a:endParaRPr lang="en-GB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04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49FB5738-078A-428D-8E65-411DB74FEA6D}"/>
    </a:ext>
  </a:extLst>
</a:theme>
</file>

<file path=ppt/theme/theme10.xml><?xml version="1.0" encoding="utf-8"?>
<a:theme xmlns:a="http://schemas.openxmlformats.org/drawingml/2006/main" name="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96D09190-5716-4445-8F56-9ECD555312D4}" vid="{CC97E69D-F7B8-4875-8A15-7931E9F9741A}"/>
    </a:ext>
  </a:extLst>
</a:theme>
</file>

<file path=ppt/theme/theme11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CE349583-58EF-42BD-8A34-BE60A1BBED9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FB1644FF-D291-40BD-BA74-5EE3B0F8BCC7}"/>
    </a:ext>
  </a:extLst>
</a:theme>
</file>

<file path=ppt/theme/theme3.xml><?xml version="1.0" encoding="utf-8"?>
<a:theme xmlns:a="http://schemas.openxmlformats.org/drawingml/2006/main" name="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BBAB9A4C-228C-469D-A139-84EE17A4A53A}"/>
    </a:ext>
  </a:extLst>
</a:theme>
</file>

<file path=ppt/theme/theme4.xml><?xml version="1.0" encoding="utf-8"?>
<a:theme xmlns:a="http://schemas.openxmlformats.org/drawingml/2006/main" name="JAD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A19B55CA-B068-40CC-8E52-3AF6D1A60C8D}"/>
    </a:ext>
  </a:extLst>
</a:theme>
</file>

<file path=ppt/theme/theme5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547973C1-2CD6-4070-B9DD-672EA3F34DE6}"/>
    </a:ext>
  </a:extLst>
</a:theme>
</file>

<file path=ppt/theme/theme6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9E39C85D-F23C-4DB6-96DE-17779D83D688}"/>
    </a:ext>
  </a:extLst>
</a:theme>
</file>

<file path=ppt/theme/theme7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75B9A09F-667A-479D-BF7E-4ABF9832E9A7}"/>
    </a:ext>
  </a:extLst>
</a:theme>
</file>

<file path=ppt/theme/theme8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96D09190-5716-4445-8F56-9ECD555312D4}" vid="{F56E540C-BA16-4CAD-9043-0760F6D3E178}"/>
    </a:ext>
  </a:extLst>
</a:theme>
</file>

<file path=ppt/theme/theme9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96D09190-5716-4445-8F56-9ECD555312D4}" vid="{F56E540C-BA16-4CAD-9043-0760F6D3E1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4A9EC5698434C980673C3CD877085" ma:contentTypeVersion="6" ma:contentTypeDescription="Create a new document." ma:contentTypeScope="" ma:versionID="f35f233341eb59c71c9818de8ebd11ab">
  <xsd:schema xmlns:xsd="http://www.w3.org/2001/XMLSchema" xmlns:xs="http://www.w3.org/2001/XMLSchema" xmlns:p="http://schemas.microsoft.com/office/2006/metadata/properties" xmlns:ns2="ef5c0911-5a78-4ca8-a5db-46e070573a43" xmlns:ns3="da36d91a-8d64-4025-bf8b-615317edbe4a" targetNamespace="http://schemas.microsoft.com/office/2006/metadata/properties" ma:root="true" ma:fieldsID="3189bf17df15c64dcb11f3ec2e956372" ns2:_="" ns3:_="">
    <xsd:import namespace="ef5c0911-5a78-4ca8-a5db-46e070573a43"/>
    <xsd:import namespace="da36d91a-8d64-4025-bf8b-615317edb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c0911-5a78-4ca8-a5db-46e070573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d91a-8d64-4025-bf8b-615317edb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8CB846-9F64-4E4D-82DC-F1AEE108BF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0F609-8591-43DB-AEE3-481410E3493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268A024-DD06-430E-942C-63F293A05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5c0911-5a78-4ca8-a5db-46e070573a43"/>
    <ds:schemaRef ds:uri="da36d91a-8d64-4025-bf8b-615317edb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FF9E3A-CBC5-4041-9517-94B8B82A74D3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ef5c0911-5a78-4ca8-a5db-46e070573a43"/>
    <ds:schemaRef ds:uri="http://purl.org/dc/elements/1.1/"/>
    <ds:schemaRef ds:uri="http://schemas.openxmlformats.org/package/2006/metadata/core-properties"/>
    <ds:schemaRef ds:uri="da36d91a-8d64-4025-bf8b-615317edbe4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JP0199_FE VALUE CASE STUDY_AUG18</Template>
  <TotalTime>1276</TotalTime>
  <Words>1553</Words>
  <Application>Microsoft Office PowerPoint</Application>
  <PresentationFormat>On-screen Show (16:9)</PresentationFormat>
  <Paragraphs>320</Paragraphs>
  <Slides>26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Corbel</vt:lpstr>
      <vt:lpstr>Roboto</vt:lpstr>
      <vt:lpstr>Roboto Black</vt:lpstr>
      <vt:lpstr>Roboto Light</vt:lpstr>
      <vt:lpstr>Roboto Medium</vt:lpstr>
      <vt:lpstr>COVERS</vt:lpstr>
      <vt:lpstr>PLAIN</vt:lpstr>
      <vt:lpstr>NAVY</vt:lpstr>
      <vt:lpstr>JADE</vt:lpstr>
      <vt:lpstr>PURPLE</vt:lpstr>
      <vt:lpstr>GRAPE</vt:lpstr>
      <vt:lpstr>PALE YELLOW</vt:lpstr>
      <vt:lpstr>PLAIN</vt:lpstr>
      <vt:lpstr>PLAIN</vt:lpstr>
      <vt:lpstr>NAVY</vt:lpstr>
      <vt:lpstr>PLAIN</vt:lpstr>
      <vt:lpstr>PowerPoint Presentation</vt:lpstr>
      <vt:lpstr>Who/what is Jisc?</vt:lpstr>
      <vt:lpstr>PowerPoint Presentation</vt:lpstr>
      <vt:lpstr>What do we do?</vt:lpstr>
      <vt:lpstr>Jisc RDM programmes</vt:lpstr>
      <vt:lpstr>Jisc role and services for research</vt:lpstr>
      <vt:lpstr>Scholarly communications and open research</vt:lpstr>
      <vt:lpstr>Some of the highlights</vt:lpstr>
      <vt:lpstr>All The SHERPAs</vt:lpstr>
      <vt:lpstr>SHERPA services</vt:lpstr>
      <vt:lpstr>Funder policies and payments </vt:lpstr>
      <vt:lpstr>PowerPoint Presentation</vt:lpstr>
      <vt:lpstr>Open Research Hub</vt:lpstr>
      <vt:lpstr>A key challenge for universities</vt:lpstr>
      <vt:lpstr>Sector mandates and good practice - OA</vt:lpstr>
      <vt:lpstr>Jisc Open Research Hub</vt:lpstr>
      <vt:lpstr>Service workflow summary</vt:lpstr>
      <vt:lpstr>User Experience</vt:lpstr>
      <vt:lpstr>Sector policies and good practice - data</vt:lpstr>
      <vt:lpstr>FAIR data</vt:lpstr>
      <vt:lpstr>A FAIR submission?</vt:lpstr>
      <vt:lpstr>PowerPoint Presentation</vt:lpstr>
      <vt:lpstr>What are 4.0 technologies?</vt:lpstr>
      <vt:lpstr>Research 4.0 the landscape?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JISC_TEMPLATE_DEC2018</dc:title>
  <dc:creator>BonnerMcHardy</dc:creator>
  <cp:lastModifiedBy>Paul Stokes</cp:lastModifiedBy>
  <cp:revision>83</cp:revision>
  <cp:lastPrinted>2018-08-23T11:32:46Z</cp:lastPrinted>
  <dcterms:created xsi:type="dcterms:W3CDTF">2018-09-06T10:10:51Z</dcterms:created>
  <dcterms:modified xsi:type="dcterms:W3CDTF">2019-11-05T00:27:21Z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0x0101003A64A9EC5698434C980673C3CD877085</vt:lpwstr>
  </property>
</Properties>
</file>