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2" r:id="rId5"/>
    <p:sldId id="422" r:id="rId6"/>
    <p:sldId id="423" r:id="rId7"/>
    <p:sldId id="523" r:id="rId8"/>
    <p:sldId id="482" r:id="rId9"/>
    <p:sldId id="475" r:id="rId10"/>
    <p:sldId id="476" r:id="rId11"/>
    <p:sldId id="477" r:id="rId12"/>
    <p:sldId id="524" r:id="rId13"/>
    <p:sldId id="483" r:id="rId14"/>
    <p:sldId id="525" r:id="rId15"/>
    <p:sldId id="52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>
          <p15:clr>
            <a:srgbClr val="A4A3A4"/>
          </p15:clr>
        </p15:guide>
        <p15:guide id="2" orient="horz" pos="274">
          <p15:clr>
            <a:srgbClr val="A4A3A4"/>
          </p15:clr>
        </p15:guide>
        <p15:guide id="3" orient="horz" pos="771">
          <p15:clr>
            <a:srgbClr val="A4A3A4"/>
          </p15:clr>
        </p15:guide>
        <p15:guide id="4" orient="horz" pos="704">
          <p15:clr>
            <a:srgbClr val="A4A3A4"/>
          </p15:clr>
        </p15:guide>
        <p15:guide id="5" pos="3920">
          <p15:clr>
            <a:srgbClr val="A4A3A4"/>
          </p15:clr>
        </p15:guide>
        <p15:guide id="6" pos="271">
          <p15:clr>
            <a:srgbClr val="A4A3A4"/>
          </p15:clr>
        </p15:guide>
        <p15:guide id="7" pos="54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15FEF-6CC6-C24F-8BD7-B61E769B70EA}" v="532" dt="2019-11-04T11:23:23.464"/>
    <p1510:client id="{6A02278B-7429-5745-9C7F-48F7BC002216}" v="9" dt="2019-11-04T10:35:05.90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9503"/>
  </p:normalViewPr>
  <p:slideViewPr>
    <p:cSldViewPr showGuides="1">
      <p:cViewPr varScale="1">
        <p:scale>
          <a:sx n="116" d="100"/>
          <a:sy n="116" d="100"/>
        </p:scale>
        <p:origin x="1536" y="184"/>
      </p:cViewPr>
      <p:guideLst>
        <p:guide orient="horz" pos="2812"/>
        <p:guide orient="horz" pos="274"/>
        <p:guide orient="horz" pos="771"/>
        <p:guide orient="horz" pos="704"/>
        <p:guide pos="3920"/>
        <p:guide pos="271"/>
        <p:guide pos="5490"/>
      </p:guideLst>
    </p:cSldViewPr>
  </p:slideViewPr>
  <p:outlineViewPr>
    <p:cViewPr>
      <p:scale>
        <a:sx n="33" d="100"/>
        <a:sy n="33" d="100"/>
      </p:scale>
      <p:origin x="0" y="-1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cGillivray" userId="9604d88b-33b9-4149-aca6-1927044dca38" providerId="ADAL" clId="{4B715FEF-6CC6-C24F-8BD7-B61E769B70EA}"/>
    <pc:docChg chg="undo custSel addSld delSld modSld sldOrd">
      <pc:chgData name="Barbara McGillivray" userId="9604d88b-33b9-4149-aca6-1927044dca38" providerId="ADAL" clId="{4B715FEF-6CC6-C24F-8BD7-B61E769B70EA}" dt="2019-11-04T11:28:03.562" v="1113" actId="20577"/>
      <pc:docMkLst>
        <pc:docMk/>
      </pc:docMkLst>
      <pc:sldChg chg="modSp ord">
        <pc:chgData name="Barbara McGillivray" userId="9604d88b-33b9-4149-aca6-1927044dca38" providerId="ADAL" clId="{4B715FEF-6CC6-C24F-8BD7-B61E769B70EA}" dt="2019-11-04T11:23:08.455" v="1095" actId="1076"/>
        <pc:sldMkLst>
          <pc:docMk/>
          <pc:sldMk cId="37953822" sldId="422"/>
        </pc:sldMkLst>
        <pc:spChg chg="mod">
          <ac:chgData name="Barbara McGillivray" userId="9604d88b-33b9-4149-aca6-1927044dca38" providerId="ADAL" clId="{4B715FEF-6CC6-C24F-8BD7-B61E769B70EA}" dt="2019-11-04T10:41:35.028" v="53" actId="20577"/>
          <ac:spMkLst>
            <pc:docMk/>
            <pc:sldMk cId="37953822" sldId="422"/>
            <ac:spMk id="2" creationId="{9D96F0D8-205C-7847-88B3-C4B6EDA1B350}"/>
          </ac:spMkLst>
        </pc:spChg>
        <pc:picChg chg="mod modCrop">
          <ac:chgData name="Barbara McGillivray" userId="9604d88b-33b9-4149-aca6-1927044dca38" providerId="ADAL" clId="{4B715FEF-6CC6-C24F-8BD7-B61E769B70EA}" dt="2019-11-04T11:23:08.455" v="1095" actId="1076"/>
          <ac:picMkLst>
            <pc:docMk/>
            <pc:sldMk cId="37953822" sldId="422"/>
            <ac:picMk id="8" creationId="{F6571AED-66C4-3541-8F5A-85106F115277}"/>
          </ac:picMkLst>
        </pc:picChg>
      </pc:sldChg>
      <pc:sldChg chg="modSp ord modNotesTx">
        <pc:chgData name="Barbara McGillivray" userId="9604d88b-33b9-4149-aca6-1927044dca38" providerId="ADAL" clId="{4B715FEF-6CC6-C24F-8BD7-B61E769B70EA}" dt="2019-11-04T11:23:23.464" v="1096"/>
        <pc:sldMkLst>
          <pc:docMk/>
          <pc:sldMk cId="175032423" sldId="423"/>
        </pc:sldMkLst>
        <pc:spChg chg="mod">
          <ac:chgData name="Barbara McGillivray" userId="9604d88b-33b9-4149-aca6-1927044dca38" providerId="ADAL" clId="{4B715FEF-6CC6-C24F-8BD7-B61E769B70EA}" dt="2019-11-04T10:49:48.073" v="295" actId="20577"/>
          <ac:spMkLst>
            <pc:docMk/>
            <pc:sldMk cId="175032423" sldId="423"/>
            <ac:spMk id="2" creationId="{9D96F0D8-205C-7847-88B3-C4B6EDA1B350}"/>
          </ac:spMkLst>
        </pc:spChg>
        <pc:graphicFrameChg chg="mod">
          <ac:chgData name="Barbara McGillivray" userId="9604d88b-33b9-4149-aca6-1927044dca38" providerId="ADAL" clId="{4B715FEF-6CC6-C24F-8BD7-B61E769B70EA}" dt="2019-11-04T10:56:13.272" v="516" actId="14100"/>
          <ac:graphicFrameMkLst>
            <pc:docMk/>
            <pc:sldMk cId="175032423" sldId="423"/>
            <ac:graphicFrameMk id="5" creationId="{E4744889-D539-9F43-AAF2-9F3A4281F484}"/>
          </ac:graphicFrameMkLst>
        </pc:graphicFrameChg>
      </pc:sldChg>
      <pc:sldChg chg="modSp modNotesTx">
        <pc:chgData name="Barbara McGillivray" userId="9604d88b-33b9-4149-aca6-1927044dca38" providerId="ADAL" clId="{4B715FEF-6CC6-C24F-8BD7-B61E769B70EA}" dt="2019-11-04T10:59:23.997" v="672" actId="20577"/>
        <pc:sldMkLst>
          <pc:docMk/>
          <pc:sldMk cId="4258830182" sldId="475"/>
        </pc:sldMkLst>
        <pc:graphicFrameChg chg="mod">
          <ac:chgData name="Barbara McGillivray" userId="9604d88b-33b9-4149-aca6-1927044dca38" providerId="ADAL" clId="{4B715FEF-6CC6-C24F-8BD7-B61E769B70EA}" dt="2019-11-04T10:59:23.997" v="672" actId="20577"/>
          <ac:graphicFrameMkLst>
            <pc:docMk/>
            <pc:sldMk cId="4258830182" sldId="475"/>
            <ac:graphicFrameMk id="5" creationId="{E4744889-D539-9F43-AAF2-9F3A4281F484}"/>
          </ac:graphicFrameMkLst>
        </pc:graphicFrameChg>
      </pc:sldChg>
      <pc:sldChg chg="modSp">
        <pc:chgData name="Barbara McGillivray" userId="9604d88b-33b9-4149-aca6-1927044dca38" providerId="ADAL" clId="{4B715FEF-6CC6-C24F-8BD7-B61E769B70EA}" dt="2019-11-04T10:59:44.067" v="675" actId="732"/>
        <pc:sldMkLst>
          <pc:docMk/>
          <pc:sldMk cId="2273477187" sldId="476"/>
        </pc:sldMkLst>
        <pc:picChg chg="mod modCrop">
          <ac:chgData name="Barbara McGillivray" userId="9604d88b-33b9-4149-aca6-1927044dca38" providerId="ADAL" clId="{4B715FEF-6CC6-C24F-8BD7-B61E769B70EA}" dt="2019-11-04T10:59:44.067" v="675" actId="732"/>
          <ac:picMkLst>
            <pc:docMk/>
            <pc:sldMk cId="2273477187" sldId="476"/>
            <ac:picMk id="7" creationId="{879ADA16-B384-EB45-A7A6-D9F9E958D564}"/>
          </ac:picMkLst>
        </pc:picChg>
      </pc:sldChg>
      <pc:sldChg chg="modSp">
        <pc:chgData name="Barbara McGillivray" userId="9604d88b-33b9-4149-aca6-1927044dca38" providerId="ADAL" clId="{4B715FEF-6CC6-C24F-8BD7-B61E769B70EA}" dt="2019-11-04T11:08:12.788" v="849" actId="1076"/>
        <pc:sldMkLst>
          <pc:docMk/>
          <pc:sldMk cId="1067028153" sldId="477"/>
        </pc:sldMkLst>
        <pc:picChg chg="mod">
          <ac:chgData name="Barbara McGillivray" userId="9604d88b-33b9-4149-aca6-1927044dca38" providerId="ADAL" clId="{4B715FEF-6CC6-C24F-8BD7-B61E769B70EA}" dt="2019-11-04T11:08:06.968" v="847" actId="1076"/>
          <ac:picMkLst>
            <pc:docMk/>
            <pc:sldMk cId="1067028153" sldId="477"/>
            <ac:picMk id="10" creationId="{06F231E4-DF40-EF40-9243-BC8F6B6BF15E}"/>
          </ac:picMkLst>
        </pc:picChg>
        <pc:picChg chg="mod">
          <ac:chgData name="Barbara McGillivray" userId="9604d88b-33b9-4149-aca6-1927044dca38" providerId="ADAL" clId="{4B715FEF-6CC6-C24F-8BD7-B61E769B70EA}" dt="2019-11-04T11:08:12.788" v="849" actId="1076"/>
          <ac:picMkLst>
            <pc:docMk/>
            <pc:sldMk cId="1067028153" sldId="477"/>
            <ac:picMk id="11" creationId="{5E6095BE-AD66-5844-88B5-12C6FFE46E5E}"/>
          </ac:picMkLst>
        </pc:picChg>
      </pc:sldChg>
      <pc:sldChg chg="modNotesTx">
        <pc:chgData name="Barbara McGillivray" userId="9604d88b-33b9-4149-aca6-1927044dca38" providerId="ADAL" clId="{4B715FEF-6CC6-C24F-8BD7-B61E769B70EA}" dt="2019-11-04T11:04:20.757" v="846" actId="20577"/>
        <pc:sldMkLst>
          <pc:docMk/>
          <pc:sldMk cId="1508637327" sldId="482"/>
        </pc:sldMkLst>
      </pc:sldChg>
      <pc:sldChg chg="addSp delSp modSp">
        <pc:chgData name="Barbara McGillivray" userId="9604d88b-33b9-4149-aca6-1927044dca38" providerId="ADAL" clId="{4B715FEF-6CC6-C24F-8BD7-B61E769B70EA}" dt="2019-11-04T11:18:06.263" v="1008" actId="478"/>
        <pc:sldMkLst>
          <pc:docMk/>
          <pc:sldMk cId="2239073430" sldId="483"/>
        </pc:sldMkLst>
        <pc:spChg chg="add del mod">
          <ac:chgData name="Barbara McGillivray" userId="9604d88b-33b9-4149-aca6-1927044dca38" providerId="ADAL" clId="{4B715FEF-6CC6-C24F-8BD7-B61E769B70EA}" dt="2019-11-04T11:18:06.263" v="1008" actId="478"/>
          <ac:spMkLst>
            <pc:docMk/>
            <pc:sldMk cId="2239073430" sldId="483"/>
            <ac:spMk id="3" creationId="{161E7A36-9EF9-2B4C-B2E5-6B5AF849F2D6}"/>
          </ac:spMkLst>
        </pc:spChg>
        <pc:graphicFrameChg chg="mod">
          <ac:chgData name="Barbara McGillivray" userId="9604d88b-33b9-4149-aca6-1927044dca38" providerId="ADAL" clId="{4B715FEF-6CC6-C24F-8BD7-B61E769B70EA}" dt="2019-11-04T11:17:06.038" v="1003" actId="20577"/>
          <ac:graphicFrameMkLst>
            <pc:docMk/>
            <pc:sldMk cId="2239073430" sldId="483"/>
            <ac:graphicFrameMk id="5" creationId="{E4744889-D539-9F43-AAF2-9F3A4281F484}"/>
          </ac:graphicFrameMkLst>
        </pc:graphicFrameChg>
      </pc:sldChg>
      <pc:sldChg chg="addSp modSp ord modAnim">
        <pc:chgData name="Barbara McGillivray" userId="9604d88b-33b9-4149-aca6-1927044dca38" providerId="ADAL" clId="{4B715FEF-6CC6-C24F-8BD7-B61E769B70EA}" dt="2019-11-04T10:46:35.256" v="72"/>
        <pc:sldMkLst>
          <pc:docMk/>
          <pc:sldMk cId="965268742" sldId="523"/>
        </pc:sldMkLst>
        <pc:spChg chg="add mod">
          <ac:chgData name="Barbara McGillivray" userId="9604d88b-33b9-4149-aca6-1927044dca38" providerId="ADAL" clId="{4B715FEF-6CC6-C24F-8BD7-B61E769B70EA}" dt="2019-11-04T10:43:08.168" v="66" actId="1582"/>
          <ac:spMkLst>
            <pc:docMk/>
            <pc:sldMk cId="965268742" sldId="523"/>
            <ac:spMk id="3" creationId="{27D5B8C5-6451-CA45-AA3E-1AE8B46FBDCF}"/>
          </ac:spMkLst>
        </pc:spChg>
        <pc:picChg chg="mod">
          <ac:chgData name="Barbara McGillivray" userId="9604d88b-33b9-4149-aca6-1927044dca38" providerId="ADAL" clId="{4B715FEF-6CC6-C24F-8BD7-B61E769B70EA}" dt="2019-11-04T10:42:43.120" v="61" actId="1076"/>
          <ac:picMkLst>
            <pc:docMk/>
            <pc:sldMk cId="965268742" sldId="523"/>
            <ac:picMk id="9" creationId="{8D70656B-95F1-2444-9848-9D35BA3C6FF1}"/>
          </ac:picMkLst>
        </pc:picChg>
        <pc:picChg chg="mod">
          <ac:chgData name="Barbara McGillivray" userId="9604d88b-33b9-4149-aca6-1927044dca38" providerId="ADAL" clId="{4B715FEF-6CC6-C24F-8BD7-B61E769B70EA}" dt="2019-11-04T10:42:20.207" v="58" actId="1076"/>
          <ac:picMkLst>
            <pc:docMk/>
            <pc:sldMk cId="965268742" sldId="523"/>
            <ac:picMk id="11" creationId="{B200D348-5334-DF43-807C-1115EDE34A72}"/>
          </ac:picMkLst>
        </pc:picChg>
      </pc:sldChg>
      <pc:sldChg chg="addSp delSp modSp add delAnim modNotesTx">
        <pc:chgData name="Barbara McGillivray" userId="9604d88b-33b9-4149-aca6-1927044dca38" providerId="ADAL" clId="{4B715FEF-6CC6-C24F-8BD7-B61E769B70EA}" dt="2019-11-04T11:15:25.814" v="971" actId="20577"/>
        <pc:sldMkLst>
          <pc:docMk/>
          <pc:sldMk cId="1312981877" sldId="524"/>
        </pc:sldMkLst>
        <pc:spChg chg="mod">
          <ac:chgData name="Barbara McGillivray" userId="9604d88b-33b9-4149-aca6-1927044dca38" providerId="ADAL" clId="{4B715FEF-6CC6-C24F-8BD7-B61E769B70EA}" dt="2019-11-04T11:09:01.215" v="871" actId="20577"/>
          <ac:spMkLst>
            <pc:docMk/>
            <pc:sldMk cId="1312981877" sldId="524"/>
            <ac:spMk id="2" creationId="{9D96F0D8-205C-7847-88B3-C4B6EDA1B350}"/>
          </ac:spMkLst>
        </pc:spChg>
        <pc:picChg chg="add mod">
          <ac:chgData name="Barbara McGillivray" userId="9604d88b-33b9-4149-aca6-1927044dca38" providerId="ADAL" clId="{4B715FEF-6CC6-C24F-8BD7-B61E769B70EA}" dt="2019-11-04T11:09:11.056" v="872" actId="931"/>
          <ac:picMkLst>
            <pc:docMk/>
            <pc:sldMk cId="1312981877" sldId="524"/>
            <ac:picMk id="4" creationId="{DFFCA0EA-BD81-2E40-B9F2-078DF39520C8}"/>
          </ac:picMkLst>
        </pc:picChg>
        <pc:picChg chg="del">
          <ac:chgData name="Barbara McGillivray" userId="9604d88b-33b9-4149-aca6-1927044dca38" providerId="ADAL" clId="{4B715FEF-6CC6-C24F-8BD7-B61E769B70EA}" dt="2019-11-04T11:08:57.620" v="852" actId="478"/>
          <ac:picMkLst>
            <pc:docMk/>
            <pc:sldMk cId="1312981877" sldId="524"/>
            <ac:picMk id="10" creationId="{06F231E4-DF40-EF40-9243-BC8F6B6BF15E}"/>
          </ac:picMkLst>
        </pc:picChg>
        <pc:picChg chg="del">
          <ac:chgData name="Barbara McGillivray" userId="9604d88b-33b9-4149-aca6-1927044dca38" providerId="ADAL" clId="{4B715FEF-6CC6-C24F-8BD7-B61E769B70EA}" dt="2019-11-04T11:08:57.090" v="851" actId="478"/>
          <ac:picMkLst>
            <pc:docMk/>
            <pc:sldMk cId="1312981877" sldId="524"/>
            <ac:picMk id="11" creationId="{5E6095BE-AD66-5844-88B5-12C6FFE46E5E}"/>
          </ac:picMkLst>
        </pc:picChg>
      </pc:sldChg>
      <pc:sldChg chg="add del">
        <pc:chgData name="Barbara McGillivray" userId="9604d88b-33b9-4149-aca6-1927044dca38" providerId="ADAL" clId="{4B715FEF-6CC6-C24F-8BD7-B61E769B70EA}" dt="2019-11-04T10:56:22.863" v="517" actId="2696"/>
        <pc:sldMkLst>
          <pc:docMk/>
          <pc:sldMk cId="2513933826" sldId="524"/>
        </pc:sldMkLst>
      </pc:sldChg>
      <pc:sldChg chg="addSp delSp modSp add">
        <pc:chgData name="Barbara McGillivray" userId="9604d88b-33b9-4149-aca6-1927044dca38" providerId="ADAL" clId="{4B715FEF-6CC6-C24F-8BD7-B61E769B70EA}" dt="2019-11-04T11:18:53.130" v="1079"/>
        <pc:sldMkLst>
          <pc:docMk/>
          <pc:sldMk cId="3476652693" sldId="525"/>
        </pc:sldMkLst>
        <pc:spChg chg="del">
          <ac:chgData name="Barbara McGillivray" userId="9604d88b-33b9-4149-aca6-1927044dca38" providerId="ADAL" clId="{4B715FEF-6CC6-C24F-8BD7-B61E769B70EA}" dt="2019-11-04T11:18:00.708" v="1007" actId="478"/>
          <ac:spMkLst>
            <pc:docMk/>
            <pc:sldMk cId="3476652693" sldId="525"/>
            <ac:spMk id="2" creationId="{9D96F0D8-205C-7847-88B3-C4B6EDA1B350}"/>
          </ac:spMkLst>
        </pc:spChg>
        <pc:spChg chg="del mod">
          <ac:chgData name="Barbara McGillivray" userId="9604d88b-33b9-4149-aca6-1927044dca38" providerId="ADAL" clId="{4B715FEF-6CC6-C24F-8BD7-B61E769B70EA}" dt="2019-11-04T11:18:53.130" v="1079"/>
          <ac:spMkLst>
            <pc:docMk/>
            <pc:sldMk cId="3476652693" sldId="525"/>
            <ac:spMk id="3" creationId="{161E7A36-9EF9-2B4C-B2E5-6B5AF849F2D6}"/>
          </ac:spMkLst>
        </pc:spChg>
        <pc:spChg chg="add mod">
          <ac:chgData name="Barbara McGillivray" userId="9604d88b-33b9-4149-aca6-1927044dca38" providerId="ADAL" clId="{4B715FEF-6CC6-C24F-8BD7-B61E769B70EA}" dt="2019-11-04T11:18:41.066" v="1075" actId="403"/>
          <ac:spMkLst>
            <pc:docMk/>
            <pc:sldMk cId="3476652693" sldId="525"/>
            <ac:spMk id="4" creationId="{1F3DE8C1-DC4D-274D-9FA4-A4A8221D5203}"/>
          </ac:spMkLst>
        </pc:spChg>
        <pc:spChg chg="add mod">
          <ac:chgData name="Barbara McGillivray" userId="9604d88b-33b9-4149-aca6-1927044dca38" providerId="ADAL" clId="{4B715FEF-6CC6-C24F-8BD7-B61E769B70EA}" dt="2019-11-04T11:18:34.169" v="1070"/>
          <ac:spMkLst>
            <pc:docMk/>
            <pc:sldMk cId="3476652693" sldId="525"/>
            <ac:spMk id="8" creationId="{7BD91ACB-CD04-9C4C-B230-AF97AA38567D}"/>
          </ac:spMkLst>
        </pc:spChg>
        <pc:graphicFrameChg chg="del">
          <ac:chgData name="Barbara McGillivray" userId="9604d88b-33b9-4149-aca6-1927044dca38" providerId="ADAL" clId="{4B715FEF-6CC6-C24F-8BD7-B61E769B70EA}" dt="2019-11-04T11:17:58.676" v="1006" actId="478"/>
          <ac:graphicFrameMkLst>
            <pc:docMk/>
            <pc:sldMk cId="3476652693" sldId="525"/>
            <ac:graphicFrameMk id="5" creationId="{E4744889-D539-9F43-AAF2-9F3A4281F484}"/>
          </ac:graphicFrameMkLst>
        </pc:graphicFrameChg>
      </pc:sldChg>
      <pc:sldChg chg="addSp delSp modSp add">
        <pc:chgData name="Barbara McGillivray" userId="9604d88b-33b9-4149-aca6-1927044dca38" providerId="ADAL" clId="{4B715FEF-6CC6-C24F-8BD7-B61E769B70EA}" dt="2019-11-04T11:28:03.562" v="1113" actId="20577"/>
        <pc:sldMkLst>
          <pc:docMk/>
          <pc:sldMk cId="3362131782" sldId="526"/>
        </pc:sldMkLst>
        <pc:spChg chg="mod">
          <ac:chgData name="Barbara McGillivray" userId="9604d88b-33b9-4149-aca6-1927044dca38" providerId="ADAL" clId="{4B715FEF-6CC6-C24F-8BD7-B61E769B70EA}" dt="2019-11-04T11:28:03.562" v="1113" actId="20577"/>
          <ac:spMkLst>
            <pc:docMk/>
            <pc:sldMk cId="3362131782" sldId="526"/>
            <ac:spMk id="2" creationId="{9D96F0D8-205C-7847-88B3-C4B6EDA1B350}"/>
          </ac:spMkLst>
        </pc:spChg>
        <pc:spChg chg="del">
          <ac:chgData name="Barbara McGillivray" userId="9604d88b-33b9-4149-aca6-1927044dca38" providerId="ADAL" clId="{4B715FEF-6CC6-C24F-8BD7-B61E769B70EA}" dt="2019-11-04T11:18:50.431" v="1077" actId="478"/>
          <ac:spMkLst>
            <pc:docMk/>
            <pc:sldMk cId="3362131782" sldId="526"/>
            <ac:spMk id="3" creationId="{161E7A36-9EF9-2B4C-B2E5-6B5AF849F2D6}"/>
          </ac:spMkLst>
        </pc:spChg>
        <pc:spChg chg="add del mod">
          <ac:chgData name="Barbara McGillivray" userId="9604d88b-33b9-4149-aca6-1927044dca38" providerId="ADAL" clId="{4B715FEF-6CC6-C24F-8BD7-B61E769B70EA}" dt="2019-11-04T11:19:01.134" v="1080" actId="931"/>
          <ac:spMkLst>
            <pc:docMk/>
            <pc:sldMk cId="3362131782" sldId="526"/>
            <ac:spMk id="4" creationId="{B347931D-2529-0040-BEB6-4073F4EFFD88}"/>
          </ac:spMkLst>
        </pc:spChg>
        <pc:spChg chg="add del mod">
          <ac:chgData name="Barbara McGillivray" userId="9604d88b-33b9-4149-aca6-1927044dca38" providerId="ADAL" clId="{4B715FEF-6CC6-C24F-8BD7-B61E769B70EA}" dt="2019-11-04T11:20:42.047" v="1086" actId="478"/>
          <ac:spMkLst>
            <pc:docMk/>
            <pc:sldMk cId="3362131782" sldId="526"/>
            <ac:spMk id="10" creationId="{74871B5D-D087-364C-930C-8625EB6E92C8}"/>
          </ac:spMkLst>
        </pc:spChg>
        <pc:graphicFrameChg chg="del">
          <ac:chgData name="Barbara McGillivray" userId="9604d88b-33b9-4149-aca6-1927044dca38" providerId="ADAL" clId="{4B715FEF-6CC6-C24F-8BD7-B61E769B70EA}" dt="2019-11-04T11:18:47.308" v="1076" actId="478"/>
          <ac:graphicFrameMkLst>
            <pc:docMk/>
            <pc:sldMk cId="3362131782" sldId="526"/>
            <ac:graphicFrameMk id="5" creationId="{E4744889-D539-9F43-AAF2-9F3A4281F484}"/>
          </ac:graphicFrameMkLst>
        </pc:graphicFrameChg>
        <pc:picChg chg="add del mod modCrop">
          <ac:chgData name="Barbara McGillivray" userId="9604d88b-33b9-4149-aca6-1927044dca38" providerId="ADAL" clId="{4B715FEF-6CC6-C24F-8BD7-B61E769B70EA}" dt="2019-11-04T11:21:49.679" v="1092" actId="1076"/>
          <ac:picMkLst>
            <pc:docMk/>
            <pc:sldMk cId="3362131782" sldId="526"/>
            <ac:picMk id="8" creationId="{B8BC092C-FFB6-3C42-9FE3-4B368010C601}"/>
          </ac:picMkLst>
        </pc:picChg>
        <pc:picChg chg="add mod modCrop">
          <ac:chgData name="Barbara McGillivray" userId="9604d88b-33b9-4149-aca6-1927044dca38" providerId="ADAL" clId="{4B715FEF-6CC6-C24F-8BD7-B61E769B70EA}" dt="2019-11-04T11:21:53.527" v="1093" actId="1076"/>
          <ac:picMkLst>
            <pc:docMk/>
            <pc:sldMk cId="3362131782" sldId="526"/>
            <ac:picMk id="12" creationId="{FE679526-3174-4541-AF03-A38B2FA0611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A8337-74EB-0B49-BB9C-C0CE23FF8923}" type="doc">
      <dgm:prSet loTypeId="urn:microsoft.com/office/officeart/2005/8/layout/cycle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65AE41E7-44F6-3F41-B7B4-6C74B6C78A4A}">
      <dgm:prSet/>
      <dgm:spPr/>
      <dgm:t>
        <a:bodyPr/>
        <a:lstStyle/>
        <a:p>
          <a:r>
            <a:rPr lang="en-GB" b="0" dirty="0"/>
            <a:t>Journals</a:t>
          </a:r>
        </a:p>
      </dgm:t>
    </dgm:pt>
    <dgm:pt modelId="{DC9053A9-AA7F-494F-9D02-38229678711E}" type="parTrans" cxnId="{7651D186-1ABD-9240-91E4-58577A08DB34}">
      <dgm:prSet/>
      <dgm:spPr/>
      <dgm:t>
        <a:bodyPr/>
        <a:lstStyle/>
        <a:p>
          <a:endParaRPr lang="en-GB"/>
        </a:p>
      </dgm:t>
    </dgm:pt>
    <dgm:pt modelId="{3C682A76-2F6F-CE4F-ABA7-AF627F0DE78A}" type="sibTrans" cxnId="{7651D186-1ABD-9240-91E4-58577A08DB34}">
      <dgm:prSet/>
      <dgm:spPr/>
      <dgm:t>
        <a:bodyPr/>
        <a:lstStyle/>
        <a:p>
          <a:endParaRPr lang="en-GB"/>
        </a:p>
      </dgm:t>
    </dgm:pt>
    <dgm:pt modelId="{52904585-0DB0-834A-8D45-FD58EEF70933}">
      <dgm:prSet/>
      <dgm:spPr/>
      <dgm:t>
        <a:bodyPr/>
        <a:lstStyle/>
        <a:p>
          <a:r>
            <a:rPr lang="en-GB" b="0" dirty="0"/>
            <a:t>Funders</a:t>
          </a:r>
        </a:p>
      </dgm:t>
    </dgm:pt>
    <dgm:pt modelId="{0543F3FC-317A-4A44-9487-8B0EEBDD9726}" type="parTrans" cxnId="{D71F7CED-5694-AF47-8A2A-BC2B1F671969}">
      <dgm:prSet/>
      <dgm:spPr/>
      <dgm:t>
        <a:bodyPr/>
        <a:lstStyle/>
        <a:p>
          <a:endParaRPr lang="en-GB"/>
        </a:p>
      </dgm:t>
    </dgm:pt>
    <dgm:pt modelId="{4D2B30E5-7BC6-2847-8EC4-4509AC37C402}" type="sibTrans" cxnId="{D71F7CED-5694-AF47-8A2A-BC2B1F671969}">
      <dgm:prSet/>
      <dgm:spPr/>
      <dgm:t>
        <a:bodyPr/>
        <a:lstStyle/>
        <a:p>
          <a:endParaRPr lang="en-GB"/>
        </a:p>
      </dgm:t>
    </dgm:pt>
    <dgm:pt modelId="{85A2A390-5EC5-EC45-B1C9-F52D17581D8D}">
      <dgm:prSet/>
      <dgm:spPr/>
      <dgm:t>
        <a:bodyPr/>
        <a:lstStyle/>
        <a:p>
          <a:r>
            <a:rPr lang="en-GB" b="0" dirty="0"/>
            <a:t>Researchers</a:t>
          </a:r>
        </a:p>
      </dgm:t>
    </dgm:pt>
    <dgm:pt modelId="{56BA4015-6825-1649-81CF-8C49666ABD2C}" type="parTrans" cxnId="{83C93BE9-DB44-0E45-AECA-B72324D998B6}">
      <dgm:prSet/>
      <dgm:spPr/>
      <dgm:t>
        <a:bodyPr/>
        <a:lstStyle/>
        <a:p>
          <a:endParaRPr lang="en-GB"/>
        </a:p>
      </dgm:t>
    </dgm:pt>
    <dgm:pt modelId="{2D6A08D4-B5A1-A841-8E80-AD296E33A08B}" type="sibTrans" cxnId="{83C93BE9-DB44-0E45-AECA-B72324D998B6}">
      <dgm:prSet/>
      <dgm:spPr/>
      <dgm:t>
        <a:bodyPr/>
        <a:lstStyle/>
        <a:p>
          <a:endParaRPr lang="en-GB"/>
        </a:p>
      </dgm:t>
    </dgm:pt>
    <dgm:pt modelId="{63F9F65D-26AD-C346-83B7-6FDF80C761A7}" type="pres">
      <dgm:prSet presAssocID="{255A8337-74EB-0B49-BB9C-C0CE23FF8923}" presName="cycle" presStyleCnt="0">
        <dgm:presLayoutVars>
          <dgm:dir/>
          <dgm:resizeHandles val="exact"/>
        </dgm:presLayoutVars>
      </dgm:prSet>
      <dgm:spPr/>
    </dgm:pt>
    <dgm:pt modelId="{2033F7CE-0B63-9B41-A52E-68B6918EE6F8}" type="pres">
      <dgm:prSet presAssocID="{65AE41E7-44F6-3F41-B7B4-6C74B6C78A4A}" presName="node" presStyleLbl="node1" presStyleIdx="0" presStyleCnt="3">
        <dgm:presLayoutVars>
          <dgm:bulletEnabled val="1"/>
        </dgm:presLayoutVars>
      </dgm:prSet>
      <dgm:spPr/>
    </dgm:pt>
    <dgm:pt modelId="{5A75D9AD-04D7-E448-9D9D-12FE2428CBA6}" type="pres">
      <dgm:prSet presAssocID="{3C682A76-2F6F-CE4F-ABA7-AF627F0DE78A}" presName="sibTrans" presStyleLbl="sibTrans2D1" presStyleIdx="0" presStyleCnt="3"/>
      <dgm:spPr/>
    </dgm:pt>
    <dgm:pt modelId="{659DDC68-3207-444D-901D-58A92A8D82F7}" type="pres">
      <dgm:prSet presAssocID="{3C682A76-2F6F-CE4F-ABA7-AF627F0DE78A}" presName="connectorText" presStyleLbl="sibTrans2D1" presStyleIdx="0" presStyleCnt="3"/>
      <dgm:spPr/>
    </dgm:pt>
    <dgm:pt modelId="{C2DF9B2C-98E4-9446-ABBD-AD84EB0FF325}" type="pres">
      <dgm:prSet presAssocID="{52904585-0DB0-834A-8D45-FD58EEF70933}" presName="node" presStyleLbl="node1" presStyleIdx="1" presStyleCnt="3">
        <dgm:presLayoutVars>
          <dgm:bulletEnabled val="1"/>
        </dgm:presLayoutVars>
      </dgm:prSet>
      <dgm:spPr/>
    </dgm:pt>
    <dgm:pt modelId="{3DF1006A-E9D1-8241-A437-193695CCF640}" type="pres">
      <dgm:prSet presAssocID="{4D2B30E5-7BC6-2847-8EC4-4509AC37C402}" presName="sibTrans" presStyleLbl="sibTrans2D1" presStyleIdx="1" presStyleCnt="3"/>
      <dgm:spPr/>
    </dgm:pt>
    <dgm:pt modelId="{BA22401A-760D-684B-B596-0EC9047CE24F}" type="pres">
      <dgm:prSet presAssocID="{4D2B30E5-7BC6-2847-8EC4-4509AC37C402}" presName="connectorText" presStyleLbl="sibTrans2D1" presStyleIdx="1" presStyleCnt="3"/>
      <dgm:spPr/>
    </dgm:pt>
    <dgm:pt modelId="{4D5EF8D0-F998-BD49-A67C-2C9208453C0F}" type="pres">
      <dgm:prSet presAssocID="{85A2A390-5EC5-EC45-B1C9-F52D17581D8D}" presName="node" presStyleLbl="node1" presStyleIdx="2" presStyleCnt="3">
        <dgm:presLayoutVars>
          <dgm:bulletEnabled val="1"/>
        </dgm:presLayoutVars>
      </dgm:prSet>
      <dgm:spPr/>
    </dgm:pt>
    <dgm:pt modelId="{F7061A09-D6F9-794D-80E0-2820E877271A}" type="pres">
      <dgm:prSet presAssocID="{2D6A08D4-B5A1-A841-8E80-AD296E33A08B}" presName="sibTrans" presStyleLbl="sibTrans2D1" presStyleIdx="2" presStyleCnt="3"/>
      <dgm:spPr/>
    </dgm:pt>
    <dgm:pt modelId="{CFF4BFAC-EFC3-D849-9F4C-271FD766031C}" type="pres">
      <dgm:prSet presAssocID="{2D6A08D4-B5A1-A841-8E80-AD296E33A08B}" presName="connectorText" presStyleLbl="sibTrans2D1" presStyleIdx="2" presStyleCnt="3"/>
      <dgm:spPr/>
    </dgm:pt>
  </dgm:ptLst>
  <dgm:cxnLst>
    <dgm:cxn modelId="{D17ACC01-A498-0A4D-B492-C01DD9A6B69A}" type="presOf" srcId="{4D2B30E5-7BC6-2847-8EC4-4509AC37C402}" destId="{BA22401A-760D-684B-B596-0EC9047CE24F}" srcOrd="1" destOrd="0" presId="urn:microsoft.com/office/officeart/2005/8/layout/cycle2"/>
    <dgm:cxn modelId="{A91F3E18-671C-1140-BD49-6AC6FC44E896}" type="presOf" srcId="{4D2B30E5-7BC6-2847-8EC4-4509AC37C402}" destId="{3DF1006A-E9D1-8241-A437-193695CCF640}" srcOrd="0" destOrd="0" presId="urn:microsoft.com/office/officeart/2005/8/layout/cycle2"/>
    <dgm:cxn modelId="{F120F525-9C64-4A4B-9E33-136296E95690}" type="presOf" srcId="{2D6A08D4-B5A1-A841-8E80-AD296E33A08B}" destId="{CFF4BFAC-EFC3-D849-9F4C-271FD766031C}" srcOrd="1" destOrd="0" presId="urn:microsoft.com/office/officeart/2005/8/layout/cycle2"/>
    <dgm:cxn modelId="{12029B2A-17D0-244F-9857-91B388F2B6C2}" type="presOf" srcId="{3C682A76-2F6F-CE4F-ABA7-AF627F0DE78A}" destId="{659DDC68-3207-444D-901D-58A92A8D82F7}" srcOrd="1" destOrd="0" presId="urn:microsoft.com/office/officeart/2005/8/layout/cycle2"/>
    <dgm:cxn modelId="{A1017633-4639-714A-947E-629486C0BE0C}" type="presOf" srcId="{255A8337-74EB-0B49-BB9C-C0CE23FF8923}" destId="{63F9F65D-26AD-C346-83B7-6FDF80C761A7}" srcOrd="0" destOrd="0" presId="urn:microsoft.com/office/officeart/2005/8/layout/cycle2"/>
    <dgm:cxn modelId="{3DEA827B-69BB-8749-A74C-1BF8407DA89B}" type="presOf" srcId="{52904585-0DB0-834A-8D45-FD58EEF70933}" destId="{C2DF9B2C-98E4-9446-ABBD-AD84EB0FF325}" srcOrd="0" destOrd="0" presId="urn:microsoft.com/office/officeart/2005/8/layout/cycle2"/>
    <dgm:cxn modelId="{7651D186-1ABD-9240-91E4-58577A08DB34}" srcId="{255A8337-74EB-0B49-BB9C-C0CE23FF8923}" destId="{65AE41E7-44F6-3F41-B7B4-6C74B6C78A4A}" srcOrd="0" destOrd="0" parTransId="{DC9053A9-AA7F-494F-9D02-38229678711E}" sibTransId="{3C682A76-2F6F-CE4F-ABA7-AF627F0DE78A}"/>
    <dgm:cxn modelId="{EC16839B-8613-E641-98AB-1EA7244A8814}" type="presOf" srcId="{2D6A08D4-B5A1-A841-8E80-AD296E33A08B}" destId="{F7061A09-D6F9-794D-80E0-2820E877271A}" srcOrd="0" destOrd="0" presId="urn:microsoft.com/office/officeart/2005/8/layout/cycle2"/>
    <dgm:cxn modelId="{D90B2BB0-6A3F-EE44-B728-662D8C16C862}" type="presOf" srcId="{85A2A390-5EC5-EC45-B1C9-F52D17581D8D}" destId="{4D5EF8D0-F998-BD49-A67C-2C9208453C0F}" srcOrd="0" destOrd="0" presId="urn:microsoft.com/office/officeart/2005/8/layout/cycle2"/>
    <dgm:cxn modelId="{8394A2B8-6728-F948-B180-6624218E4E38}" type="presOf" srcId="{65AE41E7-44F6-3F41-B7B4-6C74B6C78A4A}" destId="{2033F7CE-0B63-9B41-A52E-68B6918EE6F8}" srcOrd="0" destOrd="0" presId="urn:microsoft.com/office/officeart/2005/8/layout/cycle2"/>
    <dgm:cxn modelId="{ABE675C6-0A14-064E-AD19-B043DC413E8D}" type="presOf" srcId="{3C682A76-2F6F-CE4F-ABA7-AF627F0DE78A}" destId="{5A75D9AD-04D7-E448-9D9D-12FE2428CBA6}" srcOrd="0" destOrd="0" presId="urn:microsoft.com/office/officeart/2005/8/layout/cycle2"/>
    <dgm:cxn modelId="{83C93BE9-DB44-0E45-AECA-B72324D998B6}" srcId="{255A8337-74EB-0B49-BB9C-C0CE23FF8923}" destId="{85A2A390-5EC5-EC45-B1C9-F52D17581D8D}" srcOrd="2" destOrd="0" parTransId="{56BA4015-6825-1649-81CF-8C49666ABD2C}" sibTransId="{2D6A08D4-B5A1-A841-8E80-AD296E33A08B}"/>
    <dgm:cxn modelId="{D71F7CED-5694-AF47-8A2A-BC2B1F671969}" srcId="{255A8337-74EB-0B49-BB9C-C0CE23FF8923}" destId="{52904585-0DB0-834A-8D45-FD58EEF70933}" srcOrd="1" destOrd="0" parTransId="{0543F3FC-317A-4A44-9487-8B0EEBDD9726}" sibTransId="{4D2B30E5-7BC6-2847-8EC4-4509AC37C402}"/>
    <dgm:cxn modelId="{A316FE01-DB82-1448-9640-1E449020C318}" type="presParOf" srcId="{63F9F65D-26AD-C346-83B7-6FDF80C761A7}" destId="{2033F7CE-0B63-9B41-A52E-68B6918EE6F8}" srcOrd="0" destOrd="0" presId="urn:microsoft.com/office/officeart/2005/8/layout/cycle2"/>
    <dgm:cxn modelId="{64D5A953-0B63-AA4F-81E6-EFA84DF847C1}" type="presParOf" srcId="{63F9F65D-26AD-C346-83B7-6FDF80C761A7}" destId="{5A75D9AD-04D7-E448-9D9D-12FE2428CBA6}" srcOrd="1" destOrd="0" presId="urn:microsoft.com/office/officeart/2005/8/layout/cycle2"/>
    <dgm:cxn modelId="{9E68944D-7D8C-FB43-8018-A55272D3B19A}" type="presParOf" srcId="{5A75D9AD-04D7-E448-9D9D-12FE2428CBA6}" destId="{659DDC68-3207-444D-901D-58A92A8D82F7}" srcOrd="0" destOrd="0" presId="urn:microsoft.com/office/officeart/2005/8/layout/cycle2"/>
    <dgm:cxn modelId="{D377901B-E87F-1F41-963E-0BFBFA669182}" type="presParOf" srcId="{63F9F65D-26AD-C346-83B7-6FDF80C761A7}" destId="{C2DF9B2C-98E4-9446-ABBD-AD84EB0FF325}" srcOrd="2" destOrd="0" presId="urn:microsoft.com/office/officeart/2005/8/layout/cycle2"/>
    <dgm:cxn modelId="{8993CF19-D84E-9D41-AD91-05061D0D091C}" type="presParOf" srcId="{63F9F65D-26AD-C346-83B7-6FDF80C761A7}" destId="{3DF1006A-E9D1-8241-A437-193695CCF640}" srcOrd="3" destOrd="0" presId="urn:microsoft.com/office/officeart/2005/8/layout/cycle2"/>
    <dgm:cxn modelId="{C0C766B1-20BF-094F-9E68-5C1D5AF55A3C}" type="presParOf" srcId="{3DF1006A-E9D1-8241-A437-193695CCF640}" destId="{BA22401A-760D-684B-B596-0EC9047CE24F}" srcOrd="0" destOrd="0" presId="urn:microsoft.com/office/officeart/2005/8/layout/cycle2"/>
    <dgm:cxn modelId="{258F4AFD-5829-164A-88B6-D49B9F2E7980}" type="presParOf" srcId="{63F9F65D-26AD-C346-83B7-6FDF80C761A7}" destId="{4D5EF8D0-F998-BD49-A67C-2C9208453C0F}" srcOrd="4" destOrd="0" presId="urn:microsoft.com/office/officeart/2005/8/layout/cycle2"/>
    <dgm:cxn modelId="{7E62DB34-ED19-5042-908E-6213C783804E}" type="presParOf" srcId="{63F9F65D-26AD-C346-83B7-6FDF80C761A7}" destId="{F7061A09-D6F9-794D-80E0-2820E877271A}" srcOrd="5" destOrd="0" presId="urn:microsoft.com/office/officeart/2005/8/layout/cycle2"/>
    <dgm:cxn modelId="{C554293D-824F-0945-B859-892441674118}" type="presParOf" srcId="{F7061A09-D6F9-794D-80E0-2820E877271A}" destId="{CFF4BFAC-EFC3-D849-9F4C-271FD76603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A8337-74EB-0B49-BB9C-C0CE23FF892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98D196F-63E2-904A-ABD3-DD0FE6EEF372}">
      <dgm:prSet/>
      <dgm:spPr/>
      <dgm:t>
        <a:bodyPr/>
        <a:lstStyle/>
        <a:p>
          <a:r>
            <a:rPr lang="en-GB" dirty="0"/>
            <a:t>PubMed OA collection</a:t>
          </a:r>
        </a:p>
      </dgm:t>
    </dgm:pt>
    <dgm:pt modelId="{ABE0C66B-9B52-534C-BC03-5101F5D24B0B}" type="parTrans" cxnId="{DFEFD82A-C74D-C84D-8EF9-63B93C8D3C22}">
      <dgm:prSet/>
      <dgm:spPr/>
      <dgm:t>
        <a:bodyPr/>
        <a:lstStyle/>
        <a:p>
          <a:endParaRPr lang="en-GB"/>
        </a:p>
      </dgm:t>
    </dgm:pt>
    <dgm:pt modelId="{7F1F126F-3103-774B-A328-6ECD87C61707}" type="sibTrans" cxnId="{DFEFD82A-C74D-C84D-8EF9-63B93C8D3C22}">
      <dgm:prSet/>
      <dgm:spPr/>
      <dgm:t>
        <a:bodyPr/>
        <a:lstStyle/>
        <a:p>
          <a:endParaRPr lang="en-GB"/>
        </a:p>
      </dgm:t>
    </dgm:pt>
    <dgm:pt modelId="{258C54E1-5514-584D-A70E-02ADCB3B4709}">
      <dgm:prSet/>
      <dgm:spPr/>
      <dgm:t>
        <a:bodyPr/>
        <a:lstStyle/>
        <a:p>
          <a:r>
            <a:rPr lang="en-GB" dirty="0"/>
            <a:t>352 journals</a:t>
          </a:r>
        </a:p>
      </dgm:t>
    </dgm:pt>
    <dgm:pt modelId="{85DE2CF1-E5BC-2743-BE51-15FA0FFA3FAD}" type="parTrans" cxnId="{F5105CCA-880D-D047-87B8-269BF33E0C2B}">
      <dgm:prSet/>
      <dgm:spPr/>
      <dgm:t>
        <a:bodyPr/>
        <a:lstStyle/>
        <a:p>
          <a:endParaRPr lang="en-GB"/>
        </a:p>
      </dgm:t>
    </dgm:pt>
    <dgm:pt modelId="{4EF632C6-C976-1E42-9EBE-B90948E6DD32}" type="sibTrans" cxnId="{F5105CCA-880D-D047-87B8-269BF33E0C2B}">
      <dgm:prSet/>
      <dgm:spPr/>
      <dgm:t>
        <a:bodyPr/>
        <a:lstStyle/>
        <a:p>
          <a:endParaRPr lang="en-GB"/>
        </a:p>
      </dgm:t>
    </dgm:pt>
    <dgm:pt modelId="{70E331B8-E264-7240-9BD0-FCBBB68447D9}">
      <dgm:prSet/>
      <dgm:spPr/>
      <dgm:t>
        <a:bodyPr/>
        <a:lstStyle/>
        <a:p>
          <a:r>
            <a:rPr lang="en-GB" dirty="0"/>
            <a:t>531,889 articles </a:t>
          </a:r>
        </a:p>
      </dgm:t>
    </dgm:pt>
    <dgm:pt modelId="{B4659D9F-B6E5-4E46-9694-A9C9CFBB2A44}" type="parTrans" cxnId="{2CFD39F4-4C6B-6042-9A95-79078ABE1F4B}">
      <dgm:prSet/>
      <dgm:spPr/>
      <dgm:t>
        <a:bodyPr/>
        <a:lstStyle/>
        <a:p>
          <a:endParaRPr lang="en-GB"/>
        </a:p>
      </dgm:t>
    </dgm:pt>
    <dgm:pt modelId="{0F39BD7C-5A1D-A24D-BDBB-E611BF560941}" type="sibTrans" cxnId="{2CFD39F4-4C6B-6042-9A95-79078ABE1F4B}">
      <dgm:prSet/>
      <dgm:spPr/>
      <dgm:t>
        <a:bodyPr/>
        <a:lstStyle/>
        <a:p>
          <a:endParaRPr lang="en-GB"/>
        </a:p>
      </dgm:t>
    </dgm:pt>
    <dgm:pt modelId="{49250845-E8F4-E044-8B54-3F147BC64EA9}">
      <dgm:prSet/>
      <dgm:spPr/>
      <dgm:t>
        <a:bodyPr/>
        <a:lstStyle/>
        <a:p>
          <a:r>
            <a:rPr lang="en-GB" dirty="0"/>
            <a:t>2000-2015</a:t>
          </a:r>
        </a:p>
      </dgm:t>
    </dgm:pt>
    <dgm:pt modelId="{3A89E79D-46B2-D847-A926-580187EC0137}" type="parTrans" cxnId="{D33C6C74-F903-154E-81B3-309707BF1151}">
      <dgm:prSet/>
      <dgm:spPr/>
      <dgm:t>
        <a:bodyPr/>
        <a:lstStyle/>
        <a:p>
          <a:endParaRPr lang="en-GB"/>
        </a:p>
      </dgm:t>
    </dgm:pt>
    <dgm:pt modelId="{F6691FF2-4A5D-9441-AAC8-AAD9398964A8}" type="sibTrans" cxnId="{D33C6C74-F903-154E-81B3-309707BF1151}">
      <dgm:prSet/>
      <dgm:spPr/>
      <dgm:t>
        <a:bodyPr/>
        <a:lstStyle/>
        <a:p>
          <a:endParaRPr lang="en-GB"/>
        </a:p>
      </dgm:t>
    </dgm:pt>
    <dgm:pt modelId="{16D78FD5-2BB9-9143-86A1-283A2ED3918E}">
      <dgm:prSet/>
      <dgm:spPr/>
      <dgm:t>
        <a:bodyPr/>
        <a:lstStyle/>
        <a:p>
          <a:r>
            <a:rPr lang="en-GB" dirty="0" err="1"/>
            <a:t>PLoS</a:t>
          </a:r>
          <a:r>
            <a:rPr lang="en-GB" dirty="0"/>
            <a:t> and BMC</a:t>
          </a:r>
        </a:p>
      </dgm:t>
    </dgm:pt>
    <dgm:pt modelId="{6684FF46-B309-9442-8EDB-636BFF222B71}" type="parTrans" cxnId="{4CD24B85-AA76-5344-A80C-FE49396FCD37}">
      <dgm:prSet/>
      <dgm:spPr/>
      <dgm:t>
        <a:bodyPr/>
        <a:lstStyle/>
        <a:p>
          <a:endParaRPr lang="en-GB"/>
        </a:p>
      </dgm:t>
    </dgm:pt>
    <dgm:pt modelId="{3DF7C651-17F6-E041-8FA0-7759F7FE45A7}" type="sibTrans" cxnId="{4CD24B85-AA76-5344-A80C-FE49396FCD37}">
      <dgm:prSet/>
      <dgm:spPr/>
      <dgm:t>
        <a:bodyPr/>
        <a:lstStyle/>
        <a:p>
          <a:endParaRPr lang="en-GB"/>
        </a:p>
      </dgm:t>
    </dgm:pt>
    <dgm:pt modelId="{DED97988-A605-DA4B-A032-FEB8DB07FF20}">
      <dgm:prSet/>
      <dgm:spPr/>
      <dgm:t>
        <a:bodyPr/>
        <a:lstStyle/>
        <a:p>
          <a:r>
            <a:rPr lang="en-GB" dirty="0"/>
            <a:t>h-index </a:t>
          </a:r>
        </a:p>
      </dgm:t>
    </dgm:pt>
    <dgm:pt modelId="{824CED68-0DA6-1E41-9B0D-13DBE62EE5C8}" type="parTrans" cxnId="{6DC34021-10D7-D045-8B56-7C7877ACEAD5}">
      <dgm:prSet/>
      <dgm:spPr/>
    </dgm:pt>
    <dgm:pt modelId="{2A7B6328-585B-B244-B078-7AE9A73EE444}" type="sibTrans" cxnId="{6DC34021-10D7-D045-8B56-7C7877ACEAD5}">
      <dgm:prSet/>
      <dgm:spPr/>
    </dgm:pt>
    <dgm:pt modelId="{00A39B9D-3474-ED42-A974-26CAB350EB02}" type="pres">
      <dgm:prSet presAssocID="{255A8337-74EB-0B49-BB9C-C0CE23FF8923}" presName="diagram" presStyleCnt="0">
        <dgm:presLayoutVars>
          <dgm:dir/>
          <dgm:resizeHandles val="exact"/>
        </dgm:presLayoutVars>
      </dgm:prSet>
      <dgm:spPr/>
    </dgm:pt>
    <dgm:pt modelId="{053E4B4B-B2C7-0C4C-9B3F-A5F955B2B1A6}" type="pres">
      <dgm:prSet presAssocID="{998D196F-63E2-904A-ABD3-DD0FE6EEF372}" presName="node" presStyleLbl="node1" presStyleIdx="0" presStyleCnt="6">
        <dgm:presLayoutVars>
          <dgm:bulletEnabled val="1"/>
        </dgm:presLayoutVars>
      </dgm:prSet>
      <dgm:spPr/>
    </dgm:pt>
    <dgm:pt modelId="{F25952DA-13FE-854E-BEC4-3F77553FFFE8}" type="pres">
      <dgm:prSet presAssocID="{7F1F126F-3103-774B-A328-6ECD87C61707}" presName="sibTrans" presStyleCnt="0"/>
      <dgm:spPr/>
    </dgm:pt>
    <dgm:pt modelId="{EF97EDB0-AEA0-B843-8366-D0092F47458F}" type="pres">
      <dgm:prSet presAssocID="{16D78FD5-2BB9-9143-86A1-283A2ED3918E}" presName="node" presStyleLbl="node1" presStyleIdx="1" presStyleCnt="6">
        <dgm:presLayoutVars>
          <dgm:bulletEnabled val="1"/>
        </dgm:presLayoutVars>
      </dgm:prSet>
      <dgm:spPr/>
    </dgm:pt>
    <dgm:pt modelId="{58D99518-A717-224E-9152-CEBCCE781087}" type="pres">
      <dgm:prSet presAssocID="{3DF7C651-17F6-E041-8FA0-7759F7FE45A7}" presName="sibTrans" presStyleCnt="0"/>
      <dgm:spPr/>
    </dgm:pt>
    <dgm:pt modelId="{1009A5CA-275D-2E4C-8A71-3E8643A496FB}" type="pres">
      <dgm:prSet presAssocID="{DED97988-A605-DA4B-A032-FEB8DB07FF20}" presName="node" presStyleLbl="node1" presStyleIdx="2" presStyleCnt="6">
        <dgm:presLayoutVars>
          <dgm:bulletEnabled val="1"/>
        </dgm:presLayoutVars>
      </dgm:prSet>
      <dgm:spPr/>
    </dgm:pt>
    <dgm:pt modelId="{CE60A58D-91CE-7E46-97ED-E708867A0502}" type="pres">
      <dgm:prSet presAssocID="{2A7B6328-585B-B244-B078-7AE9A73EE444}" presName="sibTrans" presStyleCnt="0"/>
      <dgm:spPr/>
    </dgm:pt>
    <dgm:pt modelId="{3A774CCF-0281-C84A-A1E8-8354B6B8CE6C}" type="pres">
      <dgm:prSet presAssocID="{258C54E1-5514-584D-A70E-02ADCB3B4709}" presName="node" presStyleLbl="node1" presStyleIdx="3" presStyleCnt="6">
        <dgm:presLayoutVars>
          <dgm:bulletEnabled val="1"/>
        </dgm:presLayoutVars>
      </dgm:prSet>
      <dgm:spPr/>
    </dgm:pt>
    <dgm:pt modelId="{9A5F4C3E-B41E-914F-AF23-0CC412F6F2FF}" type="pres">
      <dgm:prSet presAssocID="{4EF632C6-C976-1E42-9EBE-B90948E6DD32}" presName="sibTrans" presStyleCnt="0"/>
      <dgm:spPr/>
    </dgm:pt>
    <dgm:pt modelId="{F0E306CD-ABC7-974F-94FD-75D11EC1B67F}" type="pres">
      <dgm:prSet presAssocID="{70E331B8-E264-7240-9BD0-FCBBB68447D9}" presName="node" presStyleLbl="node1" presStyleIdx="4" presStyleCnt="6">
        <dgm:presLayoutVars>
          <dgm:bulletEnabled val="1"/>
        </dgm:presLayoutVars>
      </dgm:prSet>
      <dgm:spPr/>
    </dgm:pt>
    <dgm:pt modelId="{F2F9EA7F-0DE3-4542-BEA9-575F4ADCDC47}" type="pres">
      <dgm:prSet presAssocID="{0F39BD7C-5A1D-A24D-BDBB-E611BF560941}" presName="sibTrans" presStyleCnt="0"/>
      <dgm:spPr/>
    </dgm:pt>
    <dgm:pt modelId="{2307A5D1-B079-1949-B56E-A3C46943C9BB}" type="pres">
      <dgm:prSet presAssocID="{49250845-E8F4-E044-8B54-3F147BC64EA9}" presName="node" presStyleLbl="node1" presStyleIdx="5" presStyleCnt="6">
        <dgm:presLayoutVars>
          <dgm:bulletEnabled val="1"/>
        </dgm:presLayoutVars>
      </dgm:prSet>
      <dgm:spPr/>
    </dgm:pt>
  </dgm:ptLst>
  <dgm:cxnLst>
    <dgm:cxn modelId="{F7F36503-4B7F-DD40-9031-8FEFF120093B}" type="presOf" srcId="{DED97988-A605-DA4B-A032-FEB8DB07FF20}" destId="{1009A5CA-275D-2E4C-8A71-3E8643A496FB}" srcOrd="0" destOrd="0" presId="urn:microsoft.com/office/officeart/2005/8/layout/default"/>
    <dgm:cxn modelId="{6DC34021-10D7-D045-8B56-7C7877ACEAD5}" srcId="{255A8337-74EB-0B49-BB9C-C0CE23FF8923}" destId="{DED97988-A605-DA4B-A032-FEB8DB07FF20}" srcOrd="2" destOrd="0" parTransId="{824CED68-0DA6-1E41-9B0D-13DBE62EE5C8}" sibTransId="{2A7B6328-585B-B244-B078-7AE9A73EE444}"/>
    <dgm:cxn modelId="{DFEFD82A-C74D-C84D-8EF9-63B93C8D3C22}" srcId="{255A8337-74EB-0B49-BB9C-C0CE23FF8923}" destId="{998D196F-63E2-904A-ABD3-DD0FE6EEF372}" srcOrd="0" destOrd="0" parTransId="{ABE0C66B-9B52-534C-BC03-5101F5D24B0B}" sibTransId="{7F1F126F-3103-774B-A328-6ECD87C61707}"/>
    <dgm:cxn modelId="{01AB4242-6F49-F64F-95F4-0F31D9FE96C5}" type="presOf" srcId="{255A8337-74EB-0B49-BB9C-C0CE23FF8923}" destId="{00A39B9D-3474-ED42-A974-26CAB350EB02}" srcOrd="0" destOrd="0" presId="urn:microsoft.com/office/officeart/2005/8/layout/default"/>
    <dgm:cxn modelId="{C14C2F55-4109-F945-AFD1-5F067945CD82}" type="presOf" srcId="{70E331B8-E264-7240-9BD0-FCBBB68447D9}" destId="{F0E306CD-ABC7-974F-94FD-75D11EC1B67F}" srcOrd="0" destOrd="0" presId="urn:microsoft.com/office/officeart/2005/8/layout/default"/>
    <dgm:cxn modelId="{800ECA66-C30B-7D4E-B5CB-E4E19B99C89C}" type="presOf" srcId="{49250845-E8F4-E044-8B54-3F147BC64EA9}" destId="{2307A5D1-B079-1949-B56E-A3C46943C9BB}" srcOrd="0" destOrd="0" presId="urn:microsoft.com/office/officeart/2005/8/layout/default"/>
    <dgm:cxn modelId="{D33C6C74-F903-154E-81B3-309707BF1151}" srcId="{255A8337-74EB-0B49-BB9C-C0CE23FF8923}" destId="{49250845-E8F4-E044-8B54-3F147BC64EA9}" srcOrd="5" destOrd="0" parTransId="{3A89E79D-46B2-D847-A926-580187EC0137}" sibTransId="{F6691FF2-4A5D-9441-AAC8-AAD9398964A8}"/>
    <dgm:cxn modelId="{400A2F7B-BC5D-C347-AEE8-62C9DE3C4DF4}" type="presOf" srcId="{258C54E1-5514-584D-A70E-02ADCB3B4709}" destId="{3A774CCF-0281-C84A-A1E8-8354B6B8CE6C}" srcOrd="0" destOrd="0" presId="urn:microsoft.com/office/officeart/2005/8/layout/default"/>
    <dgm:cxn modelId="{4CD24B85-AA76-5344-A80C-FE49396FCD37}" srcId="{255A8337-74EB-0B49-BB9C-C0CE23FF8923}" destId="{16D78FD5-2BB9-9143-86A1-283A2ED3918E}" srcOrd="1" destOrd="0" parTransId="{6684FF46-B309-9442-8EDB-636BFF222B71}" sibTransId="{3DF7C651-17F6-E041-8FA0-7759F7FE45A7}"/>
    <dgm:cxn modelId="{B18D43A2-0A3F-3C41-A6BA-73FE8D3023A7}" type="presOf" srcId="{998D196F-63E2-904A-ABD3-DD0FE6EEF372}" destId="{053E4B4B-B2C7-0C4C-9B3F-A5F955B2B1A6}" srcOrd="0" destOrd="0" presId="urn:microsoft.com/office/officeart/2005/8/layout/default"/>
    <dgm:cxn modelId="{581DA8AD-3A28-5A4F-887C-B54952B536CB}" type="presOf" srcId="{16D78FD5-2BB9-9143-86A1-283A2ED3918E}" destId="{EF97EDB0-AEA0-B843-8366-D0092F47458F}" srcOrd="0" destOrd="0" presId="urn:microsoft.com/office/officeart/2005/8/layout/default"/>
    <dgm:cxn modelId="{F5105CCA-880D-D047-87B8-269BF33E0C2B}" srcId="{255A8337-74EB-0B49-BB9C-C0CE23FF8923}" destId="{258C54E1-5514-584D-A70E-02ADCB3B4709}" srcOrd="3" destOrd="0" parTransId="{85DE2CF1-E5BC-2743-BE51-15FA0FFA3FAD}" sibTransId="{4EF632C6-C976-1E42-9EBE-B90948E6DD32}"/>
    <dgm:cxn modelId="{2CFD39F4-4C6B-6042-9A95-79078ABE1F4B}" srcId="{255A8337-74EB-0B49-BB9C-C0CE23FF8923}" destId="{70E331B8-E264-7240-9BD0-FCBBB68447D9}" srcOrd="4" destOrd="0" parTransId="{B4659D9F-B6E5-4E46-9694-A9C9CFBB2A44}" sibTransId="{0F39BD7C-5A1D-A24D-BDBB-E611BF560941}"/>
    <dgm:cxn modelId="{CAF2F224-337C-BA48-A682-62BAAC56B989}" type="presParOf" srcId="{00A39B9D-3474-ED42-A974-26CAB350EB02}" destId="{053E4B4B-B2C7-0C4C-9B3F-A5F955B2B1A6}" srcOrd="0" destOrd="0" presId="urn:microsoft.com/office/officeart/2005/8/layout/default"/>
    <dgm:cxn modelId="{0570856E-7729-CB45-87BC-DB3B360916E2}" type="presParOf" srcId="{00A39B9D-3474-ED42-A974-26CAB350EB02}" destId="{F25952DA-13FE-854E-BEC4-3F77553FFFE8}" srcOrd="1" destOrd="0" presId="urn:microsoft.com/office/officeart/2005/8/layout/default"/>
    <dgm:cxn modelId="{5CD543ED-AAD2-D84F-A5DA-80021783872A}" type="presParOf" srcId="{00A39B9D-3474-ED42-A974-26CAB350EB02}" destId="{EF97EDB0-AEA0-B843-8366-D0092F47458F}" srcOrd="2" destOrd="0" presId="urn:microsoft.com/office/officeart/2005/8/layout/default"/>
    <dgm:cxn modelId="{74815F06-D751-804F-AF10-CDAEF2E01BEE}" type="presParOf" srcId="{00A39B9D-3474-ED42-A974-26CAB350EB02}" destId="{58D99518-A717-224E-9152-CEBCCE781087}" srcOrd="3" destOrd="0" presId="urn:microsoft.com/office/officeart/2005/8/layout/default"/>
    <dgm:cxn modelId="{739EA408-8637-9D4C-86C2-E4F7551C48D6}" type="presParOf" srcId="{00A39B9D-3474-ED42-A974-26CAB350EB02}" destId="{1009A5CA-275D-2E4C-8A71-3E8643A496FB}" srcOrd="4" destOrd="0" presId="urn:microsoft.com/office/officeart/2005/8/layout/default"/>
    <dgm:cxn modelId="{92CB4235-93C9-0648-AFB7-A720D9D2B958}" type="presParOf" srcId="{00A39B9D-3474-ED42-A974-26CAB350EB02}" destId="{CE60A58D-91CE-7E46-97ED-E708867A0502}" srcOrd="5" destOrd="0" presId="urn:microsoft.com/office/officeart/2005/8/layout/default"/>
    <dgm:cxn modelId="{5016AA24-F048-9F4B-B9EB-A74982213110}" type="presParOf" srcId="{00A39B9D-3474-ED42-A974-26CAB350EB02}" destId="{3A774CCF-0281-C84A-A1E8-8354B6B8CE6C}" srcOrd="6" destOrd="0" presId="urn:microsoft.com/office/officeart/2005/8/layout/default"/>
    <dgm:cxn modelId="{0E1EC027-29E0-5D47-A565-C05B36B9B864}" type="presParOf" srcId="{00A39B9D-3474-ED42-A974-26CAB350EB02}" destId="{9A5F4C3E-B41E-914F-AF23-0CC412F6F2FF}" srcOrd="7" destOrd="0" presId="urn:microsoft.com/office/officeart/2005/8/layout/default"/>
    <dgm:cxn modelId="{B4854F39-BC1D-2D44-8435-560A9E79DC7B}" type="presParOf" srcId="{00A39B9D-3474-ED42-A974-26CAB350EB02}" destId="{F0E306CD-ABC7-974F-94FD-75D11EC1B67F}" srcOrd="8" destOrd="0" presId="urn:microsoft.com/office/officeart/2005/8/layout/default"/>
    <dgm:cxn modelId="{DA231C0A-1660-654C-BB7E-84F4C92249F4}" type="presParOf" srcId="{00A39B9D-3474-ED42-A974-26CAB350EB02}" destId="{F2F9EA7F-0DE3-4542-BEA9-575F4ADCDC47}" srcOrd="9" destOrd="0" presId="urn:microsoft.com/office/officeart/2005/8/layout/default"/>
    <dgm:cxn modelId="{48D9FA01-80A6-D449-83C5-A192DF0AD8C4}" type="presParOf" srcId="{00A39B9D-3474-ED42-A974-26CAB350EB02}" destId="{2307A5D1-B079-1949-B56E-A3C46943C9B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A8337-74EB-0B49-BB9C-C0CE23FF892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C636469-7A7C-C446-936C-8D3A0E307976}">
      <dgm:prSet/>
      <dgm:spPr/>
      <dgm:t>
        <a:bodyPr/>
        <a:lstStyle/>
        <a:p>
          <a:r>
            <a:rPr lang="en-US" dirty="0"/>
            <a:t>Journals have been increasingly requiring data availability statements (DAS) in recent times</a:t>
          </a:r>
        </a:p>
      </dgm:t>
    </dgm:pt>
    <dgm:pt modelId="{05042A74-6791-064B-89DF-ABB70C5E9683}" type="parTrans" cxnId="{722CC108-43C5-1A43-BA85-E13A677A3554}">
      <dgm:prSet/>
      <dgm:spPr/>
      <dgm:t>
        <a:bodyPr/>
        <a:lstStyle/>
        <a:p>
          <a:endParaRPr lang="en-GB"/>
        </a:p>
      </dgm:t>
    </dgm:pt>
    <dgm:pt modelId="{54382AEA-C5F3-E34A-A561-38A100F6E7B4}" type="sibTrans" cxnId="{722CC108-43C5-1A43-BA85-E13A677A3554}">
      <dgm:prSet/>
      <dgm:spPr/>
      <dgm:t>
        <a:bodyPr/>
        <a:lstStyle/>
        <a:p>
          <a:endParaRPr lang="en-GB"/>
        </a:p>
      </dgm:t>
    </dgm:pt>
    <dgm:pt modelId="{22F2C269-BBA9-EA4A-B6FE-0F9888688563}">
      <dgm:prSet/>
      <dgm:spPr/>
      <dgm:t>
        <a:bodyPr/>
        <a:lstStyle/>
        <a:p>
          <a:r>
            <a:rPr lang="en-US" dirty="0"/>
            <a:t>DAS with links to data/code (category 3) have been increasing over time</a:t>
          </a:r>
        </a:p>
      </dgm:t>
    </dgm:pt>
    <dgm:pt modelId="{CC40A869-4CAE-314F-BBF0-29B26346728B}" type="parTrans" cxnId="{836A841E-881C-E141-A696-0197377EC534}">
      <dgm:prSet/>
      <dgm:spPr/>
      <dgm:t>
        <a:bodyPr/>
        <a:lstStyle/>
        <a:p>
          <a:endParaRPr lang="en-GB"/>
        </a:p>
      </dgm:t>
    </dgm:pt>
    <dgm:pt modelId="{50659EAE-8FF4-0F4C-A65A-585A768C7C9A}" type="sibTrans" cxnId="{836A841E-881C-E141-A696-0197377EC534}">
      <dgm:prSet/>
      <dgm:spPr/>
      <dgm:t>
        <a:bodyPr/>
        <a:lstStyle/>
        <a:p>
          <a:endParaRPr lang="en-GB"/>
        </a:p>
      </dgm:t>
    </dgm:pt>
    <dgm:pt modelId="{FF10A40D-FE37-FC45-9B71-88B9EE682C35}">
      <dgm:prSet/>
      <dgm:spPr/>
      <dgm:t>
        <a:bodyPr/>
        <a:lstStyle/>
        <a:p>
          <a:r>
            <a:rPr lang="en-US" dirty="0"/>
            <a:t>These DAS are significantly correlated with higher citation impact</a:t>
          </a:r>
        </a:p>
      </dgm:t>
    </dgm:pt>
    <dgm:pt modelId="{A1A20145-6204-3F43-94CF-F3654A24A171}" type="parTrans" cxnId="{5A384829-1BF5-C846-8D7F-B4341CC91104}">
      <dgm:prSet/>
      <dgm:spPr/>
      <dgm:t>
        <a:bodyPr/>
        <a:lstStyle/>
        <a:p>
          <a:endParaRPr lang="en-GB"/>
        </a:p>
      </dgm:t>
    </dgm:pt>
    <dgm:pt modelId="{1052426F-8B40-2849-9E2E-05E93EFCF98F}" type="sibTrans" cxnId="{5A384829-1BF5-C846-8D7F-B4341CC91104}">
      <dgm:prSet/>
      <dgm:spPr/>
      <dgm:t>
        <a:bodyPr/>
        <a:lstStyle/>
        <a:p>
          <a:endParaRPr lang="en-GB"/>
        </a:p>
      </dgm:t>
    </dgm:pt>
    <dgm:pt modelId="{7183FCB0-E8D4-8B46-A750-DD7C57665C57}" type="pres">
      <dgm:prSet presAssocID="{255A8337-74EB-0B49-BB9C-C0CE23FF8923}" presName="linear" presStyleCnt="0">
        <dgm:presLayoutVars>
          <dgm:animLvl val="lvl"/>
          <dgm:resizeHandles val="exact"/>
        </dgm:presLayoutVars>
      </dgm:prSet>
      <dgm:spPr/>
    </dgm:pt>
    <dgm:pt modelId="{6F6BD84F-BA0C-2444-A5E1-E6DD1AD7B190}" type="pres">
      <dgm:prSet presAssocID="{5C636469-7A7C-C446-936C-8D3A0E3079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BD6C8C-0016-9D4C-BCF8-114A1429126E}" type="pres">
      <dgm:prSet presAssocID="{54382AEA-C5F3-E34A-A561-38A100F6E7B4}" presName="spacer" presStyleCnt="0"/>
      <dgm:spPr/>
    </dgm:pt>
    <dgm:pt modelId="{DDE3C740-B611-E742-9DBE-1BB54A1F083D}" type="pres">
      <dgm:prSet presAssocID="{22F2C269-BBA9-EA4A-B6FE-0F98886885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567E0B-95FC-AB46-BBD2-057DF679515E}" type="pres">
      <dgm:prSet presAssocID="{50659EAE-8FF4-0F4C-A65A-585A768C7C9A}" presName="spacer" presStyleCnt="0"/>
      <dgm:spPr/>
    </dgm:pt>
    <dgm:pt modelId="{6D67F2B5-77EE-8E42-A8EA-E76D4D15C960}" type="pres">
      <dgm:prSet presAssocID="{FF10A40D-FE37-FC45-9B71-88B9EE682C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2CC108-43C5-1A43-BA85-E13A677A3554}" srcId="{255A8337-74EB-0B49-BB9C-C0CE23FF8923}" destId="{5C636469-7A7C-C446-936C-8D3A0E307976}" srcOrd="0" destOrd="0" parTransId="{05042A74-6791-064B-89DF-ABB70C5E9683}" sibTransId="{54382AEA-C5F3-E34A-A561-38A100F6E7B4}"/>
    <dgm:cxn modelId="{08D4580B-C6C2-B24B-9BEF-D1DBABAF3013}" type="presOf" srcId="{255A8337-74EB-0B49-BB9C-C0CE23FF8923}" destId="{7183FCB0-E8D4-8B46-A750-DD7C57665C57}" srcOrd="0" destOrd="0" presId="urn:microsoft.com/office/officeart/2005/8/layout/vList2"/>
    <dgm:cxn modelId="{836A841E-881C-E141-A696-0197377EC534}" srcId="{255A8337-74EB-0B49-BB9C-C0CE23FF8923}" destId="{22F2C269-BBA9-EA4A-B6FE-0F9888688563}" srcOrd="1" destOrd="0" parTransId="{CC40A869-4CAE-314F-BBF0-29B26346728B}" sibTransId="{50659EAE-8FF4-0F4C-A65A-585A768C7C9A}"/>
    <dgm:cxn modelId="{5A384829-1BF5-C846-8D7F-B4341CC91104}" srcId="{255A8337-74EB-0B49-BB9C-C0CE23FF8923}" destId="{FF10A40D-FE37-FC45-9B71-88B9EE682C35}" srcOrd="2" destOrd="0" parTransId="{A1A20145-6204-3F43-94CF-F3654A24A171}" sibTransId="{1052426F-8B40-2849-9E2E-05E93EFCF98F}"/>
    <dgm:cxn modelId="{479CEC43-70F5-E94E-93EB-9C9BF65D2826}" type="presOf" srcId="{FF10A40D-FE37-FC45-9B71-88B9EE682C35}" destId="{6D67F2B5-77EE-8E42-A8EA-E76D4D15C960}" srcOrd="0" destOrd="0" presId="urn:microsoft.com/office/officeart/2005/8/layout/vList2"/>
    <dgm:cxn modelId="{6D62B688-93C3-8D46-BCFA-90DC3E682A6F}" type="presOf" srcId="{22F2C269-BBA9-EA4A-B6FE-0F9888688563}" destId="{DDE3C740-B611-E742-9DBE-1BB54A1F083D}" srcOrd="0" destOrd="0" presId="urn:microsoft.com/office/officeart/2005/8/layout/vList2"/>
    <dgm:cxn modelId="{3CCE6689-FBA5-554B-A0F5-2F29B24C78FE}" type="presOf" srcId="{5C636469-7A7C-C446-936C-8D3A0E307976}" destId="{6F6BD84F-BA0C-2444-A5E1-E6DD1AD7B190}" srcOrd="0" destOrd="0" presId="urn:microsoft.com/office/officeart/2005/8/layout/vList2"/>
    <dgm:cxn modelId="{9EAD33CB-9F18-3443-B012-2062F55220C7}" type="presParOf" srcId="{7183FCB0-E8D4-8B46-A750-DD7C57665C57}" destId="{6F6BD84F-BA0C-2444-A5E1-E6DD1AD7B190}" srcOrd="0" destOrd="0" presId="urn:microsoft.com/office/officeart/2005/8/layout/vList2"/>
    <dgm:cxn modelId="{318AE872-E04E-4B4B-B44D-80FE16D7F627}" type="presParOf" srcId="{7183FCB0-E8D4-8B46-A750-DD7C57665C57}" destId="{E8BD6C8C-0016-9D4C-BCF8-114A1429126E}" srcOrd="1" destOrd="0" presId="urn:microsoft.com/office/officeart/2005/8/layout/vList2"/>
    <dgm:cxn modelId="{50CBC25C-5B43-A146-B4B8-515BF3B6CCD5}" type="presParOf" srcId="{7183FCB0-E8D4-8B46-A750-DD7C57665C57}" destId="{DDE3C740-B611-E742-9DBE-1BB54A1F083D}" srcOrd="2" destOrd="0" presId="urn:microsoft.com/office/officeart/2005/8/layout/vList2"/>
    <dgm:cxn modelId="{A0ADC463-E0F5-2C45-BA58-1FAAF33E9727}" type="presParOf" srcId="{7183FCB0-E8D4-8B46-A750-DD7C57665C57}" destId="{68567E0B-95FC-AB46-BBD2-057DF679515E}" srcOrd="3" destOrd="0" presId="urn:microsoft.com/office/officeart/2005/8/layout/vList2"/>
    <dgm:cxn modelId="{46C37E25-2041-6B45-82FF-C4EA51FB8BF6}" type="presParOf" srcId="{7183FCB0-E8D4-8B46-A750-DD7C57665C57}" destId="{6D67F2B5-77EE-8E42-A8EA-E76D4D15C9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3F7CE-0B63-9B41-A52E-68B6918EE6F8}">
      <dsp:nvSpPr>
        <dsp:cNvPr id="0" name=""/>
        <dsp:cNvSpPr/>
      </dsp:nvSpPr>
      <dsp:spPr>
        <a:xfrm>
          <a:off x="3581373" y="522"/>
          <a:ext cx="1634437" cy="1634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Journals</a:t>
          </a:r>
        </a:p>
      </dsp:txBody>
      <dsp:txXfrm>
        <a:off x="3820731" y="239880"/>
        <a:ext cx="1155721" cy="1155721"/>
      </dsp:txXfrm>
    </dsp:sp>
    <dsp:sp modelId="{5A75D9AD-04D7-E448-9D9D-12FE2428CBA6}">
      <dsp:nvSpPr>
        <dsp:cNvPr id="0" name=""/>
        <dsp:cNvSpPr/>
      </dsp:nvSpPr>
      <dsp:spPr>
        <a:xfrm rot="3600000">
          <a:off x="4788786" y="1593431"/>
          <a:ext cx="433781" cy="5516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821320" y="1647405"/>
        <a:ext cx="303647" cy="330974"/>
      </dsp:txXfrm>
    </dsp:sp>
    <dsp:sp modelId="{C2DF9B2C-98E4-9446-ABBD-AD84EB0FF325}">
      <dsp:nvSpPr>
        <dsp:cNvPr id="0" name=""/>
        <dsp:cNvSpPr/>
      </dsp:nvSpPr>
      <dsp:spPr>
        <a:xfrm>
          <a:off x="4807819" y="2124789"/>
          <a:ext cx="1634437" cy="1634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Funders</a:t>
          </a:r>
        </a:p>
      </dsp:txBody>
      <dsp:txXfrm>
        <a:off x="5047177" y="2364147"/>
        <a:ext cx="1155721" cy="1155721"/>
      </dsp:txXfrm>
    </dsp:sp>
    <dsp:sp modelId="{3DF1006A-E9D1-8241-A437-193695CCF640}">
      <dsp:nvSpPr>
        <dsp:cNvPr id="0" name=""/>
        <dsp:cNvSpPr/>
      </dsp:nvSpPr>
      <dsp:spPr>
        <a:xfrm rot="10800000">
          <a:off x="4193978" y="2666197"/>
          <a:ext cx="433781" cy="5516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324112" y="2776521"/>
        <a:ext cx="303647" cy="330974"/>
      </dsp:txXfrm>
    </dsp:sp>
    <dsp:sp modelId="{4D5EF8D0-F998-BD49-A67C-2C9208453C0F}">
      <dsp:nvSpPr>
        <dsp:cNvPr id="0" name=""/>
        <dsp:cNvSpPr/>
      </dsp:nvSpPr>
      <dsp:spPr>
        <a:xfrm>
          <a:off x="2354927" y="2124789"/>
          <a:ext cx="1634437" cy="1634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Researchers</a:t>
          </a:r>
        </a:p>
      </dsp:txBody>
      <dsp:txXfrm>
        <a:off x="2594285" y="2364147"/>
        <a:ext cx="1155721" cy="1155721"/>
      </dsp:txXfrm>
    </dsp:sp>
    <dsp:sp modelId="{F7061A09-D6F9-794D-80E0-2820E877271A}">
      <dsp:nvSpPr>
        <dsp:cNvPr id="0" name=""/>
        <dsp:cNvSpPr/>
      </dsp:nvSpPr>
      <dsp:spPr>
        <a:xfrm rot="18000000">
          <a:off x="3562340" y="1614695"/>
          <a:ext cx="433781" cy="5516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594874" y="1781369"/>
        <a:ext cx="303647" cy="330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E4B4B-B2C7-0C4C-9B3F-A5F955B2B1A6}">
      <dsp:nvSpPr>
        <dsp:cNvPr id="0" name=""/>
        <dsp:cNvSpPr/>
      </dsp:nvSpPr>
      <dsp:spPr>
        <a:xfrm>
          <a:off x="209711" y="1287"/>
          <a:ext cx="2490327" cy="149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PubMed OA collection</a:t>
          </a:r>
        </a:p>
      </dsp:txBody>
      <dsp:txXfrm>
        <a:off x="209711" y="1287"/>
        <a:ext cx="2490327" cy="1494196"/>
      </dsp:txXfrm>
    </dsp:sp>
    <dsp:sp modelId="{EF97EDB0-AEA0-B843-8366-D0092F47458F}">
      <dsp:nvSpPr>
        <dsp:cNvPr id="0" name=""/>
        <dsp:cNvSpPr/>
      </dsp:nvSpPr>
      <dsp:spPr>
        <a:xfrm>
          <a:off x="2949072" y="1287"/>
          <a:ext cx="2490327" cy="149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PLoS</a:t>
          </a:r>
          <a:r>
            <a:rPr lang="en-GB" sz="3200" kern="1200" dirty="0"/>
            <a:t> and BMC</a:t>
          </a:r>
        </a:p>
      </dsp:txBody>
      <dsp:txXfrm>
        <a:off x="2949072" y="1287"/>
        <a:ext cx="2490327" cy="1494196"/>
      </dsp:txXfrm>
    </dsp:sp>
    <dsp:sp modelId="{1009A5CA-275D-2E4C-8A71-3E8643A496FB}">
      <dsp:nvSpPr>
        <dsp:cNvPr id="0" name=""/>
        <dsp:cNvSpPr/>
      </dsp:nvSpPr>
      <dsp:spPr>
        <a:xfrm>
          <a:off x="5688432" y="1287"/>
          <a:ext cx="2490327" cy="149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h-index </a:t>
          </a:r>
        </a:p>
      </dsp:txBody>
      <dsp:txXfrm>
        <a:off x="5688432" y="1287"/>
        <a:ext cx="2490327" cy="1494196"/>
      </dsp:txXfrm>
    </dsp:sp>
    <dsp:sp modelId="{3A774CCF-0281-C84A-A1E8-8354B6B8CE6C}">
      <dsp:nvSpPr>
        <dsp:cNvPr id="0" name=""/>
        <dsp:cNvSpPr/>
      </dsp:nvSpPr>
      <dsp:spPr>
        <a:xfrm>
          <a:off x="209711" y="1744516"/>
          <a:ext cx="2490327" cy="149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352 journals</a:t>
          </a:r>
        </a:p>
      </dsp:txBody>
      <dsp:txXfrm>
        <a:off x="209711" y="1744516"/>
        <a:ext cx="2490327" cy="1494196"/>
      </dsp:txXfrm>
    </dsp:sp>
    <dsp:sp modelId="{F0E306CD-ABC7-974F-94FD-75D11EC1B67F}">
      <dsp:nvSpPr>
        <dsp:cNvPr id="0" name=""/>
        <dsp:cNvSpPr/>
      </dsp:nvSpPr>
      <dsp:spPr>
        <a:xfrm>
          <a:off x="2949072" y="1744516"/>
          <a:ext cx="2490327" cy="149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531,889 articles </a:t>
          </a:r>
        </a:p>
      </dsp:txBody>
      <dsp:txXfrm>
        <a:off x="2949072" y="1744516"/>
        <a:ext cx="2490327" cy="1494196"/>
      </dsp:txXfrm>
    </dsp:sp>
    <dsp:sp modelId="{2307A5D1-B079-1949-B56E-A3C46943C9BB}">
      <dsp:nvSpPr>
        <dsp:cNvPr id="0" name=""/>
        <dsp:cNvSpPr/>
      </dsp:nvSpPr>
      <dsp:spPr>
        <a:xfrm>
          <a:off x="5688432" y="1744516"/>
          <a:ext cx="2490327" cy="149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2000-2015</a:t>
          </a:r>
        </a:p>
      </dsp:txBody>
      <dsp:txXfrm>
        <a:off x="5688432" y="1744516"/>
        <a:ext cx="2490327" cy="149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BD84F-BA0C-2444-A5E1-E6DD1AD7B190}">
      <dsp:nvSpPr>
        <dsp:cNvPr id="0" name=""/>
        <dsp:cNvSpPr/>
      </dsp:nvSpPr>
      <dsp:spPr>
        <a:xfrm>
          <a:off x="0" y="39329"/>
          <a:ext cx="8280000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Journals have been increasingly requiring data availability statements (DAS) in recent times</a:t>
          </a:r>
        </a:p>
      </dsp:txBody>
      <dsp:txXfrm>
        <a:off x="49004" y="88333"/>
        <a:ext cx="8181992" cy="905852"/>
      </dsp:txXfrm>
    </dsp:sp>
    <dsp:sp modelId="{DDE3C740-B611-E742-9DBE-1BB54A1F083D}">
      <dsp:nvSpPr>
        <dsp:cNvPr id="0" name=""/>
        <dsp:cNvSpPr/>
      </dsp:nvSpPr>
      <dsp:spPr>
        <a:xfrm>
          <a:off x="0" y="1118070"/>
          <a:ext cx="8280000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DAS with links to data/code (category 3) have been increasing over time</a:t>
          </a:r>
        </a:p>
      </dsp:txBody>
      <dsp:txXfrm>
        <a:off x="49004" y="1167074"/>
        <a:ext cx="8181992" cy="905852"/>
      </dsp:txXfrm>
    </dsp:sp>
    <dsp:sp modelId="{6D67F2B5-77EE-8E42-A8EA-E76D4D15C960}">
      <dsp:nvSpPr>
        <dsp:cNvPr id="0" name=""/>
        <dsp:cNvSpPr/>
      </dsp:nvSpPr>
      <dsp:spPr>
        <a:xfrm>
          <a:off x="0" y="2196810"/>
          <a:ext cx="8280000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These DAS are significantly correlated with higher citation impact</a:t>
          </a:r>
        </a:p>
      </dsp:txBody>
      <dsp:txXfrm>
        <a:off x="49004" y="2245814"/>
        <a:ext cx="8181992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06D9-D9E9-4EA5-813D-375E6C093ED6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9481-87FC-4BF7-B045-54D6BDF02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6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0" dirty="0"/>
              <a:t>Funders: Policies for sharing research data by journals and funders are increasing</a:t>
            </a:r>
          </a:p>
          <a:p>
            <a:pPr lvl="0"/>
            <a:r>
              <a:rPr lang="en-GB" b="0" dirty="0"/>
              <a:t>Publishers: DASs increase time and cost of publications</a:t>
            </a:r>
          </a:p>
          <a:p>
            <a:pPr lvl="0"/>
            <a:r>
              <a:rPr lang="en-GB" b="0" dirty="0"/>
              <a:t>Researchers: Existing studies in specific disciplines show positive impact on citations</a:t>
            </a:r>
          </a:p>
          <a:p>
            <a:pPr lvl="0"/>
            <a:endParaRPr lang="en-GB" b="0" dirty="0"/>
          </a:p>
          <a:p>
            <a:pPr lvl="0"/>
            <a:r>
              <a:rPr lang="en-GB" b="0" dirty="0">
                <a:sym typeface="Wingdings" pitchFamily="2" charset="2"/>
              </a:rPr>
              <a:t> </a:t>
            </a:r>
            <a:r>
              <a:rPr lang="en-GB" b="1" dirty="0">
                <a:sym typeface="Wingdings" pitchFamily="2" charset="2"/>
              </a:rPr>
              <a:t>Rese</a:t>
            </a:r>
            <a:r>
              <a:rPr lang="en-GB" b="1" dirty="0"/>
              <a:t>archers, publishers and funding agencies need better evidence to justify increased investment in data sharing and policy implementation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6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first downloaded the PubMed open access collection and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created a database with all articles with a known identifier and which contained at least one reference (N = 1,969,175).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identified and disambiguated authors of these papers (S = 4,253,172)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calculated citations for each author and each publication from within the collection. We used these citation counts to calculate a within-collection H-index for each author.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analysis only focuses on PLOS and BMC publications as these publishers introduced mandated DAS, so we filtered the database for these articles and extracted DAS from each publication.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annotated a training dataset by labelling each of these statements into one of four categories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those labels to train a natural language processing classifier.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this classifier we then categorised the remaining DAS in the database. </a:t>
            </a:r>
          </a:p>
          <a:p>
            <a:pPr marL="228600" indent="-228600">
              <a:buAutoNum type="arabicParenBoth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exported this categorised dataset of M = 531,889 publications to a csv file and archived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8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excluded review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3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9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number of articles with DAS increased dramatically after introduction of a publisher mandate (solid vertical line).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2A and 2B show the number of articles in the dataset between the years 2000 and 2018 inclusive. The solid vertical lines show when the publisher introduced a DAS mandate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publishers show clear adoption of DAS after their introduction of a mandate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3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Model: OLS model for citation counts, after a log transform and the addition of 1,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Predictors: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n_cit3: Number of citations received within 3 years after publication.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das_encouraged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If published under an encouraged DAS mandate (1) or not (0).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das_required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If published under a required DAS mandate (1) or not (0). 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journal_field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Dummy variable, from Science-Metrix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interaction term between PLOS and the DAS classification is meant to single out the effect of DAS categories for the two publishers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7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Polygon (light bg)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5796000" cy="6120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0212" y="2664000"/>
            <a:ext cx="5796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4975"/>
            <a:ext cx="1381300" cy="576000"/>
          </a:xfrm>
          <a:prstGeom prst="rect">
            <a:avLst/>
          </a:prstGeom>
        </p:spPr>
      </p:pic>
      <p:sp>
        <p:nvSpPr>
          <p:cNvPr id="18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27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710000"/>
            <a:ext cx="8280000" cy="61200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602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91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432000" indent="-252000">
              <a:defRPr/>
            </a:lvl3pPr>
            <a:lvl4pPr marL="864000" indent="-252000">
              <a:defRPr/>
            </a:lvl4pPr>
            <a:lvl5pPr marL="1296000" indent="-252000">
              <a:defRPr/>
            </a:lvl5pPr>
            <a:lvl6pPr indent="-252000">
              <a:defRPr/>
            </a:lvl6pPr>
            <a:lvl7pPr indent="-252000">
              <a:defRPr/>
            </a:lvl7pPr>
          </a:lstStyle>
          <a:p>
            <a:pPr lvl="0"/>
            <a:r>
              <a:rPr lang="en-GB" dirty="0"/>
              <a:t>Click to add sub-header text. Indent for secondary levels and bullets. Or use buttons to add content.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432000"/>
            <a:ext cx="8280000" cy="2376000"/>
          </a:xfrm>
        </p:spPr>
        <p:txBody>
          <a:bodyPr/>
          <a:lstStyle>
            <a:lvl1pPr>
              <a:lnSpc>
                <a:spcPct val="85000"/>
              </a:lnSpc>
              <a:spcAft>
                <a:spcPts val="1800"/>
              </a:spcAft>
              <a:defRPr sz="2400" b="0" baseline="0"/>
            </a:lvl1pPr>
            <a:lvl2pPr>
              <a:defRPr sz="1800" b="1"/>
            </a:lvl2pPr>
            <a:lvl3pPr marL="0" indent="0">
              <a:buFontTx/>
              <a:buNone/>
              <a:defRPr sz="1800"/>
            </a:lvl3pPr>
            <a:lvl4pPr marL="468000" indent="-234000">
              <a:defRPr sz="1800"/>
            </a:lvl4pPr>
            <a:lvl5pPr marL="702000" indent="-234000">
              <a:defRPr sz="1800"/>
            </a:lvl5pPr>
            <a:lvl6pPr>
              <a:defRPr sz="1800"/>
            </a:lvl6pPr>
            <a:lvl7pPr>
              <a:defRPr sz="1800"/>
            </a:lvl7pPr>
          </a:lstStyle>
          <a:p>
            <a:pPr lvl="0"/>
            <a:r>
              <a:rPr lang="en-GB" dirty="0"/>
              <a:t>‘Click to insert quote</a:t>
            </a:r>
            <a:br>
              <a:rPr lang="en-GB" dirty="0"/>
            </a:br>
            <a:r>
              <a:rPr lang="en-GB" dirty="0"/>
              <a:t>over as many lines </a:t>
            </a:r>
            <a:br>
              <a:rPr lang="en-GB" dirty="0"/>
            </a:br>
            <a:r>
              <a:rPr lang="en-GB" dirty="0"/>
              <a:t>as necessary’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530000"/>
            <a:ext cx="2160000" cy="540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3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1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5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19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763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432000" y="342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87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0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432000"/>
            <a:ext cx="5796000" cy="4032000"/>
          </a:xfrm>
        </p:spPr>
        <p:txBody>
          <a:bodyPr/>
          <a:lstStyle>
            <a:lvl1pPr>
              <a:lnSpc>
                <a:spcPct val="85000"/>
              </a:lnSpc>
              <a:defRPr sz="2100" b="0"/>
            </a:lvl1pPr>
            <a:lvl3pPr marL="234000" indent="-234000">
              <a:defRPr/>
            </a:lvl3pPr>
            <a:lvl4pPr marL="468000" indent="-234000">
              <a:defRPr/>
            </a:lvl4pPr>
            <a:lvl5pPr marL="702000" indent="-234000"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add Master Intro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432000" y="342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86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432000"/>
            <a:ext cx="5796000" cy="4032000"/>
          </a:xfrm>
        </p:spPr>
        <p:txBody>
          <a:bodyPr/>
          <a:lstStyle>
            <a:lvl1pPr>
              <a:lnSpc>
                <a:spcPct val="85000"/>
              </a:lnSpc>
              <a:defRPr sz="2100" b="0">
                <a:solidFill>
                  <a:schemeClr val="bg1"/>
                </a:solidFill>
              </a:defRPr>
            </a:lvl1pPr>
            <a:lvl3pPr marL="234000" indent="-234000">
              <a:defRPr/>
            </a:lvl3pPr>
            <a:lvl4pPr marL="468000" indent="-234000">
              <a:defRPr/>
            </a:lvl4pPr>
            <a:lvl5pPr marL="702000" indent="-234000"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add Master Intro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2000" y="360000"/>
            <a:ext cx="82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9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224000"/>
            <a:ext cx="3924000" cy="32400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indent="-180000">
              <a:defRPr sz="1300"/>
            </a:lvl3pPr>
            <a:lvl4pPr indent="-180000">
              <a:defRPr sz="1300"/>
            </a:lvl4pPr>
            <a:lvl5pPr indent="-180000">
              <a:defRPr sz="1300"/>
            </a:lvl5pPr>
            <a:lvl6pPr indent="-180000">
              <a:defRPr sz="1300" baseline="0"/>
            </a:lvl6pPr>
            <a:lvl7pPr indent="-180000">
              <a:defRPr sz="13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00" y="1224000"/>
            <a:ext cx="3924000" cy="32400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indent="-180000">
              <a:defRPr sz="1300"/>
            </a:lvl3pPr>
            <a:lvl4pPr indent="-180000">
              <a:defRPr sz="1300"/>
            </a:lvl4pPr>
            <a:lvl5pPr indent="-180000">
              <a:defRPr sz="1300" baseline="0"/>
            </a:lvl5pPr>
            <a:lvl6pPr indent="-180000">
              <a:defRPr sz="1300"/>
            </a:lvl6pPr>
            <a:lvl7pPr indent="-180000">
              <a:defRPr sz="13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924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224000"/>
            <a:ext cx="3924000" cy="32400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indent="-180000">
              <a:defRPr sz="1300"/>
            </a:lvl3pPr>
            <a:lvl4pPr indent="-180000">
              <a:defRPr sz="1300"/>
            </a:lvl4pPr>
            <a:lvl5pPr indent="-180000">
              <a:defRPr sz="1300"/>
            </a:lvl5pPr>
            <a:lvl6pPr indent="-180000">
              <a:defRPr sz="1300" baseline="0"/>
            </a:lvl6pPr>
            <a:lvl7pPr indent="-180000">
              <a:defRPr sz="13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88000" y="432000"/>
            <a:ext cx="3924000" cy="392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39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02000" y="1224000"/>
            <a:ext cx="2610000" cy="3096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7000" y="1224000"/>
            <a:ext cx="2610000" cy="3096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2000" y="1224000"/>
            <a:ext cx="2610000" cy="3096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9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1 large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2000" y="1224000"/>
            <a:ext cx="6120000" cy="270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66000" y="1224000"/>
            <a:ext cx="1746000" cy="122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66000" y="2700000"/>
            <a:ext cx="1746000" cy="122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10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2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1644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644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2856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856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068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068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5280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280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6492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6492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4"/>
          </p:nvPr>
        </p:nvSpPr>
        <p:spPr>
          <a:xfrm>
            <a:off x="7704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7704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6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Polygon (dark dg)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2000" y="4723200"/>
            <a:ext cx="828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000" y="4723200"/>
            <a:ext cx="5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5796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30212" y="2664000"/>
            <a:ext cx="5796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24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only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7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only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7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2000" y="3096000"/>
            <a:ext cx="5760000" cy="9000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234000" indent="-234000">
              <a:buFont typeface="Arial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468000">
              <a:defRPr sz="1800">
                <a:solidFill>
                  <a:schemeClr val="bg1"/>
                </a:solidFill>
              </a:defRPr>
            </a:lvl3pPr>
            <a:lvl4pPr marL="702000">
              <a:defRPr sz="1800">
                <a:solidFill>
                  <a:schemeClr val="bg1"/>
                </a:solidFill>
              </a:defRPr>
            </a:lvl4pPr>
            <a:lvl5pPr marL="936000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3006000"/>
            <a:ext cx="3042000" cy="540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10" name="Picture 9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57200"/>
            <a:ext cx="120863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2000" y="3096000"/>
            <a:ext cx="5760000" cy="9000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234000" indent="-234000">
              <a:buFont typeface="Arial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468000">
              <a:defRPr sz="1800">
                <a:solidFill>
                  <a:schemeClr val="bg1"/>
                </a:solidFill>
              </a:defRPr>
            </a:lvl3pPr>
            <a:lvl4pPr marL="702000">
              <a:defRPr sz="1800">
                <a:solidFill>
                  <a:schemeClr val="bg1"/>
                </a:solidFill>
              </a:defRPr>
            </a:lvl4pPr>
            <a:lvl5pPr marL="936000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3006000"/>
            <a:ext cx="3042000" cy="540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50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olygon (light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4975"/>
            <a:ext cx="1381300" cy="576000"/>
          </a:xfrm>
          <a:prstGeom prst="rect">
            <a:avLst/>
          </a:prstGeom>
        </p:spPr>
      </p:pic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45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olygon (dark bg)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1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86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4975"/>
            <a:ext cx="1381300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97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35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710000"/>
            <a:ext cx="8280000" cy="61200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602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3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710000"/>
            <a:ext cx="8280000" cy="612000"/>
          </a:xfrm>
        </p:spPr>
        <p:txBody>
          <a:bodyPr/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602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0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224000"/>
            <a:ext cx="8280000" cy="3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add sub-header text. Indent for secondary levels and bullets. Or use buttons to add content.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4723200"/>
            <a:ext cx="828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7232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66" r:id="rId3"/>
    <p:sldLayoutId id="2147483667" r:id="rId4"/>
    <p:sldLayoutId id="2147483661" r:id="rId5"/>
    <p:sldLayoutId id="2147483664" r:id="rId6"/>
    <p:sldLayoutId id="2147483665" r:id="rId7"/>
    <p:sldLayoutId id="2147483660" r:id="rId8"/>
    <p:sldLayoutId id="2147483662" r:id="rId9"/>
    <p:sldLayoutId id="2147483677" r:id="rId10"/>
    <p:sldLayoutId id="2147483650" r:id="rId11"/>
    <p:sldLayoutId id="2147483672" r:id="rId12"/>
    <p:sldLayoutId id="2147483663" r:id="rId13"/>
    <p:sldLayoutId id="2147483673" r:id="rId14"/>
    <p:sldLayoutId id="2147483652" r:id="rId15"/>
    <p:sldLayoutId id="2147483657" r:id="rId16"/>
    <p:sldLayoutId id="2147483674" r:id="rId17"/>
    <p:sldLayoutId id="2147483679" r:id="rId18"/>
    <p:sldLayoutId id="2147483670" r:id="rId19"/>
    <p:sldLayoutId id="2147483659" r:id="rId20"/>
    <p:sldLayoutId id="2147483669" r:id="rId21"/>
    <p:sldLayoutId id="2147483680" r:id="rId22"/>
    <p:sldLayoutId id="2147483676" r:id="rId23"/>
    <p:sldLayoutId id="2147483654" r:id="rId24"/>
    <p:sldLayoutId id="2147483655" r:id="rId25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5200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mcgillivray@turing.ac.uk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32000" y="1980000"/>
            <a:ext cx="7740000" cy="447734"/>
          </a:xfrm>
        </p:spPr>
        <p:txBody>
          <a:bodyPr/>
          <a:lstStyle/>
          <a:p>
            <a:r>
              <a:rPr lang="en-GB" dirty="0"/>
              <a:t>The citation advantage of linking publications to research data</a:t>
            </a:r>
            <a:br>
              <a:rPr lang="en-GB" dirty="0"/>
            </a:br>
            <a:endParaRPr lang="en-GB" sz="5400" dirty="0"/>
          </a:p>
        </p:txBody>
      </p:sp>
      <p:sp>
        <p:nvSpPr>
          <p:cNvPr id="15" name="Subtitle 1"/>
          <p:cNvSpPr>
            <a:spLocks noGrp="1"/>
          </p:cNvSpPr>
          <p:nvPr>
            <p:ph type="subTitle" idx="1"/>
          </p:nvPr>
        </p:nvSpPr>
        <p:spPr>
          <a:xfrm>
            <a:off x="432000" y="4314350"/>
            <a:ext cx="8717521" cy="378060"/>
          </a:xfrm>
        </p:spPr>
        <p:txBody>
          <a:bodyPr/>
          <a:lstStyle/>
          <a:p>
            <a:r>
              <a:rPr lang="en-US" sz="2400" dirty="0"/>
              <a:t>Barbara McGillivray</a:t>
            </a:r>
            <a:r>
              <a:rPr lang="en-US" sz="1800" dirty="0"/>
              <a:t> 					6/11/2019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18158" y="0"/>
            <a:ext cx="4725842" cy="4314350"/>
          </a:xfrm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3518"/>
            <a:ext cx="207840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outcomes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744889-D539-9F43-AAF2-9F3A4281F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874263"/>
              </p:ext>
            </p:extLst>
          </p:nvPr>
        </p:nvGraphicFramePr>
        <p:xfrm>
          <a:off x="432000" y="1224000"/>
          <a:ext cx="8280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07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11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DE8C1-DC4D-274D-9FA4-A4A8221D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200" dirty="0"/>
          </a:p>
          <a:p>
            <a:pPr algn="ctr"/>
            <a:r>
              <a:rPr lang="en-GB" sz="3200" dirty="0">
                <a:hlinkClick r:id="rId2"/>
              </a:rPr>
              <a:t>bmcgillivray@turing.ac.uk</a:t>
            </a:r>
            <a:r>
              <a:rPr lang="en-GB" sz="3200" dirty="0"/>
              <a:t> </a:t>
            </a:r>
          </a:p>
          <a:p>
            <a:pPr algn="ctr"/>
            <a:endParaRPr lang="en-GB" sz="3200" b="0" dirty="0">
              <a:latin typeface="Helvetica" pitchFamily="2" charset="0"/>
            </a:endParaRPr>
          </a:p>
          <a:p>
            <a:pPr algn="ctr"/>
            <a:endParaRPr lang="en-GB" sz="3200" b="0" dirty="0">
              <a:latin typeface="Helvetica" pitchFamily="2" charset="0"/>
            </a:endParaRPr>
          </a:p>
          <a:p>
            <a:pPr algn="ctr"/>
            <a:r>
              <a:rPr lang="en-GB" sz="3200" b="0" dirty="0">
                <a:latin typeface="Helvetica" pitchFamily="2" charset="0"/>
              </a:rPr>
              <a:t>Code and data: https://</a:t>
            </a:r>
            <a:r>
              <a:rPr lang="en-GB" sz="3200" b="0" dirty="0" err="1">
                <a:latin typeface="Helvetica" pitchFamily="2" charset="0"/>
              </a:rPr>
              <a:t>doi.org</a:t>
            </a:r>
            <a:r>
              <a:rPr lang="en-GB" sz="3200" b="0" dirty="0">
                <a:latin typeface="Helvetica" pitchFamily="2" charset="0"/>
              </a:rPr>
              <a:t>/10.5281/zenodo.3470062</a:t>
            </a:r>
          </a:p>
          <a:p>
            <a:pPr algn="ctr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BD91ACB-CD04-9C4C-B230-AF97AA38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5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results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BC092C-FFB6-3C42-9FE3-4B368010C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28264" r="29321" b="5064"/>
          <a:stretch/>
        </p:blipFill>
        <p:spPr>
          <a:xfrm>
            <a:off x="125276" y="684453"/>
            <a:ext cx="4464496" cy="393926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679526-3174-4541-AF03-A38B2FA06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17497" r="23946" b="10377"/>
          <a:stretch/>
        </p:blipFill>
        <p:spPr>
          <a:xfrm>
            <a:off x="4377991" y="913964"/>
            <a:ext cx="4536505" cy="37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 and authors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571AED-66C4-3541-8F5A-85106F115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r="30929" b="55836"/>
          <a:stretch/>
        </p:blipFill>
        <p:spPr>
          <a:xfrm>
            <a:off x="179512" y="1817053"/>
            <a:ext cx="8676905" cy="19735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 sharing policy context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744889-D539-9F43-AAF2-9F3A4281F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99257"/>
              </p:ext>
            </p:extLst>
          </p:nvPr>
        </p:nvGraphicFramePr>
        <p:xfrm>
          <a:off x="167302" y="951750"/>
          <a:ext cx="8797185" cy="375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3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4C1E-6214-1745-946E-95E24720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sharing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5B0ED-A233-E44F-962A-3B32D4D9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DE0B12-E266-E545-AEB8-75AB3124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0484" r="31906"/>
          <a:stretch/>
        </p:blipFill>
        <p:spPr>
          <a:xfrm>
            <a:off x="404248" y="142790"/>
            <a:ext cx="3600400" cy="500071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70656B-95F1-2444-9848-9D35BA3C6F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3"/>
          <a:stretch/>
        </p:blipFill>
        <p:spPr>
          <a:xfrm>
            <a:off x="4433077" y="124742"/>
            <a:ext cx="3850493" cy="5000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0D348-5334-DF43-807C-1115EDE34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0" y="2625097"/>
            <a:ext cx="7835900" cy="2298700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D5B8C5-6451-CA45-AA3E-1AE8B46FBDCF}"/>
              </a:ext>
            </a:extLst>
          </p:cNvPr>
          <p:cNvSpPr/>
          <p:nvPr/>
        </p:nvSpPr>
        <p:spPr>
          <a:xfrm>
            <a:off x="6358323" y="1491630"/>
            <a:ext cx="1813677" cy="46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pipeline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2B645D-7A61-2B49-AD04-27A902C7B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" y="1029575"/>
            <a:ext cx="8172114" cy="3564050"/>
          </a:xfrm>
        </p:spPr>
      </p:pic>
    </p:spTree>
    <p:extLst>
      <p:ext uri="{BB962C8B-B14F-4D97-AF65-F5344CB8AC3E}">
        <p14:creationId xmlns:p14="http://schemas.microsoft.com/office/powerpoint/2010/main" val="150863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744889-D539-9F43-AAF2-9F3A4281F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18377"/>
              </p:ext>
            </p:extLst>
          </p:nvPr>
        </p:nvGraphicFramePr>
        <p:xfrm>
          <a:off x="432000" y="1224000"/>
          <a:ext cx="8388472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83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Automatic classification of DAS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9ADA16-B384-EB45-A7A6-D9F9E958D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t="26040" r="8220" b="20145"/>
          <a:stretch/>
        </p:blipFill>
        <p:spPr>
          <a:xfrm>
            <a:off x="179512" y="666001"/>
            <a:ext cx="8640960" cy="4354022"/>
          </a:xfrm>
        </p:spPr>
      </p:pic>
    </p:spTree>
    <p:extLst>
      <p:ext uri="{BB962C8B-B14F-4D97-AF65-F5344CB8AC3E}">
        <p14:creationId xmlns:p14="http://schemas.microsoft.com/office/powerpoint/2010/main" val="227347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5542"/>
            <a:ext cx="8280000" cy="468000"/>
          </a:xfrm>
        </p:spPr>
        <p:txBody>
          <a:bodyPr/>
          <a:lstStyle/>
          <a:p>
            <a:r>
              <a:rPr lang="en-GB" dirty="0"/>
              <a:t>Impact of publishers’ mandates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231E4-DF40-EF40-9243-BC8F6B6BF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9" b="58708"/>
          <a:stretch/>
        </p:blipFill>
        <p:spPr>
          <a:xfrm>
            <a:off x="-12748" y="771550"/>
            <a:ext cx="5868144" cy="3354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6095BE-AD66-5844-88B5-12C6FFE46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b="58708"/>
          <a:stretch/>
        </p:blipFill>
        <p:spPr>
          <a:xfrm>
            <a:off x="3131840" y="1321613"/>
            <a:ext cx="5868144" cy="33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0D8-205C-7847-88B3-C4B6EDA1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5542"/>
            <a:ext cx="8280000" cy="468000"/>
          </a:xfrm>
        </p:spPr>
        <p:txBody>
          <a:bodyPr/>
          <a:lstStyle/>
          <a:p>
            <a:r>
              <a:rPr lang="en-GB" dirty="0"/>
              <a:t>Citation prediction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70B-4151-AC4F-ACAB-EBE3E79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CA0EA-BD81-2E40-B9F2-078DF395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847850"/>
            <a:ext cx="882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&amp;White - Alan Turing">
      <a:dk1>
        <a:sysClr val="windowText" lastClr="000000"/>
      </a:dk1>
      <a:lt1>
        <a:sysClr val="window" lastClr="FFFFFF"/>
      </a:lt1>
      <a:dk2>
        <a:srgbClr val="00FF00"/>
      </a:dk2>
      <a:lt2>
        <a:srgbClr val="00FFFF"/>
      </a:lt2>
      <a:accent1>
        <a:srgbClr val="0000FF"/>
      </a:accent1>
      <a:accent2>
        <a:srgbClr val="7D00FF"/>
      </a:accent2>
      <a:accent3>
        <a:srgbClr val="FF00FF"/>
      </a:accent3>
      <a:accent4>
        <a:srgbClr val="FF0000"/>
      </a:accent4>
      <a:accent5>
        <a:srgbClr val="FF7D00"/>
      </a:accent5>
      <a:accent6>
        <a:srgbClr val="FFFF00"/>
      </a:accent6>
      <a:hlink>
        <a:srgbClr val="FF7D00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 Alan Turing Master PPT with intro slides_widescreen_v3" id="{5DFD5C9A-0A2C-4E03-B4D8-1CB4749D4479}" vid="{9C62355F-E4EE-46CD-BECD-0FFB3DDDD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Unpublished xmlns="08a1f6fd-e710-4379-a5a2-b3883be714e7">false</Document_x0020_Unpublished>
    <TaxCatchAll xmlns="ddc16f2e-ac79-420b-bf02-152a3fab2b22"/>
    <b23dd0a42d9b42299b6ab42555bb2b71 xmlns="08a1f6fd-e710-4379-a5a2-b3883be714e7">
      <Terms xmlns="http://schemas.microsoft.com/office/infopath/2007/PartnerControls"/>
    </b23dd0a42d9b42299b6ab42555bb2b71>
    <Document_x0020_Published xmlns="08a1f6fd-e710-4379-a5a2-b3883be714e7">false</Document_x0020_Published>
    <Document_x0020_Last_x0020_Published xmlns="08a1f6fd-e710-4379-a5a2-b3883be714e7" xsi:nil="true"/>
    <Document_x0020_Summary xmlns="08a1f6fd-e710-4379-a5a2-b3883be714e7" xsi:nil="true"/>
    <Document_x0020_Description xmlns="08a1f6fd-e710-4379-a5a2-b3883be714e7" xsi:nil="true"/>
    <Unpublish_x0020_the_x0020_document_x0020__x0028_Public_x0020_Documents_x0029_ xmlns="a2be0bb9-d448-4074-b059-cb7e6b3380a4">
      <Url xsi:nil="true"/>
      <Description xsi:nil="true"/>
    </Unpublish_x0020_the_x0020_document_x0020__x0028_Public_x0020_Documents_x0029_>
    <Publish_x0020_the_x0020_document_x0020__x0028_Public_x0020_Documents_x0029_ xmlns="a2be0bb9-d448-4074-b059-cb7e6b3380a4">
      <Url>https://thealanturininstitute.sharepoint.com/sites/Comms/_layouts/15/wrkstat.aspx?List=a2be0bb9-d448-4074-b059-cb7e6b3380a4&amp;WorkflowInstanceName=9a6b4ead-1d63-4d2f-bd21-e76de07330f3</Url>
      <Description>Check for the "Document Published" status</Description>
    </Publish_x0020_the_x0020_document_x0020__x0028_Public_x0020_Documents_x0029_>
    <Start_x0020_the_x0020_publishing_x0020_process_x0020__x0028_Public_x0020_Documents_x0029_ xmlns="a2be0bb9-d448-4074-b059-cb7e6b3380a4">
      <Url xsi:nil="true"/>
      <Description xsi:nil="true"/>
    </Start_x0020_the_x0020_publishing_x0020_process_x0020__x0028_Public_x0020_Documents_x002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2E6A211DCA4BB83824406D28E9C0" ma:contentTypeVersion="" ma:contentTypeDescription="Create a new document." ma:contentTypeScope="" ma:versionID="f7e0e3f45b9f725abbdc8640f1e94908">
  <xsd:schema xmlns:xsd="http://www.w3.org/2001/XMLSchema" xmlns:xs="http://www.w3.org/2001/XMLSchema" xmlns:p="http://schemas.microsoft.com/office/2006/metadata/properties" xmlns:ns2="ddc16f2e-ac79-420b-bf02-152a3fab2b22" xmlns:ns3="08a1f6fd-e710-4379-a5a2-b3883be714e7" xmlns:ns4="a2be0bb9-d448-4074-b059-cb7e6b3380a4" targetNamespace="http://schemas.microsoft.com/office/2006/metadata/properties" ma:root="true" ma:fieldsID="7849739d90aba65052dbf6ab5a209eac" ns2:_="" ns3:_="" ns4:_="">
    <xsd:import namespace="ddc16f2e-ac79-420b-bf02-152a3fab2b22"/>
    <xsd:import namespace="08a1f6fd-e710-4379-a5a2-b3883be714e7"/>
    <xsd:import namespace="a2be0bb9-d448-4074-b059-cb7e6b3380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ocument_x0020_Description" minOccurs="0"/>
                <xsd:element ref="ns3:b23dd0a42d9b42299b6ab42555bb2b71" minOccurs="0"/>
                <xsd:element ref="ns2:TaxCatchAll" minOccurs="0"/>
                <xsd:element ref="ns3:Document_x0020_Last_x0020_Published" minOccurs="0"/>
                <xsd:element ref="ns3:Document_x0020_Published" minOccurs="0"/>
                <xsd:element ref="ns3:Document_x0020_Summary" minOccurs="0"/>
                <xsd:element ref="ns3:Document_x0020_Unpublished" minOccurs="0"/>
                <xsd:element ref="ns4:Unpublish_x0020_the_x0020_document_x0020__x0028_Public_x0020_Documents_x0029_" minOccurs="0"/>
                <xsd:element ref="ns4:Publish_x0020_the_x0020_document_x0020__x0028_Public_x0020_Documents_x0029_" minOccurs="0"/>
                <xsd:element ref="ns4:Start_x0020_the_x0020_publishing_x0020_process_x0020__x0028_Public_x0020_Documents_x0029_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16f2e-ac79-420b-bf02-152a3fa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description="" ma:hidden="true" ma:list="{CF309E38-7117-474E-A583-87FAE7C2EDA1}" ma:internalName="TaxCatchAll" ma:showField="CatchAllData" ma:web="{08a1f6fd-e710-4379-a5a2-b3883be714e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1f6fd-e710-4379-a5a2-b3883be714e7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10" nillable="true" ma:displayName="Document Description" ma:description="Provide a short synopsis of the documents contents i.e. This document covers how to create a new business process" ma:internalName="Document_x0020_Description">
      <xsd:simpleType>
        <xsd:restriction base="dms:Note"/>
      </xsd:simpleType>
    </xsd:element>
    <xsd:element name="b23dd0a42d9b42299b6ab42555bb2b71" ma:index="12" nillable="true" ma:taxonomy="true" ma:internalName="b23dd0a42d9b42299b6ab42555bb2b71" ma:taxonomyFieldName="Document_x0020_Keywords" ma:displayName="Document Keywords" ma:default="" ma:fieldId="{b23dd0a4-2d9b-4229-9b6a-b42555bb2b71}" ma:taxonomyMulti="true" ma:sspId="db5eb1a5-37e6-488e-b8f0-ddc5ba46631c" ma:termSetId="d9d9f70c-33c9-410e-ad9c-675fe27864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Last_x0020_Published" ma:index="14" nillable="true" ma:displayName="Document Last Published" ma:description="Populated by workflow" ma:internalName="Document_x0020_Last_x0020_Published">
      <xsd:simpleType>
        <xsd:restriction base="dms:Text">
          <xsd:maxLength value="255"/>
        </xsd:restriction>
      </xsd:simpleType>
    </xsd:element>
    <xsd:element name="Document_x0020_Published" ma:index="15" nillable="true" ma:displayName="Document Published" ma:default="0" ma:description="Click to publish the document" ma:internalName="Document_x0020_Published">
      <xsd:simpleType>
        <xsd:restriction base="dms:Boolean"/>
      </xsd:simpleType>
    </xsd:element>
    <xsd:element name="Document_x0020_Summary" ma:index="16" nillable="true" ma:displayName="Document Summary" ma:description="Provide a brief summary of the documents purpose i.e. How to create a business policy" ma:internalName="Document_x0020_Summary">
      <xsd:simpleType>
        <xsd:restriction base="dms:Note"/>
      </xsd:simpleType>
    </xsd:element>
    <xsd:element name="Document_x0020_Unpublished" ma:index="17" nillable="true" ma:displayName="Document Unpublished" ma:default="0" ma:description="Used by workflow, not for user use." ma:internalName="Document_x0020_Unpublish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0bb9-d448-4074-b059-cb7e6b3380a4" elementFormDefault="qualified">
    <xsd:import namespace="http://schemas.microsoft.com/office/2006/documentManagement/types"/>
    <xsd:import namespace="http://schemas.microsoft.com/office/infopath/2007/PartnerControls"/>
    <xsd:element name="Unpublish_x0020_the_x0020_document_x0020__x0028_Public_x0020_Documents_x0029_" ma:index="18" nillable="true" ma:displayName="Unpublish the document (Public Documents)" ma:internalName="Unpublish_x0020_the_x0020_document_x0020__x0028_Public_x0020_Documents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_x0020_the_x0020_document_x0020__x0028_Public_x0020_Documents_x0029_" ma:index="19" nillable="true" ma:displayName="Publish the document (Public Documents)" ma:internalName="Publish_x0020_the_x0020_document_x0020__x0028_Public_x0020_Documents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rt_x0020_the_x0020_publishing_x0020_process_x0020__x0028_Public_x0020_Documents_x0029_" ma:index="20" nillable="true" ma:displayName="Start the publishing process (Public Documents)" ma:internalName="Start_x0020_the_x0020_publishing_x0020_process_x0020__x0028_Public_x0020_Documents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5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326E6-F97C-483C-A266-3318CE82E05A}">
  <ds:schemaRefs>
    <ds:schemaRef ds:uri="http://purl.org/dc/terms/"/>
    <ds:schemaRef ds:uri="http://purl.org/dc/dcmitype/"/>
    <ds:schemaRef ds:uri="ddc16f2e-ac79-420b-bf02-152a3fab2b22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2be0bb9-d448-4074-b059-cb7e6b3380a4"/>
    <ds:schemaRef ds:uri="08a1f6fd-e710-4379-a5a2-b3883be714e7"/>
  </ds:schemaRefs>
</ds:datastoreItem>
</file>

<file path=customXml/itemProps2.xml><?xml version="1.0" encoding="utf-8"?>
<ds:datastoreItem xmlns:ds="http://schemas.openxmlformats.org/officeDocument/2006/customXml" ds:itemID="{BE353D1C-6482-405A-8386-391894361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16f2e-ac79-420b-bf02-152a3fab2b22"/>
    <ds:schemaRef ds:uri="08a1f6fd-e710-4379-a5a2-b3883be714e7"/>
    <ds:schemaRef ds:uri="a2be0bb9-d448-4074-b059-cb7e6b338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A18205-3CD1-4730-9551-28C5D9AB1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Branded%20Master%20PPT%20Slides%20v3</Template>
  <TotalTime>6166</TotalTime>
  <Words>539</Words>
  <Application>Microsoft Macintosh PowerPoint</Application>
  <PresentationFormat>On-screen Show (16:9)</PresentationFormat>
  <Paragraphs>78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The citation advantage of linking publications to research data </vt:lpstr>
      <vt:lpstr>Paper and authors</vt:lpstr>
      <vt:lpstr>The data sharing policy context</vt:lpstr>
      <vt:lpstr>Data sharing</vt:lpstr>
      <vt:lpstr>The pipeline</vt:lpstr>
      <vt:lpstr>The data</vt:lpstr>
      <vt:lpstr>Automatic classification of DAS</vt:lpstr>
      <vt:lpstr>Impact of publishers’ mandates</vt:lpstr>
      <vt:lpstr>Citation prediction</vt:lpstr>
      <vt:lpstr>The outcomes</vt:lpstr>
      <vt:lpstr>Thank you! </vt:lpstr>
      <vt:lpstr>Model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Barbara McGillivray</dc:creator>
  <cp:lastModifiedBy>Barbara McGillivray</cp:lastModifiedBy>
  <cp:revision>69</cp:revision>
  <cp:lastPrinted>2018-11-15T17:09:39Z</cp:lastPrinted>
  <dcterms:created xsi:type="dcterms:W3CDTF">2017-11-07T09:40:35Z</dcterms:created>
  <dcterms:modified xsi:type="dcterms:W3CDTF">2019-11-04T11:28:10Z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0x01010002D22E6A211DCA4BB83824406D28E9C0</vt:lpwstr>
  </property>
  <property fmtid="{D5CDD505-2E9C-101B-9397-08002B2CF9AE}" pid="3" name="Document Keywords">
    <vt:lpwstr/>
  </property>
</Properties>
</file>