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85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86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16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55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53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29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63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74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36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28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13E7-C13F-41FA-A97B-DCD15B684C85}" type="datetimeFigureOut">
              <a:rPr lang="de-DE" smtClean="0"/>
              <a:t>25.01.2019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7366-36F8-458C-95EE-F59F42FFE1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28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erade Verbindung mit Pfeil 30"/>
          <p:cNvCxnSpPr/>
          <p:nvPr/>
        </p:nvCxnSpPr>
        <p:spPr>
          <a:xfrm>
            <a:off x="5365144" y="1762775"/>
            <a:ext cx="0" cy="29807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8544272" y="1772816"/>
            <a:ext cx="0" cy="288112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960096" y="2629985"/>
            <a:ext cx="0" cy="3600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5375920" y="2629985"/>
            <a:ext cx="0" cy="3600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6168008" y="4509120"/>
            <a:ext cx="0" cy="3600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631667" y="5793324"/>
            <a:ext cx="9137739" cy="72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Additionally installed wind power capacity in a region in a certain period of time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31664" y="4869160"/>
            <a:ext cx="2952008" cy="72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 of power generation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55683" y="4873167"/>
            <a:ext cx="6113723" cy="72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sites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631664" y="3933056"/>
            <a:ext cx="1440000" cy="72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Windiness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143672" y="3933056"/>
            <a:ext cx="1440000" cy="72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 support scheme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55680" y="3933056"/>
            <a:ext cx="4608672" cy="720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land-use policy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9336520" y="3933136"/>
            <a:ext cx="1440000" cy="72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Non-energy- related land use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2372688" y="3933056"/>
            <a:ext cx="1440000" cy="72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endowment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655680" y="2996952"/>
            <a:ext cx="1440000" cy="720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areas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240176" y="2997032"/>
            <a:ext cx="1440000" cy="720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 w="12700">
            <a:solidFill>
              <a:schemeClr val="bg1">
                <a:lumMod val="50000"/>
                <a:alpha val="50000"/>
              </a:schemeClr>
            </a:solidFill>
          </a:ln>
        </p:spPr>
        <p:txBody>
          <a:bodyPr wrap="square" lIns="36000" tIns="36000" rIns="36000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instruments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(e.g., permitting guidelines)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655683" y="2060928"/>
            <a:ext cx="4608673" cy="720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political preferences and capacities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655680" y="1114783"/>
            <a:ext cx="1440000" cy="720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Constituency of governing party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824352" y="1114703"/>
            <a:ext cx="1440000" cy="720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benefits and costs of wind power</a:t>
            </a:r>
          </a:p>
        </p:txBody>
      </p:sp>
      <p:cxnSp>
        <p:nvCxnSpPr>
          <p:cNvPr id="20" name="Gerade Verbindung mit Pfeil 19"/>
          <p:cNvCxnSpPr>
            <a:stCxn id="9" idx="2"/>
          </p:cNvCxnSpPr>
          <p:nvPr/>
        </p:nvCxnSpPr>
        <p:spPr>
          <a:xfrm flipH="1">
            <a:off x="2351584" y="4653056"/>
            <a:ext cx="80" cy="21610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863752" y="4653136"/>
            <a:ext cx="0" cy="21602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7" idx="2"/>
          </p:cNvCxnSpPr>
          <p:nvPr/>
        </p:nvCxnSpPr>
        <p:spPr>
          <a:xfrm>
            <a:off x="3107668" y="5589161"/>
            <a:ext cx="0" cy="20416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2" idx="2"/>
          </p:cNvCxnSpPr>
          <p:nvPr/>
        </p:nvCxnSpPr>
        <p:spPr>
          <a:xfrm flipH="1">
            <a:off x="10056440" y="4653136"/>
            <a:ext cx="80" cy="21602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3" idx="2"/>
          </p:cNvCxnSpPr>
          <p:nvPr/>
        </p:nvCxnSpPr>
        <p:spPr>
          <a:xfrm>
            <a:off x="13092688" y="4653056"/>
            <a:ext cx="0" cy="21610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4" idx="2"/>
          </p:cNvCxnSpPr>
          <p:nvPr/>
        </p:nvCxnSpPr>
        <p:spPr>
          <a:xfrm>
            <a:off x="5375680" y="3716956"/>
            <a:ext cx="240" cy="20917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1631504" y="3255910"/>
            <a:ext cx="720080" cy="677149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631508" y="3255911"/>
            <a:ext cx="72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Averagewind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speed</a:t>
            </a:r>
          </a:p>
        </p:txBody>
      </p:sp>
      <p:sp>
        <p:nvSpPr>
          <p:cNvPr id="36" name="Ellipse 35"/>
          <p:cNvSpPr/>
          <p:nvPr/>
        </p:nvSpPr>
        <p:spPr>
          <a:xfrm>
            <a:off x="3935760" y="2996952"/>
            <a:ext cx="720080" cy="72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3936000" y="2996952"/>
            <a:ext cx="719840" cy="72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priority areas</a:t>
            </a:r>
            <a:endParaRPr lang="en-US" sz="1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9264352" y="2996952"/>
            <a:ext cx="720080" cy="72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9192344" y="3027775"/>
            <a:ext cx="864096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protected areas</a:t>
            </a:r>
            <a:endParaRPr lang="en-US" sz="1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10049323" y="3212976"/>
            <a:ext cx="720080" cy="72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9984432" y="3356996"/>
            <a:ext cx="864096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density</a:t>
            </a:r>
          </a:p>
        </p:txBody>
      </p:sp>
      <p:sp>
        <p:nvSpPr>
          <p:cNvPr id="42" name="Ellipse 41"/>
          <p:cNvSpPr/>
          <p:nvPr/>
        </p:nvSpPr>
        <p:spPr>
          <a:xfrm>
            <a:off x="13092608" y="3255910"/>
            <a:ext cx="720080" cy="677149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13092608" y="3356995"/>
            <a:ext cx="72008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of region</a:t>
            </a:r>
          </a:p>
        </p:txBody>
      </p:sp>
      <p:sp>
        <p:nvSpPr>
          <p:cNvPr id="44" name="Ellipse 43"/>
          <p:cNvSpPr/>
          <p:nvPr/>
        </p:nvSpPr>
        <p:spPr>
          <a:xfrm>
            <a:off x="3936000" y="1127907"/>
            <a:ext cx="720000" cy="72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899757" y="1188455"/>
            <a:ext cx="828092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Greens in govern-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9264352" y="1145639"/>
            <a:ext cx="720080" cy="72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9192344" y="1186714"/>
            <a:ext cx="864096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unemploy-ment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9264448" y="2060928"/>
            <a:ext cx="720080" cy="72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9192440" y="2060928"/>
            <a:ext cx="864000" cy="72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Prev. installed capacity</a:t>
            </a:r>
          </a:p>
        </p:txBody>
      </p:sp>
      <p:cxnSp>
        <p:nvCxnSpPr>
          <p:cNvPr id="50" name="Gerade Verbindung mit Pfeil 49"/>
          <p:cNvCxnSpPr/>
          <p:nvPr/>
        </p:nvCxnSpPr>
        <p:spPr>
          <a:xfrm>
            <a:off x="6959856" y="3717036"/>
            <a:ext cx="240" cy="20917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7824352" y="2998351"/>
            <a:ext cx="1440000" cy="720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Exclusion areas</a:t>
            </a:r>
          </a:p>
        </p:txBody>
      </p:sp>
      <p:cxnSp>
        <p:nvCxnSpPr>
          <p:cNvPr id="52" name="Gerade Verbindung mit Pfeil 51"/>
          <p:cNvCxnSpPr/>
          <p:nvPr/>
        </p:nvCxnSpPr>
        <p:spPr>
          <a:xfrm>
            <a:off x="8544032" y="3717036"/>
            <a:ext cx="240" cy="20917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>
            <a:off x="8544272" y="2782385"/>
            <a:ext cx="0" cy="2076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23"/>
          <p:cNvCxnSpPr/>
          <p:nvPr/>
        </p:nvCxnSpPr>
        <p:spPr>
          <a:xfrm>
            <a:off x="7608168" y="5589160"/>
            <a:ext cx="0" cy="20416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9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 Presentation</vt:lpstr>
    </vt:vector>
  </TitlesOfParts>
  <Company>UFZ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 Lehmann pleh</dc:creator>
  <cp:lastModifiedBy>Patrik Söderholm</cp:lastModifiedBy>
  <cp:revision>19</cp:revision>
  <dcterms:created xsi:type="dcterms:W3CDTF">2017-10-27T13:36:48Z</dcterms:created>
  <dcterms:modified xsi:type="dcterms:W3CDTF">2019-01-25T13:58:21Z</dcterms:modified>
</cp:coreProperties>
</file>