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3" r:id="rId1"/>
    <p:sldMasterId id="2147483694" r:id="rId2"/>
  </p:sldMasterIdLst>
  <p:notesMasterIdLst>
    <p:notesMasterId r:id="rId27"/>
  </p:notesMasterIdLst>
  <p:sldIdLst>
    <p:sldId id="256" r:id="rId3"/>
    <p:sldId id="334" r:id="rId4"/>
    <p:sldId id="329" r:id="rId5"/>
    <p:sldId id="309" r:id="rId6"/>
    <p:sldId id="320" r:id="rId7"/>
    <p:sldId id="333" r:id="rId8"/>
    <p:sldId id="258" r:id="rId9"/>
    <p:sldId id="335" r:id="rId10"/>
    <p:sldId id="326" r:id="rId11"/>
    <p:sldId id="325" r:id="rId12"/>
    <p:sldId id="337" r:id="rId13"/>
    <p:sldId id="336" r:id="rId14"/>
    <p:sldId id="324" r:id="rId15"/>
    <p:sldId id="323" r:id="rId16"/>
    <p:sldId id="322" r:id="rId17"/>
    <p:sldId id="327" r:id="rId18"/>
    <p:sldId id="313" r:id="rId19"/>
    <p:sldId id="310" r:id="rId20"/>
    <p:sldId id="312" r:id="rId21"/>
    <p:sldId id="307" r:id="rId22"/>
    <p:sldId id="314" r:id="rId23"/>
    <p:sldId id="272" r:id="rId24"/>
    <p:sldId id="264" r:id="rId25"/>
    <p:sldId id="317" r:id="rId26"/>
  </p:sldIdLst>
  <p:sldSz cx="9144000" cy="5143500" type="screen16x9"/>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orient="horz" pos="599">
          <p15:clr>
            <a:srgbClr val="A4A3A4"/>
          </p15:clr>
        </p15:guide>
        <p15:guide id="3" pos="2880">
          <p15:clr>
            <a:srgbClr val="A4A3A4"/>
          </p15:clr>
        </p15:guide>
        <p15:guide id="4" pos="5602">
          <p15:clr>
            <a:srgbClr val="A4A3A4"/>
          </p15:clr>
        </p15:guide>
        <p15:guide id="5" pos="158">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EFEFEF"/>
    <a:srgbClr val="D9EAD3"/>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F0BC0A-5FC5-4D12-9A36-331E73996D92}">
  <a:tblStyle styleId="{71F0BC0A-5FC5-4D12-9A36-331E73996D9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906" autoAdjust="0"/>
  </p:normalViewPr>
  <p:slideViewPr>
    <p:cSldViewPr snapToGrid="0">
      <p:cViewPr varScale="1">
        <p:scale>
          <a:sx n="85" d="100"/>
          <a:sy n="85" d="100"/>
        </p:scale>
        <p:origin x="490" y="58"/>
      </p:cViewPr>
      <p:guideLst>
        <p:guide orient="horz" pos="1620"/>
        <p:guide orient="horz" pos="599"/>
        <p:guide pos="2880"/>
        <p:guide pos="5602"/>
        <p:guide pos="158"/>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3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3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3"/>
            <a:ext cx="2945659" cy="4963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Descriptions of geography and its features</a:t>
            </a:r>
          </a:p>
          <a:p>
            <a:r>
              <a:rPr lang="en-AU" dirty="0" err="1"/>
              <a:t>Linksets</a:t>
            </a:r>
            <a:endParaRPr lang="en-AU" dirty="0"/>
          </a:p>
          <a:p>
            <a:r>
              <a:rPr lang="en-AU" dirty="0"/>
              <a:t>Geometry and </a:t>
            </a:r>
          </a:p>
          <a:p>
            <a:endParaRPr lang="en-AU" dirty="0"/>
          </a:p>
          <a:p>
            <a:endParaRPr lang="en-AU"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AU" sz="1200" b="0" i="0" u="none" strike="noStrike" cap="none" smtClean="0">
                <a:solidFill>
                  <a:schemeClr val="dk1"/>
                </a:solidFill>
                <a:latin typeface="Calibri"/>
                <a:ea typeface="Calibri"/>
                <a:cs typeface="Calibri"/>
                <a:sym typeface="Calibri"/>
              </a:rPr>
              <a:t>6</a:t>
            </a:fld>
            <a:endParaRPr lang="en-A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6078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Descriptions of geography and its features</a:t>
            </a:r>
          </a:p>
          <a:p>
            <a:r>
              <a:rPr lang="en-AU" dirty="0" err="1"/>
              <a:t>Linksets</a:t>
            </a:r>
            <a:endParaRPr lang="en-AU" dirty="0"/>
          </a:p>
          <a:p>
            <a:r>
              <a:rPr lang="en-AU" dirty="0"/>
              <a:t>Geometry and </a:t>
            </a:r>
          </a:p>
          <a:p>
            <a:endParaRPr lang="en-AU" dirty="0"/>
          </a:p>
          <a:p>
            <a:endParaRPr lang="en-AU"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AU" sz="1200" b="0" i="0" u="none" strike="noStrike" cap="none" smtClean="0">
                <a:solidFill>
                  <a:schemeClr val="dk1"/>
                </a:solidFill>
                <a:latin typeface="Calibri"/>
                <a:ea typeface="Calibri"/>
                <a:cs typeface="Calibri"/>
                <a:sym typeface="Calibri"/>
              </a:rPr>
              <a:t>11</a:t>
            </a:fld>
            <a:endParaRPr lang="en-A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8397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847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notes"/>
          <p:cNvSpPr txBox="1">
            <a:spLocks noGrp="1"/>
          </p:cNvSpPr>
          <p:nvPr>
            <p:ph type="body" idx="1"/>
          </p:nvPr>
        </p:nvSpPr>
        <p:spPr>
          <a:xfrm>
            <a:off x="992665" y="6818990"/>
            <a:ext cx="7941310" cy="6460093"/>
          </a:xfrm>
          <a:prstGeom prst="rect">
            <a:avLst/>
          </a:prstGeom>
        </p:spPr>
        <p:txBody>
          <a:bodyPr spcFirstLastPara="1" wrap="square" lIns="132750" tIns="66375" rIns="132750" bIns="66375" anchor="t" anchorCtr="0">
            <a:noAutofit/>
          </a:bodyPr>
          <a:lstStyle/>
          <a:p>
            <a:pPr marL="0" lvl="0" indent="0" algn="l" rtl="0">
              <a:spcBef>
                <a:spcPts val="0"/>
              </a:spcBef>
              <a:spcAft>
                <a:spcPts val="0"/>
              </a:spcAft>
              <a:buNone/>
            </a:pPr>
            <a:endParaRPr/>
          </a:p>
        </p:txBody>
      </p:sp>
      <p:sp>
        <p:nvSpPr>
          <p:cNvPr id="1088" name="Google Shape;1088;p9:notes"/>
          <p:cNvSpPr>
            <a:spLocks noGrp="1" noRot="1" noChangeAspect="1"/>
          </p:cNvSpPr>
          <p:nvPr>
            <p:ph type="sldImg" idx="2"/>
          </p:nvPr>
        </p:nvSpPr>
        <p:spPr>
          <a:xfrm>
            <a:off x="177800" y="1076325"/>
            <a:ext cx="9571038" cy="53848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5043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Image">
  <p:cSld name="Title Slide + Image">
    <p:bg>
      <p:bgPr>
        <a:solidFill>
          <a:schemeClr val="lt1"/>
        </a:solidFill>
        <a:effectLst/>
      </p:bgPr>
    </p:bg>
    <p:spTree>
      <p:nvGrpSpPr>
        <p:cNvPr id="1" name="Shape 18"/>
        <p:cNvGrpSpPr/>
        <p:nvPr/>
      </p:nvGrpSpPr>
      <p:grpSpPr>
        <a:xfrm>
          <a:off x="0" y="0"/>
          <a:ext cx="0" cy="0"/>
          <a:chOff x="0" y="0"/>
          <a:chExt cx="0" cy="0"/>
        </a:xfrm>
      </p:grpSpPr>
      <p:sp>
        <p:nvSpPr>
          <p:cNvPr id="19" name="Google Shape;19;p2"/>
          <p:cNvSpPr txBox="1">
            <a:spLocks noGrp="1"/>
          </p:cNvSpPr>
          <p:nvPr>
            <p:ph type="ctrTitle"/>
          </p:nvPr>
        </p:nvSpPr>
        <p:spPr>
          <a:xfrm>
            <a:off x="251520" y="1779662"/>
            <a:ext cx="3600400" cy="17281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3"/>
              </a:buClr>
              <a:buSzPts val="3600"/>
              <a:buFont typeface="Calibri"/>
              <a:buNone/>
              <a:defRPr sz="3600" b="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251520" y="3651870"/>
            <a:ext cx="3600400" cy="576064"/>
          </a:xfrm>
          <a:prstGeom prst="rect">
            <a:avLst/>
          </a:prstGeom>
          <a:noFill/>
          <a:ln>
            <a:noFill/>
          </a:ln>
        </p:spPr>
        <p:txBody>
          <a:bodyPr spcFirstLastPara="1" wrap="square" lIns="0" tIns="0" rIns="0" bIns="0" anchor="t" anchorCtr="0">
            <a:noAutofit/>
          </a:bodyPr>
          <a:lstStyle>
            <a:lvl1pPr lvl="0" algn="l">
              <a:lnSpc>
                <a:spcPct val="90000"/>
              </a:lnSpc>
              <a:spcBef>
                <a:spcPts val="600"/>
              </a:spcBef>
              <a:spcAft>
                <a:spcPts val="0"/>
              </a:spcAft>
              <a:buClr>
                <a:schemeClr val="accent3"/>
              </a:buClr>
              <a:buSzPts val="2000"/>
              <a:buNone/>
              <a:defRPr sz="2000" b="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21" name="Google Shape;21;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51520" y="267494"/>
            <a:ext cx="720080" cy="720080"/>
          </a:xfrm>
          <a:prstGeom prst="rect">
            <a:avLst/>
          </a:prstGeom>
          <a:noFill/>
          <a:ln>
            <a:noFill/>
          </a:ln>
        </p:spPr>
      </p:pic>
      <p:sp>
        <p:nvSpPr>
          <p:cNvPr id="22" name="Google Shape;22;p2"/>
          <p:cNvSpPr/>
          <p:nvPr/>
        </p:nvSpPr>
        <p:spPr>
          <a:xfrm>
            <a:off x="251520" y="4850173"/>
            <a:ext cx="2385416" cy="1384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AU" sz="1000" b="0" i="0" u="none" strike="noStrike" cap="none">
                <a:solidFill>
                  <a:schemeClr val="accent3"/>
                </a:solidFill>
                <a:latin typeface="Calibri"/>
                <a:ea typeface="Calibri"/>
                <a:cs typeface="Calibri"/>
                <a:sym typeface="Calibri"/>
              </a:rPr>
              <a:t>Australia’s National Science Agency</a:t>
            </a:r>
            <a:endParaRPr/>
          </a:p>
        </p:txBody>
      </p:sp>
      <p:sp>
        <p:nvSpPr>
          <p:cNvPr id="23" name="Google Shape;23;p2"/>
          <p:cNvSpPr>
            <a:spLocks noGrp="1"/>
          </p:cNvSpPr>
          <p:nvPr>
            <p:ph type="pic" idx="2"/>
          </p:nvPr>
        </p:nvSpPr>
        <p:spPr>
          <a:xfrm>
            <a:off x="4571999" y="0"/>
            <a:ext cx="4563963" cy="5143500"/>
          </a:xfrm>
          <a:prstGeom prst="rect">
            <a:avLst/>
          </a:prstGeom>
          <a:solidFill>
            <a:schemeClr val="accent1"/>
          </a:solidFill>
          <a:ln>
            <a:noFill/>
          </a:ln>
        </p:spPr>
        <p:txBody>
          <a:bodyPr spcFirstLastPara="1" wrap="square" lIns="0" tIns="0" rIns="0" bIns="0" anchor="ctr" anchorCtr="0">
            <a:noAutofit/>
          </a:bodyPr>
          <a:lstStyle>
            <a:lvl1pPr marR="0" lvl="0" algn="ctr" rtl="0">
              <a:lnSpc>
                <a:spcPct val="90000"/>
              </a:lnSpc>
              <a:spcBef>
                <a:spcPts val="6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accent2"/>
              </a:buClr>
              <a:buSzPts val="1800"/>
              <a:buFont typeface="Calibri"/>
              <a:buChar char="•"/>
              <a:defRPr sz="1800" b="0" i="0" u="none" strike="noStrike" cap="none">
                <a:solidFill>
                  <a:schemeClr val="accent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 quarter image">
  <p:cSld name="1_Title and Content + quarter image">
    <p:spTree>
      <p:nvGrpSpPr>
        <p:cNvPr id="1" name="Shape 84"/>
        <p:cNvGrpSpPr/>
        <p:nvPr/>
      </p:nvGrpSpPr>
      <p:grpSpPr>
        <a:xfrm>
          <a:off x="0" y="0"/>
          <a:ext cx="0" cy="0"/>
          <a:chOff x="0" y="0"/>
          <a:chExt cx="0" cy="0"/>
        </a:xfrm>
      </p:grpSpPr>
      <p:sp>
        <p:nvSpPr>
          <p:cNvPr id="85" name="Google Shape;85;p14"/>
          <p:cNvSpPr>
            <a:spLocks noGrp="1"/>
          </p:cNvSpPr>
          <p:nvPr>
            <p:ph type="pic" idx="2"/>
          </p:nvPr>
        </p:nvSpPr>
        <p:spPr>
          <a:xfrm>
            <a:off x="6853836" y="0"/>
            <a:ext cx="2282400" cy="5143500"/>
          </a:xfrm>
          <a:prstGeom prst="rect">
            <a:avLst/>
          </a:prstGeom>
          <a:solidFill>
            <a:schemeClr val="accent1"/>
          </a:solidFill>
          <a:ln>
            <a:noFill/>
          </a:ln>
        </p:spPr>
        <p:txBody>
          <a:bodyPr spcFirstLastPara="1" wrap="square" lIns="0" tIns="0" rIns="0" bIns="0" anchor="ctr" anchorCtr="0">
            <a:noAutofit/>
          </a:bodyPr>
          <a:lstStyle>
            <a:lvl1pPr marR="0" lvl="0" algn="ctr" rtl="0">
              <a:lnSpc>
                <a:spcPct val="90000"/>
              </a:lnSpc>
              <a:spcBef>
                <a:spcPts val="6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accent2"/>
              </a:buClr>
              <a:buSzPts val="1800"/>
              <a:buFont typeface="Calibri"/>
              <a:buChar char="•"/>
              <a:defRPr sz="1800" b="0" i="0" u="none" strike="noStrike" cap="none">
                <a:solidFill>
                  <a:schemeClr val="accent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6" name="Google Shape;86;p14"/>
          <p:cNvSpPr txBox="1">
            <a:spLocks noGrp="1"/>
          </p:cNvSpPr>
          <p:nvPr>
            <p:ph type="body" idx="1"/>
          </p:nvPr>
        </p:nvSpPr>
        <p:spPr>
          <a:xfrm>
            <a:off x="251522" y="1550788"/>
            <a:ext cx="6336702" cy="3181202"/>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600"/>
              </a:spcBef>
              <a:spcAft>
                <a:spcPts val="0"/>
              </a:spcAft>
              <a:buClr>
                <a:schemeClr val="dk1"/>
              </a:buClr>
              <a:buSzPts val="2400"/>
              <a:buChar char="•"/>
              <a:defRPr sz="2400"/>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accent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14"/>
          <p:cNvSpPr txBox="1">
            <a:spLocks noGrp="1"/>
          </p:cNvSpPr>
          <p:nvPr>
            <p:ph type="title"/>
          </p:nvPr>
        </p:nvSpPr>
        <p:spPr>
          <a:xfrm>
            <a:off x="251520" y="805458"/>
            <a:ext cx="6336704" cy="63936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4"/>
          <p:cNvSpPr txBox="1">
            <a:spLocks noGrp="1"/>
          </p:cNvSpPr>
          <p:nvPr>
            <p:ph type="ftr" idx="11"/>
          </p:nvPr>
        </p:nvSpPr>
        <p:spPr>
          <a:xfrm>
            <a:off x="601370" y="4878250"/>
            <a:ext cx="5986853" cy="9551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4"/>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 dark">
  <p:cSld name="Title Only - dark">
    <p:bg>
      <p:bgPr>
        <a:solidFill>
          <a:schemeClr val="accent2"/>
        </a:solidFill>
        <a:effectLst/>
      </p:bgPr>
    </p:bg>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251520" y="805458"/>
            <a:ext cx="8640960" cy="63936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6"/>
          <p:cNvSpPr txBox="1">
            <a:spLocks noGrp="1"/>
          </p:cNvSpPr>
          <p:nvPr>
            <p:ph type="ftr" idx="11"/>
          </p:nvPr>
        </p:nvSpPr>
        <p:spPr>
          <a:xfrm>
            <a:off x="601370" y="4878250"/>
            <a:ext cx="6083845" cy="93206"/>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6"/>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lvl="0" indent="0" algn="r">
              <a:spcBef>
                <a:spcPts val="0"/>
              </a:spcBef>
              <a:buNone/>
              <a:defRPr sz="900">
                <a:solidFill>
                  <a:schemeClr val="lt1"/>
                </a:solidFill>
                <a:latin typeface="Calibri"/>
                <a:ea typeface="Calibri"/>
                <a:cs typeface="Calibri"/>
                <a:sym typeface="Calibri"/>
              </a:defRPr>
            </a:lvl1pPr>
            <a:lvl2pPr marL="0" lvl="1" indent="0" algn="r">
              <a:spcBef>
                <a:spcPts val="0"/>
              </a:spcBef>
              <a:buNone/>
              <a:defRPr sz="900">
                <a:solidFill>
                  <a:schemeClr val="lt1"/>
                </a:solidFill>
                <a:latin typeface="Calibri"/>
                <a:ea typeface="Calibri"/>
                <a:cs typeface="Calibri"/>
                <a:sym typeface="Calibri"/>
              </a:defRPr>
            </a:lvl2pPr>
            <a:lvl3pPr marL="0" lvl="2" indent="0" algn="r">
              <a:spcBef>
                <a:spcPts val="0"/>
              </a:spcBef>
              <a:buNone/>
              <a:defRPr sz="900">
                <a:solidFill>
                  <a:schemeClr val="lt1"/>
                </a:solidFill>
                <a:latin typeface="Calibri"/>
                <a:ea typeface="Calibri"/>
                <a:cs typeface="Calibri"/>
                <a:sym typeface="Calibri"/>
              </a:defRPr>
            </a:lvl3pPr>
            <a:lvl4pPr marL="0" lvl="3" indent="0" algn="r">
              <a:spcBef>
                <a:spcPts val="0"/>
              </a:spcBef>
              <a:buNone/>
              <a:defRPr sz="900">
                <a:solidFill>
                  <a:schemeClr val="lt1"/>
                </a:solidFill>
                <a:latin typeface="Calibri"/>
                <a:ea typeface="Calibri"/>
                <a:cs typeface="Calibri"/>
                <a:sym typeface="Calibri"/>
              </a:defRPr>
            </a:lvl4pPr>
            <a:lvl5pPr marL="0" lvl="4" indent="0" algn="r">
              <a:spcBef>
                <a:spcPts val="0"/>
              </a:spcBef>
              <a:buNone/>
              <a:defRPr sz="900">
                <a:solidFill>
                  <a:schemeClr val="lt1"/>
                </a:solidFill>
                <a:latin typeface="Calibri"/>
                <a:ea typeface="Calibri"/>
                <a:cs typeface="Calibri"/>
                <a:sym typeface="Calibri"/>
              </a:defRPr>
            </a:lvl5pPr>
            <a:lvl6pPr marL="0" lvl="5" indent="0" algn="r">
              <a:spcBef>
                <a:spcPts val="0"/>
              </a:spcBef>
              <a:buNone/>
              <a:defRPr sz="900">
                <a:solidFill>
                  <a:schemeClr val="lt1"/>
                </a:solidFill>
                <a:latin typeface="Calibri"/>
                <a:ea typeface="Calibri"/>
                <a:cs typeface="Calibri"/>
                <a:sym typeface="Calibri"/>
              </a:defRPr>
            </a:lvl6pPr>
            <a:lvl7pPr marL="0" lvl="6" indent="0" algn="r">
              <a:spcBef>
                <a:spcPts val="0"/>
              </a:spcBef>
              <a:buNone/>
              <a:defRPr sz="900">
                <a:solidFill>
                  <a:schemeClr val="lt1"/>
                </a:solidFill>
                <a:latin typeface="Calibri"/>
                <a:ea typeface="Calibri"/>
                <a:cs typeface="Calibri"/>
                <a:sym typeface="Calibri"/>
              </a:defRPr>
            </a:lvl7pPr>
            <a:lvl8pPr marL="0" lvl="7" indent="0" algn="r">
              <a:spcBef>
                <a:spcPts val="0"/>
              </a:spcBef>
              <a:buNone/>
              <a:defRPr sz="900">
                <a:solidFill>
                  <a:schemeClr val="lt1"/>
                </a:solidFill>
                <a:latin typeface="Calibri"/>
                <a:ea typeface="Calibri"/>
                <a:cs typeface="Calibri"/>
                <a:sym typeface="Calibri"/>
              </a:defRPr>
            </a:lvl8pPr>
            <a:lvl9pPr marL="0" lvl="8" indent="0" algn="r">
              <a:spcBef>
                <a:spcPts val="0"/>
              </a:spcBef>
              <a:buNone/>
              <a:defRPr sz="9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atement Layout">
  <p:cSld name="Statement Layout">
    <p:spTree>
      <p:nvGrpSpPr>
        <p:cNvPr id="1" name="Shape 101"/>
        <p:cNvGrpSpPr/>
        <p:nvPr/>
      </p:nvGrpSpPr>
      <p:grpSpPr>
        <a:xfrm>
          <a:off x="0" y="0"/>
          <a:ext cx="0" cy="0"/>
          <a:chOff x="0" y="0"/>
          <a:chExt cx="0" cy="0"/>
        </a:xfrm>
      </p:grpSpPr>
      <p:sp>
        <p:nvSpPr>
          <p:cNvPr id="102" name="Google Shape;102;p18"/>
          <p:cNvSpPr>
            <a:spLocks noGrp="1"/>
          </p:cNvSpPr>
          <p:nvPr>
            <p:ph type="pic" idx="2"/>
          </p:nvPr>
        </p:nvSpPr>
        <p:spPr>
          <a:xfrm>
            <a:off x="4571999" y="0"/>
            <a:ext cx="4563963" cy="5143500"/>
          </a:xfrm>
          <a:prstGeom prst="rect">
            <a:avLst/>
          </a:prstGeom>
          <a:solidFill>
            <a:schemeClr val="accent1"/>
          </a:solidFill>
          <a:ln>
            <a:noFill/>
          </a:ln>
        </p:spPr>
        <p:txBody>
          <a:bodyPr spcFirstLastPara="1" wrap="square" lIns="0" tIns="0" rIns="0" bIns="0" anchor="ctr" anchorCtr="0">
            <a:noAutofit/>
          </a:bodyPr>
          <a:lstStyle>
            <a:lvl1pPr marR="0" lvl="0" algn="ctr" rtl="0">
              <a:lnSpc>
                <a:spcPct val="90000"/>
              </a:lnSpc>
              <a:spcBef>
                <a:spcPts val="6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accent2"/>
              </a:buClr>
              <a:buSzPts val="1800"/>
              <a:buFont typeface="Calibri"/>
              <a:buChar char="•"/>
              <a:defRPr sz="1800" b="0" i="0" u="none" strike="noStrike" cap="none">
                <a:solidFill>
                  <a:schemeClr val="accent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8"/>
          <p:cNvSpPr txBox="1">
            <a:spLocks noGrp="1"/>
          </p:cNvSpPr>
          <p:nvPr>
            <p:ph type="body" idx="1"/>
          </p:nvPr>
        </p:nvSpPr>
        <p:spPr>
          <a:xfrm>
            <a:off x="251520" y="1851670"/>
            <a:ext cx="3960440" cy="2525068"/>
          </a:xfrm>
          <a:prstGeom prst="rect">
            <a:avLst/>
          </a:prstGeom>
          <a:noFill/>
          <a:ln>
            <a:noFill/>
          </a:ln>
        </p:spPr>
        <p:txBody>
          <a:bodyPr spcFirstLastPara="1" wrap="square" lIns="0" tIns="0" rIns="0" bIns="0" anchor="t" anchorCtr="0">
            <a:noAutofit/>
          </a:bodyPr>
          <a:lstStyle>
            <a:lvl1pPr marL="457200" lvl="0" indent="-228600" algn="l">
              <a:lnSpc>
                <a:spcPct val="85000"/>
              </a:lnSpc>
              <a:spcBef>
                <a:spcPts val="600"/>
              </a:spcBef>
              <a:spcAft>
                <a:spcPts val="0"/>
              </a:spcAft>
              <a:buClr>
                <a:schemeClr val="accent3"/>
              </a:buClr>
              <a:buSzPts val="4000"/>
              <a:buFont typeface="Calibri"/>
              <a:buNone/>
              <a:defRPr sz="4000" b="0">
                <a:solidFill>
                  <a:schemeClr val="accent3"/>
                </a:solidFill>
              </a:defRPr>
            </a:lvl1pPr>
            <a:lvl2pPr marL="914400" lvl="1" indent="-228600" algn="l">
              <a:lnSpc>
                <a:spcPct val="85000"/>
              </a:lnSpc>
              <a:spcBef>
                <a:spcPts val="600"/>
              </a:spcBef>
              <a:spcAft>
                <a:spcPts val="0"/>
              </a:spcAft>
              <a:buClr>
                <a:schemeClr val="accent2"/>
              </a:buClr>
              <a:buSzPts val="4000"/>
              <a:buNone/>
              <a:defRPr sz="4000" b="0">
                <a:solidFill>
                  <a:schemeClr val="accent2"/>
                </a:solidFill>
              </a:defRPr>
            </a:lvl2pPr>
            <a:lvl3pPr marL="1371600" lvl="2" indent="-228600" algn="l">
              <a:lnSpc>
                <a:spcPct val="90000"/>
              </a:lnSpc>
              <a:spcBef>
                <a:spcPts val="2200"/>
              </a:spcBef>
              <a:spcAft>
                <a:spcPts val="0"/>
              </a:spcAft>
              <a:buClr>
                <a:srgbClr val="00313C"/>
              </a:buClr>
              <a:buSzPts val="2000"/>
              <a:buNone/>
              <a:defRPr b="1">
                <a:solidFill>
                  <a:srgbClr val="00313C"/>
                </a:solidFill>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accent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hank You Option 1">
  <p:cSld name="Thank You Option 1">
    <p:bg>
      <p:bgPr>
        <a:solidFill>
          <a:schemeClr val="lt1"/>
        </a:solidFill>
        <a:effectLst/>
      </p:bgPr>
    </p:bg>
    <p:spTree>
      <p:nvGrpSpPr>
        <p:cNvPr id="1" name="Shape 104"/>
        <p:cNvGrpSpPr/>
        <p:nvPr/>
      </p:nvGrpSpPr>
      <p:grpSpPr>
        <a:xfrm>
          <a:off x="0" y="0"/>
          <a:ext cx="0" cy="0"/>
          <a:chOff x="0" y="0"/>
          <a:chExt cx="0" cy="0"/>
        </a:xfrm>
      </p:grpSpPr>
      <p:sp>
        <p:nvSpPr>
          <p:cNvPr id="105" name="Google Shape;105;p19"/>
          <p:cNvSpPr txBox="1">
            <a:spLocks noGrp="1"/>
          </p:cNvSpPr>
          <p:nvPr>
            <p:ph type="subTitle" idx="1"/>
          </p:nvPr>
        </p:nvSpPr>
        <p:spPr>
          <a:xfrm>
            <a:off x="251520" y="2571750"/>
            <a:ext cx="3600400" cy="2160240"/>
          </a:xfrm>
          <a:prstGeom prst="rect">
            <a:avLst/>
          </a:prstGeom>
          <a:noFill/>
          <a:ln>
            <a:noFill/>
          </a:ln>
        </p:spPr>
        <p:txBody>
          <a:bodyPr spcFirstLastPara="1" wrap="square" lIns="0" tIns="0" rIns="0" bIns="0" anchor="t" anchorCtr="0">
            <a:noAutofit/>
          </a:bodyPr>
          <a:lstStyle>
            <a:lvl1pPr lvl="0" algn="l">
              <a:lnSpc>
                <a:spcPct val="90000"/>
              </a:lnSpc>
              <a:spcBef>
                <a:spcPts val="3000"/>
              </a:spcBef>
              <a:spcAft>
                <a:spcPts val="0"/>
              </a:spcAft>
              <a:buClr>
                <a:schemeClr val="dk1"/>
              </a:buClr>
              <a:buSzPts val="1600"/>
              <a:buNone/>
              <a:defRPr sz="1600" b="1">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06" name="Google Shape;106;p19"/>
          <p:cNvSpPr txBox="1">
            <a:spLocks noGrp="1"/>
          </p:cNvSpPr>
          <p:nvPr>
            <p:ph type="title"/>
          </p:nvPr>
        </p:nvSpPr>
        <p:spPr>
          <a:xfrm>
            <a:off x="251521" y="915566"/>
            <a:ext cx="3600399" cy="1440160"/>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accent3"/>
              </a:buClr>
              <a:buSzPts val="3600"/>
              <a:buFont typeface="Calibri"/>
              <a:buNone/>
              <a:defRPr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9"/>
          <p:cNvSpPr/>
          <p:nvPr/>
        </p:nvSpPr>
        <p:spPr>
          <a:xfrm>
            <a:off x="4572000" y="0"/>
            <a:ext cx="4572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 name="Google Shape;108;p19"/>
          <p:cNvSpPr/>
          <p:nvPr/>
        </p:nvSpPr>
        <p:spPr>
          <a:xfrm>
            <a:off x="251520" y="4850173"/>
            <a:ext cx="2385416" cy="1384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109" name="Google Shape;109;p1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51520" y="267494"/>
            <a:ext cx="720080" cy="72008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hank You Option 2">
  <p:cSld name="Thank You Option 2">
    <p:bg>
      <p:bgPr>
        <a:solidFill>
          <a:schemeClr val="lt1"/>
        </a:solidFill>
        <a:effectLst/>
      </p:bgPr>
    </p:bg>
    <p:spTree>
      <p:nvGrpSpPr>
        <p:cNvPr id="1" name="Shape 110"/>
        <p:cNvGrpSpPr/>
        <p:nvPr/>
      </p:nvGrpSpPr>
      <p:grpSpPr>
        <a:xfrm>
          <a:off x="0" y="0"/>
          <a:ext cx="0" cy="0"/>
          <a:chOff x="0" y="0"/>
          <a:chExt cx="0" cy="0"/>
        </a:xfrm>
      </p:grpSpPr>
      <p:sp>
        <p:nvSpPr>
          <p:cNvPr id="111" name="Google Shape;111;p20"/>
          <p:cNvSpPr txBox="1">
            <a:spLocks noGrp="1"/>
          </p:cNvSpPr>
          <p:nvPr>
            <p:ph type="subTitle" idx="1"/>
          </p:nvPr>
        </p:nvSpPr>
        <p:spPr>
          <a:xfrm>
            <a:off x="251520" y="1851670"/>
            <a:ext cx="3600400" cy="2847245"/>
          </a:xfrm>
          <a:prstGeom prst="rect">
            <a:avLst/>
          </a:prstGeom>
          <a:noFill/>
          <a:ln>
            <a:noFill/>
          </a:ln>
        </p:spPr>
        <p:txBody>
          <a:bodyPr spcFirstLastPara="1" wrap="square" lIns="0" tIns="0" rIns="0" bIns="0" anchor="t" anchorCtr="0">
            <a:noAutofit/>
          </a:bodyPr>
          <a:lstStyle>
            <a:lvl1pPr lvl="0" algn="l">
              <a:lnSpc>
                <a:spcPct val="90000"/>
              </a:lnSpc>
              <a:spcBef>
                <a:spcPts val="3000"/>
              </a:spcBef>
              <a:spcAft>
                <a:spcPts val="0"/>
              </a:spcAft>
              <a:buClr>
                <a:schemeClr val="dk1"/>
              </a:buClr>
              <a:buSzPts val="1600"/>
              <a:buNone/>
              <a:defRPr sz="1600" b="1">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12" name="Google Shape;112;p20"/>
          <p:cNvSpPr/>
          <p:nvPr/>
        </p:nvSpPr>
        <p:spPr>
          <a:xfrm>
            <a:off x="4572000" y="0"/>
            <a:ext cx="4572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20"/>
          <p:cNvSpPr/>
          <p:nvPr/>
        </p:nvSpPr>
        <p:spPr>
          <a:xfrm>
            <a:off x="251520" y="4850173"/>
            <a:ext cx="2385416" cy="1384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114" name="Google Shape;114;p2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51520" y="267494"/>
            <a:ext cx="720080" cy="720080"/>
          </a:xfrm>
          <a:prstGeom prst="rect">
            <a:avLst/>
          </a:prstGeom>
          <a:noFill/>
          <a:ln>
            <a:noFill/>
          </a:ln>
        </p:spPr>
      </p:pic>
      <p:sp>
        <p:nvSpPr>
          <p:cNvPr id="115" name="Google Shape;115;p20"/>
          <p:cNvSpPr txBox="1">
            <a:spLocks noGrp="1"/>
          </p:cNvSpPr>
          <p:nvPr>
            <p:ph type="title"/>
          </p:nvPr>
        </p:nvSpPr>
        <p:spPr>
          <a:xfrm>
            <a:off x="251520" y="1136676"/>
            <a:ext cx="3672408" cy="63936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6"/>
        <p:cNvGrpSpPr/>
        <p:nvPr/>
      </p:nvGrpSpPr>
      <p:grpSpPr>
        <a:xfrm>
          <a:off x="0" y="0"/>
          <a:ext cx="0" cy="0"/>
          <a:chOff x="0" y="0"/>
          <a:chExt cx="0" cy="0"/>
        </a:xfrm>
      </p:grpSpPr>
      <p:sp>
        <p:nvSpPr>
          <p:cNvPr id="207" name="Google Shape;207;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8" name="Google Shape;208;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9" name="Google Shape;20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622991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128"/>
        <p:cNvGrpSpPr/>
        <p:nvPr/>
      </p:nvGrpSpPr>
      <p:grpSpPr>
        <a:xfrm>
          <a:off x="0" y="0"/>
          <a:ext cx="0" cy="0"/>
          <a:chOff x="0" y="0"/>
          <a:chExt cx="0" cy="0"/>
        </a:xfrm>
      </p:grpSpPr>
      <p:sp>
        <p:nvSpPr>
          <p:cNvPr id="129" name="Google Shape;129;p23"/>
          <p:cNvSpPr/>
          <p:nvPr/>
        </p:nvSpPr>
        <p:spPr>
          <a:xfrm>
            <a:off x="0" y="-20538"/>
            <a:ext cx="9144000" cy="259560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23"/>
          <p:cNvSpPr txBox="1">
            <a:spLocks noGrp="1"/>
          </p:cNvSpPr>
          <p:nvPr>
            <p:ph type="ctrTitle"/>
          </p:nvPr>
        </p:nvSpPr>
        <p:spPr>
          <a:xfrm>
            <a:off x="251520" y="2859782"/>
            <a:ext cx="7930032" cy="1153507"/>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3"/>
              </a:buClr>
              <a:buSzPts val="3600"/>
              <a:buFont typeface="Calibri"/>
              <a:buNone/>
              <a:defRPr sz="3600" b="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23"/>
          <p:cNvSpPr txBox="1">
            <a:spLocks noGrp="1"/>
          </p:cNvSpPr>
          <p:nvPr>
            <p:ph type="subTitle" idx="1"/>
          </p:nvPr>
        </p:nvSpPr>
        <p:spPr>
          <a:xfrm>
            <a:off x="251520" y="4096622"/>
            <a:ext cx="7200800" cy="273948"/>
          </a:xfrm>
          <a:prstGeom prst="rect">
            <a:avLst/>
          </a:prstGeom>
          <a:noFill/>
          <a:ln>
            <a:noFill/>
          </a:ln>
        </p:spPr>
        <p:txBody>
          <a:bodyPr spcFirstLastPara="1" wrap="square" lIns="0" tIns="0" rIns="0" bIns="0" anchor="t" anchorCtr="0">
            <a:noAutofit/>
          </a:bodyPr>
          <a:lstStyle>
            <a:lvl1pPr lvl="0" algn="l">
              <a:lnSpc>
                <a:spcPct val="90000"/>
              </a:lnSpc>
              <a:spcBef>
                <a:spcPts val="600"/>
              </a:spcBef>
              <a:spcAft>
                <a:spcPts val="0"/>
              </a:spcAft>
              <a:buClr>
                <a:schemeClr val="accent3"/>
              </a:buClr>
              <a:buSzPts val="2000"/>
              <a:buNone/>
              <a:defRPr sz="2000" b="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32" name="Google Shape;132;p23"/>
          <p:cNvSpPr/>
          <p:nvPr/>
        </p:nvSpPr>
        <p:spPr>
          <a:xfrm>
            <a:off x="251520" y="4850173"/>
            <a:ext cx="2385416" cy="1384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133" name="Google Shape;133;p2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81552" y="4177358"/>
            <a:ext cx="720080" cy="72008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 Image">
  <p:cSld name="Title Slide + Image">
    <p:bg>
      <p:bgPr>
        <a:solidFill>
          <a:schemeClr val="lt1"/>
        </a:solidFill>
        <a:effectLst/>
      </p:bgPr>
    </p:bg>
    <p:spTree>
      <p:nvGrpSpPr>
        <p:cNvPr id="1" name="Shape 134"/>
        <p:cNvGrpSpPr/>
        <p:nvPr/>
      </p:nvGrpSpPr>
      <p:grpSpPr>
        <a:xfrm>
          <a:off x="0" y="0"/>
          <a:ext cx="0" cy="0"/>
          <a:chOff x="0" y="0"/>
          <a:chExt cx="0" cy="0"/>
        </a:xfrm>
      </p:grpSpPr>
      <p:sp>
        <p:nvSpPr>
          <p:cNvPr id="135" name="Google Shape;135;p24"/>
          <p:cNvSpPr txBox="1">
            <a:spLocks noGrp="1"/>
          </p:cNvSpPr>
          <p:nvPr>
            <p:ph type="ctrTitle"/>
          </p:nvPr>
        </p:nvSpPr>
        <p:spPr>
          <a:xfrm>
            <a:off x="251520" y="2859782"/>
            <a:ext cx="7930032" cy="1153507"/>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3"/>
              </a:buClr>
              <a:buSzPts val="3600"/>
              <a:buFont typeface="Calibri"/>
              <a:buNone/>
              <a:defRPr sz="3600" b="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24"/>
          <p:cNvSpPr txBox="1">
            <a:spLocks noGrp="1"/>
          </p:cNvSpPr>
          <p:nvPr>
            <p:ph type="subTitle" idx="1"/>
          </p:nvPr>
        </p:nvSpPr>
        <p:spPr>
          <a:xfrm>
            <a:off x="251520" y="4096622"/>
            <a:ext cx="7200800" cy="273948"/>
          </a:xfrm>
          <a:prstGeom prst="rect">
            <a:avLst/>
          </a:prstGeom>
          <a:noFill/>
          <a:ln>
            <a:noFill/>
          </a:ln>
        </p:spPr>
        <p:txBody>
          <a:bodyPr spcFirstLastPara="1" wrap="square" lIns="0" tIns="0" rIns="0" bIns="0" anchor="t" anchorCtr="0">
            <a:noAutofit/>
          </a:bodyPr>
          <a:lstStyle>
            <a:lvl1pPr lvl="0" algn="l">
              <a:lnSpc>
                <a:spcPct val="90000"/>
              </a:lnSpc>
              <a:spcBef>
                <a:spcPts val="600"/>
              </a:spcBef>
              <a:spcAft>
                <a:spcPts val="0"/>
              </a:spcAft>
              <a:buClr>
                <a:schemeClr val="accent3"/>
              </a:buClr>
              <a:buSzPts val="2000"/>
              <a:buNone/>
              <a:defRPr sz="2000" b="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137" name="Google Shape;137;p2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81552" y="4177358"/>
            <a:ext cx="720080" cy="720080"/>
          </a:xfrm>
          <a:prstGeom prst="rect">
            <a:avLst/>
          </a:prstGeom>
          <a:noFill/>
          <a:ln>
            <a:noFill/>
          </a:ln>
        </p:spPr>
      </p:pic>
      <p:sp>
        <p:nvSpPr>
          <p:cNvPr id="138" name="Google Shape;138;p24"/>
          <p:cNvSpPr/>
          <p:nvPr/>
        </p:nvSpPr>
        <p:spPr>
          <a:xfrm>
            <a:off x="251520" y="4850173"/>
            <a:ext cx="2385416" cy="1384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
        <p:nvSpPr>
          <p:cNvPr id="139" name="Google Shape;139;p24"/>
          <p:cNvSpPr>
            <a:spLocks noGrp="1"/>
          </p:cNvSpPr>
          <p:nvPr>
            <p:ph type="pic" idx="2"/>
          </p:nvPr>
        </p:nvSpPr>
        <p:spPr>
          <a:xfrm>
            <a:off x="-1" y="0"/>
            <a:ext cx="9162000" cy="2577600"/>
          </a:xfrm>
          <a:prstGeom prst="rect">
            <a:avLst/>
          </a:prstGeom>
          <a:solidFill>
            <a:schemeClr val="accent1"/>
          </a:solidFill>
          <a:ln>
            <a:noFill/>
          </a:ln>
        </p:spPr>
        <p:txBody>
          <a:bodyPr spcFirstLastPara="1" wrap="square" lIns="0" tIns="0" rIns="0" bIns="0" anchor="ctr" anchorCtr="0">
            <a:noAutofit/>
          </a:bodyPr>
          <a:lstStyle>
            <a:lvl1pPr marR="0" lvl="0" algn="ctr" rtl="0">
              <a:lnSpc>
                <a:spcPct val="90000"/>
              </a:lnSpc>
              <a:spcBef>
                <a:spcPts val="6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accent2"/>
              </a:buClr>
              <a:buSzPts val="1800"/>
              <a:buFont typeface="Calibri"/>
              <a:buChar char="•"/>
              <a:defRPr sz="1800" b="0" i="0" u="none" strike="noStrike" cap="none">
                <a:solidFill>
                  <a:schemeClr val="accent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 partner logos">
  <p:cSld name="Title Slide + partner logos">
    <p:bg>
      <p:bgPr>
        <a:solidFill>
          <a:schemeClr val="lt1"/>
        </a:solidFill>
        <a:effectLst/>
      </p:bgPr>
    </p:bg>
    <p:spTree>
      <p:nvGrpSpPr>
        <p:cNvPr id="1" name="Shape 140"/>
        <p:cNvGrpSpPr/>
        <p:nvPr/>
      </p:nvGrpSpPr>
      <p:grpSpPr>
        <a:xfrm>
          <a:off x="0" y="0"/>
          <a:ext cx="0" cy="0"/>
          <a:chOff x="0" y="0"/>
          <a:chExt cx="0" cy="0"/>
        </a:xfrm>
      </p:grpSpPr>
      <p:sp>
        <p:nvSpPr>
          <p:cNvPr id="141" name="Google Shape;141;p25"/>
          <p:cNvSpPr/>
          <p:nvPr/>
        </p:nvSpPr>
        <p:spPr>
          <a:xfrm>
            <a:off x="0" y="-20538"/>
            <a:ext cx="9144000" cy="259560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25"/>
          <p:cNvSpPr txBox="1">
            <a:spLocks noGrp="1"/>
          </p:cNvSpPr>
          <p:nvPr>
            <p:ph type="ctrTitle"/>
          </p:nvPr>
        </p:nvSpPr>
        <p:spPr>
          <a:xfrm>
            <a:off x="251520" y="1203598"/>
            <a:ext cx="7930032" cy="1153507"/>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Font typeface="Calibri"/>
              <a:buNone/>
              <a:defRPr sz="36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25"/>
          <p:cNvSpPr txBox="1">
            <a:spLocks noGrp="1"/>
          </p:cNvSpPr>
          <p:nvPr>
            <p:ph type="subTitle" idx="1"/>
          </p:nvPr>
        </p:nvSpPr>
        <p:spPr>
          <a:xfrm>
            <a:off x="251520" y="2922403"/>
            <a:ext cx="7200800" cy="273948"/>
          </a:xfrm>
          <a:prstGeom prst="rect">
            <a:avLst/>
          </a:prstGeom>
          <a:noFill/>
          <a:ln>
            <a:noFill/>
          </a:ln>
        </p:spPr>
        <p:txBody>
          <a:bodyPr spcFirstLastPara="1" wrap="square" lIns="0" tIns="0" rIns="0" bIns="0" anchor="t" anchorCtr="0">
            <a:noAutofit/>
          </a:bodyPr>
          <a:lstStyle>
            <a:lvl1pPr lvl="0" algn="l">
              <a:lnSpc>
                <a:spcPct val="90000"/>
              </a:lnSpc>
              <a:spcBef>
                <a:spcPts val="600"/>
              </a:spcBef>
              <a:spcAft>
                <a:spcPts val="0"/>
              </a:spcAft>
              <a:buClr>
                <a:schemeClr val="accent3"/>
              </a:buClr>
              <a:buSzPts val="2000"/>
              <a:buNone/>
              <a:defRPr sz="2000" b="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4" name="Google Shape;144;p25"/>
          <p:cNvSpPr/>
          <p:nvPr/>
        </p:nvSpPr>
        <p:spPr>
          <a:xfrm>
            <a:off x="6516216" y="582251"/>
            <a:ext cx="2385416" cy="138499"/>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None/>
            </a:pPr>
            <a:r>
              <a:rPr lang="en-AU" sz="1000">
                <a:solidFill>
                  <a:schemeClr val="lt1"/>
                </a:solidFill>
                <a:latin typeface="Calibri"/>
                <a:ea typeface="Calibri"/>
                <a:cs typeface="Calibri"/>
                <a:sym typeface="Calibri"/>
              </a:rPr>
              <a:t>Australia’s National Science Agency</a:t>
            </a:r>
            <a:endParaRPr/>
          </a:p>
        </p:txBody>
      </p:sp>
      <p:pic>
        <p:nvPicPr>
          <p:cNvPr id="145" name="Google Shape;145;p2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51520" y="267494"/>
            <a:ext cx="720080" cy="72008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 dark">
  <p:cSld name="Title and Content - dark">
    <p:bg>
      <p:bgPr>
        <a:solidFill>
          <a:schemeClr val="accent2"/>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1"/>
          </p:nvPr>
        </p:nvSpPr>
        <p:spPr>
          <a:xfrm>
            <a:off x="251522" y="987573"/>
            <a:ext cx="8640958" cy="3574285"/>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600"/>
              </a:spcBef>
              <a:spcAft>
                <a:spcPts val="0"/>
              </a:spcAft>
              <a:buClr>
                <a:schemeClr val="lt1"/>
              </a:buClr>
              <a:buSzPts val="2400"/>
              <a:buChar char="•"/>
              <a:defRPr sz="2400">
                <a:solidFill>
                  <a:schemeClr val="lt1"/>
                </a:solidFill>
              </a:defRPr>
            </a:lvl1pPr>
            <a:lvl2pPr marL="914400" lvl="1" indent="-355600" algn="l">
              <a:lnSpc>
                <a:spcPct val="90000"/>
              </a:lnSpc>
              <a:spcBef>
                <a:spcPts val="600"/>
              </a:spcBef>
              <a:spcAft>
                <a:spcPts val="0"/>
              </a:spcAft>
              <a:buClr>
                <a:schemeClr val="lt1"/>
              </a:buClr>
              <a:buSzPts val="2000"/>
              <a:buChar char="•"/>
              <a:defRPr>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55600" algn="l">
              <a:lnSpc>
                <a:spcPct val="90000"/>
              </a:lnSpc>
              <a:spcBef>
                <a:spcPts val="600"/>
              </a:spcBef>
              <a:spcAft>
                <a:spcPts val="0"/>
              </a:spcAft>
              <a:buClr>
                <a:schemeClr val="lt1"/>
              </a:buClr>
              <a:buSzPts val="2000"/>
              <a:buChar char="–"/>
              <a:defRPr>
                <a:solidFill>
                  <a:schemeClr val="lt1"/>
                </a:solidFill>
              </a:defRPr>
            </a:lvl4pPr>
            <a:lvl5pPr marL="2286000" lvl="4" indent="-342900" algn="l">
              <a:lnSpc>
                <a:spcPct val="90000"/>
              </a:lnSpc>
              <a:spcBef>
                <a:spcPts val="600"/>
              </a:spcBef>
              <a:spcAft>
                <a:spcPts val="0"/>
              </a:spcAft>
              <a:buClr>
                <a:schemeClr val="lt1"/>
              </a:buClr>
              <a:buSzPts val="18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3" name="Google Shape;153;p27"/>
          <p:cNvSpPr txBox="1">
            <a:spLocks noGrp="1"/>
          </p:cNvSpPr>
          <p:nvPr>
            <p:ph type="title"/>
          </p:nvPr>
        </p:nvSpPr>
        <p:spPr>
          <a:xfrm>
            <a:off x="251520" y="242243"/>
            <a:ext cx="8640960" cy="63936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27"/>
          <p:cNvSpPr txBox="1">
            <a:spLocks noGrp="1"/>
          </p:cNvSpPr>
          <p:nvPr>
            <p:ph type="ftr" idx="11"/>
          </p:nvPr>
        </p:nvSpPr>
        <p:spPr>
          <a:xfrm>
            <a:off x="601370" y="4878250"/>
            <a:ext cx="6083845" cy="93206"/>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7"/>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lvl="0" indent="0" algn="r">
              <a:spcBef>
                <a:spcPts val="0"/>
              </a:spcBef>
              <a:buNone/>
              <a:defRPr sz="900">
                <a:solidFill>
                  <a:schemeClr val="lt1"/>
                </a:solidFill>
                <a:latin typeface="Calibri"/>
                <a:ea typeface="Calibri"/>
                <a:cs typeface="Calibri"/>
                <a:sym typeface="Calibri"/>
              </a:defRPr>
            </a:lvl1pPr>
            <a:lvl2pPr marL="0" lvl="1" indent="0" algn="r">
              <a:spcBef>
                <a:spcPts val="0"/>
              </a:spcBef>
              <a:buNone/>
              <a:defRPr sz="900">
                <a:solidFill>
                  <a:schemeClr val="lt1"/>
                </a:solidFill>
                <a:latin typeface="Calibri"/>
                <a:ea typeface="Calibri"/>
                <a:cs typeface="Calibri"/>
                <a:sym typeface="Calibri"/>
              </a:defRPr>
            </a:lvl2pPr>
            <a:lvl3pPr marL="0" lvl="2" indent="0" algn="r">
              <a:spcBef>
                <a:spcPts val="0"/>
              </a:spcBef>
              <a:buNone/>
              <a:defRPr sz="900">
                <a:solidFill>
                  <a:schemeClr val="lt1"/>
                </a:solidFill>
                <a:latin typeface="Calibri"/>
                <a:ea typeface="Calibri"/>
                <a:cs typeface="Calibri"/>
                <a:sym typeface="Calibri"/>
              </a:defRPr>
            </a:lvl3pPr>
            <a:lvl4pPr marL="0" lvl="3" indent="0" algn="r">
              <a:spcBef>
                <a:spcPts val="0"/>
              </a:spcBef>
              <a:buNone/>
              <a:defRPr sz="900">
                <a:solidFill>
                  <a:schemeClr val="lt1"/>
                </a:solidFill>
                <a:latin typeface="Calibri"/>
                <a:ea typeface="Calibri"/>
                <a:cs typeface="Calibri"/>
                <a:sym typeface="Calibri"/>
              </a:defRPr>
            </a:lvl4pPr>
            <a:lvl5pPr marL="0" lvl="4" indent="0" algn="r">
              <a:spcBef>
                <a:spcPts val="0"/>
              </a:spcBef>
              <a:buNone/>
              <a:defRPr sz="900">
                <a:solidFill>
                  <a:schemeClr val="lt1"/>
                </a:solidFill>
                <a:latin typeface="Calibri"/>
                <a:ea typeface="Calibri"/>
                <a:cs typeface="Calibri"/>
                <a:sym typeface="Calibri"/>
              </a:defRPr>
            </a:lvl5pPr>
            <a:lvl6pPr marL="0" lvl="5" indent="0" algn="r">
              <a:spcBef>
                <a:spcPts val="0"/>
              </a:spcBef>
              <a:buNone/>
              <a:defRPr sz="900">
                <a:solidFill>
                  <a:schemeClr val="lt1"/>
                </a:solidFill>
                <a:latin typeface="Calibri"/>
                <a:ea typeface="Calibri"/>
                <a:cs typeface="Calibri"/>
                <a:sym typeface="Calibri"/>
              </a:defRPr>
            </a:lvl6pPr>
            <a:lvl7pPr marL="0" lvl="6" indent="0" algn="r">
              <a:spcBef>
                <a:spcPts val="0"/>
              </a:spcBef>
              <a:buNone/>
              <a:defRPr sz="900">
                <a:solidFill>
                  <a:schemeClr val="lt1"/>
                </a:solidFill>
                <a:latin typeface="Calibri"/>
                <a:ea typeface="Calibri"/>
                <a:cs typeface="Calibri"/>
                <a:sym typeface="Calibri"/>
              </a:defRPr>
            </a:lvl7pPr>
            <a:lvl8pPr marL="0" lvl="7" indent="0" algn="r">
              <a:spcBef>
                <a:spcPts val="0"/>
              </a:spcBef>
              <a:buNone/>
              <a:defRPr sz="900">
                <a:solidFill>
                  <a:schemeClr val="lt1"/>
                </a:solidFill>
                <a:latin typeface="Calibri"/>
                <a:ea typeface="Calibri"/>
                <a:cs typeface="Calibri"/>
                <a:sym typeface="Calibri"/>
              </a:defRPr>
            </a:lvl8pPr>
            <a:lvl9pPr marL="0" lvl="8" indent="0" algn="r">
              <a:spcBef>
                <a:spcPts val="0"/>
              </a:spcBef>
              <a:buNone/>
              <a:defRPr sz="9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with catalyst dark" type="twoObj">
  <p:cSld name="TWO_OBJECTS">
    <p:spTree>
      <p:nvGrpSpPr>
        <p:cNvPr id="1" name="Shape 24"/>
        <p:cNvGrpSpPr/>
        <p:nvPr/>
      </p:nvGrpSpPr>
      <p:grpSpPr>
        <a:xfrm>
          <a:off x="0" y="0"/>
          <a:ext cx="0" cy="0"/>
          <a:chOff x="0" y="0"/>
          <a:chExt cx="0" cy="0"/>
        </a:xfrm>
      </p:grpSpPr>
      <p:sp>
        <p:nvSpPr>
          <p:cNvPr id="25" name="Google Shape;25;p3"/>
          <p:cNvSpPr/>
          <p:nvPr/>
        </p:nvSpPr>
        <p:spPr>
          <a:xfrm>
            <a:off x="4572000"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3"/>
          <p:cNvSpPr txBox="1">
            <a:spLocks noGrp="1"/>
          </p:cNvSpPr>
          <p:nvPr>
            <p:ph type="title"/>
          </p:nvPr>
        </p:nvSpPr>
        <p:spPr>
          <a:xfrm>
            <a:off x="251520" y="805458"/>
            <a:ext cx="4038600" cy="63936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251520" y="1665854"/>
            <a:ext cx="4038600" cy="3066136"/>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60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55600" algn="l">
              <a:lnSpc>
                <a:spcPct val="90000"/>
              </a:lnSpc>
              <a:spcBef>
                <a:spcPts val="600"/>
              </a:spcBef>
              <a:spcAft>
                <a:spcPts val="0"/>
              </a:spcAft>
              <a:buClr>
                <a:schemeClr val="dk1"/>
              </a:buClr>
              <a:buSzPts val="2000"/>
              <a:buChar char="–"/>
              <a:defRPr sz="2000"/>
            </a:lvl3pPr>
            <a:lvl4pPr marL="1828800" lvl="3" indent="-355600" algn="l">
              <a:lnSpc>
                <a:spcPct val="90000"/>
              </a:lnSpc>
              <a:spcBef>
                <a:spcPts val="600"/>
              </a:spcBef>
              <a:spcAft>
                <a:spcPts val="0"/>
              </a:spcAft>
              <a:buClr>
                <a:schemeClr val="dk1"/>
              </a:buClr>
              <a:buSzPts val="2000"/>
              <a:buChar char="–"/>
              <a:defRPr sz="2000"/>
            </a:lvl4pPr>
            <a:lvl5pPr marL="2286000" lvl="4" indent="-342900" algn="l">
              <a:lnSpc>
                <a:spcPct val="90000"/>
              </a:lnSpc>
              <a:spcBef>
                <a:spcPts val="600"/>
              </a:spcBef>
              <a:spcAft>
                <a:spcPts val="0"/>
              </a:spcAft>
              <a:buClr>
                <a:schemeClr val="accent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 name="Google Shape;28;p3"/>
          <p:cNvSpPr txBox="1">
            <a:spLocks noGrp="1"/>
          </p:cNvSpPr>
          <p:nvPr>
            <p:ph type="body" idx="2"/>
          </p:nvPr>
        </p:nvSpPr>
        <p:spPr>
          <a:xfrm>
            <a:off x="4838700" y="1665854"/>
            <a:ext cx="4038600" cy="3066136"/>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600"/>
              </a:spcBef>
              <a:spcAft>
                <a:spcPts val="0"/>
              </a:spcAft>
              <a:buClr>
                <a:schemeClr val="lt1"/>
              </a:buClr>
              <a:buSzPts val="2400"/>
              <a:buChar char="•"/>
              <a:defRPr sz="2400">
                <a:solidFill>
                  <a:schemeClr val="lt1"/>
                </a:solidFill>
              </a:defRPr>
            </a:lvl1pPr>
            <a:lvl2pPr marL="914400" lvl="1" indent="-355600" algn="l">
              <a:lnSpc>
                <a:spcPct val="90000"/>
              </a:lnSpc>
              <a:spcBef>
                <a:spcPts val="600"/>
              </a:spcBef>
              <a:spcAft>
                <a:spcPts val="0"/>
              </a:spcAft>
              <a:buClr>
                <a:schemeClr val="lt1"/>
              </a:buClr>
              <a:buSzPts val="2000"/>
              <a:buChar char="•"/>
              <a:defRPr sz="2000">
                <a:solidFill>
                  <a:schemeClr val="lt1"/>
                </a:solidFill>
              </a:defRPr>
            </a:lvl2pPr>
            <a:lvl3pPr marL="1371600" lvl="2" indent="-355600" algn="l">
              <a:lnSpc>
                <a:spcPct val="90000"/>
              </a:lnSpc>
              <a:spcBef>
                <a:spcPts val="600"/>
              </a:spcBef>
              <a:spcAft>
                <a:spcPts val="0"/>
              </a:spcAft>
              <a:buClr>
                <a:schemeClr val="lt1"/>
              </a:buClr>
              <a:buSzPts val="2000"/>
              <a:buChar char="–"/>
              <a:defRPr sz="2000">
                <a:solidFill>
                  <a:schemeClr val="lt1"/>
                </a:solidFill>
              </a:defRPr>
            </a:lvl3pPr>
            <a:lvl4pPr marL="1828800" lvl="3" indent="-355600" algn="l">
              <a:lnSpc>
                <a:spcPct val="90000"/>
              </a:lnSpc>
              <a:spcBef>
                <a:spcPts val="600"/>
              </a:spcBef>
              <a:spcAft>
                <a:spcPts val="0"/>
              </a:spcAft>
              <a:buClr>
                <a:schemeClr val="lt1"/>
              </a:buClr>
              <a:buSzPts val="2000"/>
              <a:buChar char="–"/>
              <a:defRPr sz="2000">
                <a:solidFill>
                  <a:schemeClr val="lt1"/>
                </a:solidFill>
              </a:defRPr>
            </a:lvl4pPr>
            <a:lvl5pPr marL="2286000" lvl="4" indent="-342900" algn="l">
              <a:lnSpc>
                <a:spcPct val="90000"/>
              </a:lnSpc>
              <a:spcBef>
                <a:spcPts val="600"/>
              </a:spcBef>
              <a:spcAft>
                <a:spcPts val="0"/>
              </a:spcAft>
              <a:buClr>
                <a:schemeClr val="lt1"/>
              </a:buClr>
              <a:buSzPts val="1800"/>
              <a:buChar char="•"/>
              <a:defRPr sz="1800">
                <a:solidFill>
                  <a:schemeClr val="lt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9" name="Google Shape;29;p3"/>
          <p:cNvSpPr txBox="1">
            <a:spLocks noGrp="1"/>
          </p:cNvSpPr>
          <p:nvPr>
            <p:ph type="ftr" idx="11"/>
          </p:nvPr>
        </p:nvSpPr>
        <p:spPr>
          <a:xfrm>
            <a:off x="601371" y="4878250"/>
            <a:ext cx="3688750" cy="9551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2 Column Content" type="obj">
  <p:cSld name="OBJECT">
    <p:spTree>
      <p:nvGrpSpPr>
        <p:cNvPr id="1" name="Shape 156"/>
        <p:cNvGrpSpPr/>
        <p:nvPr/>
      </p:nvGrpSpPr>
      <p:grpSpPr>
        <a:xfrm>
          <a:off x="0" y="0"/>
          <a:ext cx="0" cy="0"/>
          <a:chOff x="0" y="0"/>
          <a:chExt cx="0" cy="0"/>
        </a:xfrm>
      </p:grpSpPr>
      <p:sp>
        <p:nvSpPr>
          <p:cNvPr id="157" name="Google Shape;157;p28"/>
          <p:cNvSpPr txBox="1">
            <a:spLocks noGrp="1"/>
          </p:cNvSpPr>
          <p:nvPr>
            <p:ph type="title"/>
          </p:nvPr>
        </p:nvSpPr>
        <p:spPr>
          <a:xfrm>
            <a:off x="251520" y="242243"/>
            <a:ext cx="8640960" cy="63936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3"/>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28"/>
          <p:cNvSpPr txBox="1">
            <a:spLocks noGrp="1"/>
          </p:cNvSpPr>
          <p:nvPr>
            <p:ph type="body" idx="1"/>
          </p:nvPr>
        </p:nvSpPr>
        <p:spPr>
          <a:xfrm>
            <a:off x="251522" y="987573"/>
            <a:ext cx="8640958" cy="3574285"/>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600"/>
              </a:spcBef>
              <a:spcAft>
                <a:spcPts val="0"/>
              </a:spcAft>
              <a:buClr>
                <a:schemeClr val="dk1"/>
              </a:buClr>
              <a:buSzPts val="2400"/>
              <a:buChar char="•"/>
              <a:defRPr sz="2400"/>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accent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9" name="Google Shape;159;p28"/>
          <p:cNvSpPr txBox="1">
            <a:spLocks noGrp="1"/>
          </p:cNvSpPr>
          <p:nvPr>
            <p:ph type="ftr" idx="11"/>
          </p:nvPr>
        </p:nvSpPr>
        <p:spPr>
          <a:xfrm>
            <a:off x="601370" y="4878250"/>
            <a:ext cx="6083845" cy="93206"/>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8"/>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161"/>
        <p:cNvGrpSpPr/>
        <p:nvPr/>
      </p:nvGrpSpPr>
      <p:grpSpPr>
        <a:xfrm>
          <a:off x="0" y="0"/>
          <a:ext cx="0" cy="0"/>
          <a:chOff x="0" y="0"/>
          <a:chExt cx="0" cy="0"/>
        </a:xfrm>
      </p:grpSpPr>
      <p:sp>
        <p:nvSpPr>
          <p:cNvPr id="162" name="Google Shape;162;p29"/>
          <p:cNvSpPr txBox="1">
            <a:spLocks noGrp="1"/>
          </p:cNvSpPr>
          <p:nvPr>
            <p:ph type="body" idx="1"/>
          </p:nvPr>
        </p:nvSpPr>
        <p:spPr>
          <a:xfrm>
            <a:off x="251522" y="1131590"/>
            <a:ext cx="8640958" cy="3070944"/>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600"/>
              </a:spcBef>
              <a:spcAft>
                <a:spcPts val="0"/>
              </a:spcAft>
              <a:buClr>
                <a:schemeClr val="dk1"/>
              </a:buClr>
              <a:buSzPts val="2400"/>
              <a:buChar char="•"/>
              <a:defRPr sz="2400"/>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accent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3" name="Google Shape;163;p29"/>
          <p:cNvSpPr txBox="1">
            <a:spLocks noGrp="1"/>
          </p:cNvSpPr>
          <p:nvPr>
            <p:ph type="body" idx="2"/>
          </p:nvPr>
        </p:nvSpPr>
        <p:spPr>
          <a:xfrm>
            <a:off x="261850" y="267494"/>
            <a:ext cx="8630630" cy="63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3"/>
              </a:buClr>
              <a:buSzPts val="2800"/>
              <a:buNone/>
              <a:defRPr sz="2800" b="0">
                <a:solidFill>
                  <a:schemeClr val="accent3"/>
                </a:solidFill>
              </a:defRPr>
            </a:lvl1pPr>
            <a:lvl2pPr marL="914400" lvl="1" indent="-228600" algn="l">
              <a:lnSpc>
                <a:spcPct val="80000"/>
              </a:lnSpc>
              <a:spcBef>
                <a:spcPts val="0"/>
              </a:spcBef>
              <a:spcAft>
                <a:spcPts val="0"/>
              </a:spcAft>
              <a:buClr>
                <a:schemeClr val="accent2"/>
              </a:buClr>
              <a:buSzPts val="2200"/>
              <a:buNone/>
              <a:defRPr sz="2200" b="0">
                <a:solidFill>
                  <a:schemeClr val="accent2"/>
                </a:solidFill>
              </a:defRPr>
            </a:lvl2pPr>
            <a:lvl3pPr marL="1371600" lvl="2" indent="-228600" algn="l">
              <a:lnSpc>
                <a:spcPct val="90000"/>
              </a:lnSpc>
              <a:spcBef>
                <a:spcPts val="600"/>
              </a:spcBef>
              <a:spcAft>
                <a:spcPts val="0"/>
              </a:spcAft>
              <a:buClr>
                <a:srgbClr val="00A9CE"/>
              </a:buClr>
              <a:buSzPts val="2800"/>
              <a:buNone/>
              <a:defRPr sz="2800">
                <a:solidFill>
                  <a:srgbClr val="00A9CE"/>
                </a:solidFill>
              </a:defRPr>
            </a:lvl3pPr>
            <a:lvl4pPr marL="1828800" lvl="3" indent="-228600" algn="l">
              <a:lnSpc>
                <a:spcPct val="90000"/>
              </a:lnSpc>
              <a:spcBef>
                <a:spcPts val="600"/>
              </a:spcBef>
              <a:spcAft>
                <a:spcPts val="0"/>
              </a:spcAft>
              <a:buClr>
                <a:srgbClr val="00A9CE"/>
              </a:buClr>
              <a:buSzPts val="2800"/>
              <a:buNone/>
              <a:defRPr sz="2800">
                <a:solidFill>
                  <a:srgbClr val="00A9CE"/>
                </a:solidFill>
              </a:defRPr>
            </a:lvl4pPr>
            <a:lvl5pPr marL="2286000" lvl="4" indent="-228600" algn="l">
              <a:lnSpc>
                <a:spcPct val="90000"/>
              </a:lnSpc>
              <a:spcBef>
                <a:spcPts val="600"/>
              </a:spcBef>
              <a:spcAft>
                <a:spcPts val="0"/>
              </a:spcAft>
              <a:buClr>
                <a:srgbClr val="00A9CE"/>
              </a:buClr>
              <a:buSzPts val="2800"/>
              <a:buNone/>
              <a:defRPr sz="2800">
                <a:solidFill>
                  <a:srgbClr val="00A9CE"/>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4" name="Google Shape;164;p29"/>
          <p:cNvSpPr txBox="1">
            <a:spLocks noGrp="1"/>
          </p:cNvSpPr>
          <p:nvPr>
            <p:ph type="ftr" idx="11"/>
          </p:nvPr>
        </p:nvSpPr>
        <p:spPr>
          <a:xfrm>
            <a:off x="601370" y="4878250"/>
            <a:ext cx="6083845" cy="93206"/>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9"/>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6"/>
        <p:cNvGrpSpPr/>
        <p:nvPr/>
      </p:nvGrpSpPr>
      <p:grpSpPr>
        <a:xfrm>
          <a:off x="0" y="0"/>
          <a:ext cx="0" cy="0"/>
          <a:chOff x="0" y="0"/>
          <a:chExt cx="0" cy="0"/>
        </a:xfrm>
      </p:grpSpPr>
      <p:sp>
        <p:nvSpPr>
          <p:cNvPr id="167" name="Google Shape;167;p30"/>
          <p:cNvSpPr txBox="1">
            <a:spLocks noGrp="1"/>
          </p:cNvSpPr>
          <p:nvPr>
            <p:ph type="title"/>
          </p:nvPr>
        </p:nvSpPr>
        <p:spPr>
          <a:xfrm>
            <a:off x="251520" y="242243"/>
            <a:ext cx="8640960" cy="63936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30"/>
          <p:cNvSpPr txBox="1">
            <a:spLocks noGrp="1"/>
          </p:cNvSpPr>
          <p:nvPr>
            <p:ph type="body" idx="1"/>
          </p:nvPr>
        </p:nvSpPr>
        <p:spPr>
          <a:xfrm>
            <a:off x="251520" y="1131590"/>
            <a:ext cx="4038600" cy="3312368"/>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60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55600" algn="l">
              <a:lnSpc>
                <a:spcPct val="90000"/>
              </a:lnSpc>
              <a:spcBef>
                <a:spcPts val="600"/>
              </a:spcBef>
              <a:spcAft>
                <a:spcPts val="0"/>
              </a:spcAft>
              <a:buClr>
                <a:schemeClr val="dk1"/>
              </a:buClr>
              <a:buSzPts val="2000"/>
              <a:buChar char="–"/>
              <a:defRPr sz="2000"/>
            </a:lvl3pPr>
            <a:lvl4pPr marL="1828800" lvl="3" indent="-355600" algn="l">
              <a:lnSpc>
                <a:spcPct val="90000"/>
              </a:lnSpc>
              <a:spcBef>
                <a:spcPts val="600"/>
              </a:spcBef>
              <a:spcAft>
                <a:spcPts val="0"/>
              </a:spcAft>
              <a:buClr>
                <a:schemeClr val="dk1"/>
              </a:buClr>
              <a:buSzPts val="2000"/>
              <a:buChar char="–"/>
              <a:defRPr sz="2000"/>
            </a:lvl4pPr>
            <a:lvl5pPr marL="2286000" lvl="4" indent="-342900" algn="l">
              <a:lnSpc>
                <a:spcPct val="90000"/>
              </a:lnSpc>
              <a:spcBef>
                <a:spcPts val="600"/>
              </a:spcBef>
              <a:spcAft>
                <a:spcPts val="0"/>
              </a:spcAft>
              <a:buClr>
                <a:schemeClr val="accent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69" name="Google Shape;169;p30"/>
          <p:cNvSpPr txBox="1">
            <a:spLocks noGrp="1"/>
          </p:cNvSpPr>
          <p:nvPr>
            <p:ph type="body" idx="2"/>
          </p:nvPr>
        </p:nvSpPr>
        <p:spPr>
          <a:xfrm>
            <a:off x="4674295" y="1131590"/>
            <a:ext cx="4038600" cy="3312368"/>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60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55600" algn="l">
              <a:lnSpc>
                <a:spcPct val="90000"/>
              </a:lnSpc>
              <a:spcBef>
                <a:spcPts val="600"/>
              </a:spcBef>
              <a:spcAft>
                <a:spcPts val="0"/>
              </a:spcAft>
              <a:buClr>
                <a:schemeClr val="dk1"/>
              </a:buClr>
              <a:buSzPts val="2000"/>
              <a:buChar char="–"/>
              <a:defRPr sz="2000"/>
            </a:lvl3pPr>
            <a:lvl4pPr marL="1828800" lvl="3" indent="-355600" algn="l">
              <a:lnSpc>
                <a:spcPct val="90000"/>
              </a:lnSpc>
              <a:spcBef>
                <a:spcPts val="600"/>
              </a:spcBef>
              <a:spcAft>
                <a:spcPts val="0"/>
              </a:spcAft>
              <a:buClr>
                <a:schemeClr val="dk1"/>
              </a:buClr>
              <a:buSzPts val="2000"/>
              <a:buChar char="–"/>
              <a:defRPr sz="2000"/>
            </a:lvl4pPr>
            <a:lvl5pPr marL="2286000" lvl="4" indent="-342900" algn="l">
              <a:lnSpc>
                <a:spcPct val="90000"/>
              </a:lnSpc>
              <a:spcBef>
                <a:spcPts val="600"/>
              </a:spcBef>
              <a:spcAft>
                <a:spcPts val="0"/>
              </a:spcAft>
              <a:buClr>
                <a:schemeClr val="accent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70" name="Google Shape;170;p30"/>
          <p:cNvSpPr txBox="1">
            <a:spLocks noGrp="1"/>
          </p:cNvSpPr>
          <p:nvPr>
            <p:ph type="ftr" idx="11"/>
          </p:nvPr>
        </p:nvSpPr>
        <p:spPr>
          <a:xfrm>
            <a:off x="601370" y="4878250"/>
            <a:ext cx="6083845" cy="93206"/>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30"/>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251520" y="242243"/>
            <a:ext cx="8640960" cy="63936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31"/>
          <p:cNvSpPr txBox="1">
            <a:spLocks noGrp="1"/>
          </p:cNvSpPr>
          <p:nvPr>
            <p:ph type="ftr" idx="11"/>
          </p:nvPr>
        </p:nvSpPr>
        <p:spPr>
          <a:xfrm>
            <a:off x="601370" y="4878250"/>
            <a:ext cx="6083845" cy="93206"/>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31"/>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 dark">
  <p:cSld name="Title Only - dark">
    <p:bg>
      <p:bgPr>
        <a:solidFill>
          <a:schemeClr val="accent2"/>
        </a:solidFill>
        <a:effectLst/>
      </p:bgPr>
    </p:bg>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xfrm>
            <a:off x="251520" y="242243"/>
            <a:ext cx="8640960" cy="63936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32"/>
          <p:cNvSpPr txBox="1">
            <a:spLocks noGrp="1"/>
          </p:cNvSpPr>
          <p:nvPr>
            <p:ph type="ftr" idx="11"/>
          </p:nvPr>
        </p:nvSpPr>
        <p:spPr>
          <a:xfrm>
            <a:off x="601370" y="4878250"/>
            <a:ext cx="6083845" cy="93206"/>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32"/>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lvl="0" indent="0" algn="r">
              <a:spcBef>
                <a:spcPts val="0"/>
              </a:spcBef>
              <a:buNone/>
              <a:defRPr sz="900">
                <a:solidFill>
                  <a:schemeClr val="lt1"/>
                </a:solidFill>
                <a:latin typeface="Calibri"/>
                <a:ea typeface="Calibri"/>
                <a:cs typeface="Calibri"/>
                <a:sym typeface="Calibri"/>
              </a:defRPr>
            </a:lvl1pPr>
            <a:lvl2pPr marL="0" lvl="1" indent="0" algn="r">
              <a:spcBef>
                <a:spcPts val="0"/>
              </a:spcBef>
              <a:buNone/>
              <a:defRPr sz="900">
                <a:solidFill>
                  <a:schemeClr val="lt1"/>
                </a:solidFill>
                <a:latin typeface="Calibri"/>
                <a:ea typeface="Calibri"/>
                <a:cs typeface="Calibri"/>
                <a:sym typeface="Calibri"/>
              </a:defRPr>
            </a:lvl2pPr>
            <a:lvl3pPr marL="0" lvl="2" indent="0" algn="r">
              <a:spcBef>
                <a:spcPts val="0"/>
              </a:spcBef>
              <a:buNone/>
              <a:defRPr sz="900">
                <a:solidFill>
                  <a:schemeClr val="lt1"/>
                </a:solidFill>
                <a:latin typeface="Calibri"/>
                <a:ea typeface="Calibri"/>
                <a:cs typeface="Calibri"/>
                <a:sym typeface="Calibri"/>
              </a:defRPr>
            </a:lvl3pPr>
            <a:lvl4pPr marL="0" lvl="3" indent="0" algn="r">
              <a:spcBef>
                <a:spcPts val="0"/>
              </a:spcBef>
              <a:buNone/>
              <a:defRPr sz="900">
                <a:solidFill>
                  <a:schemeClr val="lt1"/>
                </a:solidFill>
                <a:latin typeface="Calibri"/>
                <a:ea typeface="Calibri"/>
                <a:cs typeface="Calibri"/>
                <a:sym typeface="Calibri"/>
              </a:defRPr>
            </a:lvl4pPr>
            <a:lvl5pPr marL="0" lvl="4" indent="0" algn="r">
              <a:spcBef>
                <a:spcPts val="0"/>
              </a:spcBef>
              <a:buNone/>
              <a:defRPr sz="900">
                <a:solidFill>
                  <a:schemeClr val="lt1"/>
                </a:solidFill>
                <a:latin typeface="Calibri"/>
                <a:ea typeface="Calibri"/>
                <a:cs typeface="Calibri"/>
                <a:sym typeface="Calibri"/>
              </a:defRPr>
            </a:lvl5pPr>
            <a:lvl6pPr marL="0" lvl="5" indent="0" algn="r">
              <a:spcBef>
                <a:spcPts val="0"/>
              </a:spcBef>
              <a:buNone/>
              <a:defRPr sz="900">
                <a:solidFill>
                  <a:schemeClr val="lt1"/>
                </a:solidFill>
                <a:latin typeface="Calibri"/>
                <a:ea typeface="Calibri"/>
                <a:cs typeface="Calibri"/>
                <a:sym typeface="Calibri"/>
              </a:defRPr>
            </a:lvl6pPr>
            <a:lvl7pPr marL="0" lvl="6" indent="0" algn="r">
              <a:spcBef>
                <a:spcPts val="0"/>
              </a:spcBef>
              <a:buNone/>
              <a:defRPr sz="900">
                <a:solidFill>
                  <a:schemeClr val="lt1"/>
                </a:solidFill>
                <a:latin typeface="Calibri"/>
                <a:ea typeface="Calibri"/>
                <a:cs typeface="Calibri"/>
                <a:sym typeface="Calibri"/>
              </a:defRPr>
            </a:lvl7pPr>
            <a:lvl8pPr marL="0" lvl="7" indent="0" algn="r">
              <a:spcBef>
                <a:spcPts val="0"/>
              </a:spcBef>
              <a:buNone/>
              <a:defRPr sz="900">
                <a:solidFill>
                  <a:schemeClr val="lt1"/>
                </a:solidFill>
                <a:latin typeface="Calibri"/>
                <a:ea typeface="Calibri"/>
                <a:cs typeface="Calibri"/>
                <a:sym typeface="Calibri"/>
              </a:defRPr>
            </a:lvl8pPr>
            <a:lvl9pPr marL="0" lvl="8" indent="0" algn="r">
              <a:spcBef>
                <a:spcPts val="0"/>
              </a:spcBef>
              <a:buNone/>
              <a:defRPr sz="9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tatement Layout + image">
  <p:cSld name="Statement Layout + image">
    <p:spTree>
      <p:nvGrpSpPr>
        <p:cNvPr id="1" name="Shape 180"/>
        <p:cNvGrpSpPr/>
        <p:nvPr/>
      </p:nvGrpSpPr>
      <p:grpSpPr>
        <a:xfrm>
          <a:off x="0" y="0"/>
          <a:ext cx="0" cy="0"/>
          <a:chOff x="0" y="0"/>
          <a:chExt cx="0" cy="0"/>
        </a:xfrm>
      </p:grpSpPr>
      <p:sp>
        <p:nvSpPr>
          <p:cNvPr id="181" name="Google Shape;181;p33"/>
          <p:cNvSpPr>
            <a:spLocks noGrp="1"/>
          </p:cNvSpPr>
          <p:nvPr>
            <p:ph type="pic" idx="2"/>
          </p:nvPr>
        </p:nvSpPr>
        <p:spPr>
          <a:xfrm>
            <a:off x="-1" y="0"/>
            <a:ext cx="9162000" cy="2577600"/>
          </a:xfrm>
          <a:prstGeom prst="rect">
            <a:avLst/>
          </a:prstGeom>
          <a:solidFill>
            <a:schemeClr val="accent1"/>
          </a:solidFill>
          <a:ln>
            <a:noFill/>
          </a:ln>
        </p:spPr>
        <p:txBody>
          <a:bodyPr spcFirstLastPara="1" wrap="square" lIns="0" tIns="0" rIns="0" bIns="0" anchor="ctr" anchorCtr="0">
            <a:noAutofit/>
          </a:bodyPr>
          <a:lstStyle>
            <a:lvl1pPr marR="0" lvl="0" algn="ctr" rtl="0">
              <a:lnSpc>
                <a:spcPct val="90000"/>
              </a:lnSpc>
              <a:spcBef>
                <a:spcPts val="6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accent2"/>
              </a:buClr>
              <a:buSzPts val="1800"/>
              <a:buFont typeface="Calibri"/>
              <a:buChar char="•"/>
              <a:defRPr sz="1800" b="0" i="0" u="none" strike="noStrike" cap="none">
                <a:solidFill>
                  <a:schemeClr val="accent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2" name="Google Shape;182;p33"/>
          <p:cNvSpPr txBox="1">
            <a:spLocks noGrp="1"/>
          </p:cNvSpPr>
          <p:nvPr>
            <p:ph type="body" idx="1"/>
          </p:nvPr>
        </p:nvSpPr>
        <p:spPr>
          <a:xfrm>
            <a:off x="251520" y="2859782"/>
            <a:ext cx="7920880" cy="2016224"/>
          </a:xfrm>
          <a:prstGeom prst="rect">
            <a:avLst/>
          </a:prstGeom>
          <a:noFill/>
          <a:ln>
            <a:noFill/>
          </a:ln>
        </p:spPr>
        <p:txBody>
          <a:bodyPr spcFirstLastPara="1" wrap="square" lIns="0" tIns="0" rIns="0" bIns="0" anchor="t" anchorCtr="0">
            <a:noAutofit/>
          </a:bodyPr>
          <a:lstStyle>
            <a:lvl1pPr marL="457200" lvl="0" indent="-228600" algn="l">
              <a:lnSpc>
                <a:spcPct val="85000"/>
              </a:lnSpc>
              <a:spcBef>
                <a:spcPts val="600"/>
              </a:spcBef>
              <a:spcAft>
                <a:spcPts val="0"/>
              </a:spcAft>
              <a:buClr>
                <a:schemeClr val="accent3"/>
              </a:buClr>
              <a:buSzPts val="4000"/>
              <a:buFont typeface="Calibri"/>
              <a:buNone/>
              <a:defRPr sz="4000" b="0">
                <a:solidFill>
                  <a:schemeClr val="accent3"/>
                </a:solidFill>
              </a:defRPr>
            </a:lvl1pPr>
            <a:lvl2pPr marL="914400" lvl="1" indent="-228600" algn="l">
              <a:lnSpc>
                <a:spcPct val="85000"/>
              </a:lnSpc>
              <a:spcBef>
                <a:spcPts val="600"/>
              </a:spcBef>
              <a:spcAft>
                <a:spcPts val="0"/>
              </a:spcAft>
              <a:buClr>
                <a:schemeClr val="accent2"/>
              </a:buClr>
              <a:buSzPts val="4000"/>
              <a:buNone/>
              <a:defRPr sz="4000" b="0">
                <a:solidFill>
                  <a:schemeClr val="accent2"/>
                </a:solidFill>
              </a:defRPr>
            </a:lvl2pPr>
            <a:lvl3pPr marL="1371600" lvl="2" indent="-228600" algn="l">
              <a:lnSpc>
                <a:spcPct val="90000"/>
              </a:lnSpc>
              <a:spcBef>
                <a:spcPts val="2200"/>
              </a:spcBef>
              <a:spcAft>
                <a:spcPts val="0"/>
              </a:spcAft>
              <a:buClr>
                <a:srgbClr val="00313C"/>
              </a:buClr>
              <a:buSzPts val="2000"/>
              <a:buNone/>
              <a:defRPr b="1">
                <a:solidFill>
                  <a:srgbClr val="00313C"/>
                </a:solidFill>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accent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accent2"/>
        </a:solidFill>
        <a:effectLst/>
      </p:bgPr>
    </p:bg>
    <p:spTree>
      <p:nvGrpSpPr>
        <p:cNvPr id="1" name="Shape 183"/>
        <p:cNvGrpSpPr/>
        <p:nvPr/>
      </p:nvGrpSpPr>
      <p:grpSpPr>
        <a:xfrm>
          <a:off x="0" y="0"/>
          <a:ext cx="0" cy="0"/>
          <a:chOff x="0" y="0"/>
          <a:chExt cx="0" cy="0"/>
        </a:xfrm>
      </p:grpSpPr>
      <p:sp>
        <p:nvSpPr>
          <p:cNvPr id="184" name="Google Shape;184;p34"/>
          <p:cNvSpPr txBox="1">
            <a:spLocks noGrp="1"/>
          </p:cNvSpPr>
          <p:nvPr>
            <p:ph type="body" idx="1"/>
          </p:nvPr>
        </p:nvSpPr>
        <p:spPr>
          <a:xfrm>
            <a:off x="251520" y="1131590"/>
            <a:ext cx="7200800" cy="3600400"/>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600"/>
              </a:spcBef>
              <a:spcAft>
                <a:spcPts val="0"/>
              </a:spcAft>
              <a:buClr>
                <a:schemeClr val="accent1"/>
              </a:buClr>
              <a:buSzPts val="4400"/>
              <a:buFont typeface="Calibri"/>
              <a:buNone/>
              <a:defRPr sz="4400" b="0">
                <a:solidFill>
                  <a:schemeClr val="accent1"/>
                </a:solidFill>
              </a:defRPr>
            </a:lvl1pPr>
            <a:lvl2pPr marL="914400" lvl="1" indent="-228600" algn="l">
              <a:lnSpc>
                <a:spcPct val="75000"/>
              </a:lnSpc>
              <a:spcBef>
                <a:spcPts val="600"/>
              </a:spcBef>
              <a:spcAft>
                <a:spcPts val="0"/>
              </a:spcAft>
              <a:buClr>
                <a:schemeClr val="lt1"/>
              </a:buClr>
              <a:buSzPts val="4400"/>
              <a:buNone/>
              <a:defRPr sz="4400" b="0">
                <a:solidFill>
                  <a:schemeClr val="lt1"/>
                </a:solidFill>
              </a:defRPr>
            </a:lvl2pPr>
            <a:lvl3pPr marL="1371600" lvl="2" indent="-228600" algn="l">
              <a:lnSpc>
                <a:spcPct val="90000"/>
              </a:lnSpc>
              <a:spcBef>
                <a:spcPts val="850"/>
              </a:spcBef>
              <a:spcAft>
                <a:spcPts val="0"/>
              </a:spcAft>
              <a:buClr>
                <a:srgbClr val="FFFFFF"/>
              </a:buClr>
              <a:buSzPts val="2200"/>
              <a:buNone/>
              <a:defRPr sz="2200" b="1">
                <a:solidFill>
                  <a:srgbClr val="FFFFFF"/>
                </a:solidFill>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accent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hank You Option 2">
  <p:cSld name="Thank You Option 2">
    <p:bg>
      <p:bgPr>
        <a:solidFill>
          <a:schemeClr val="lt1"/>
        </a:solidFill>
        <a:effectLst/>
      </p:bgPr>
    </p:bg>
    <p:spTree>
      <p:nvGrpSpPr>
        <p:cNvPr id="1" name="Shape 191"/>
        <p:cNvGrpSpPr/>
        <p:nvPr/>
      </p:nvGrpSpPr>
      <p:grpSpPr>
        <a:xfrm>
          <a:off x="0" y="0"/>
          <a:ext cx="0" cy="0"/>
          <a:chOff x="0" y="0"/>
          <a:chExt cx="0" cy="0"/>
        </a:xfrm>
      </p:grpSpPr>
      <p:sp>
        <p:nvSpPr>
          <p:cNvPr id="192" name="Google Shape;192;p36"/>
          <p:cNvSpPr/>
          <p:nvPr/>
        </p:nvSpPr>
        <p:spPr>
          <a:xfrm>
            <a:off x="0" y="0"/>
            <a:ext cx="9144000" cy="25717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 name="Google Shape;193;p36"/>
          <p:cNvSpPr txBox="1">
            <a:spLocks noGrp="1"/>
          </p:cNvSpPr>
          <p:nvPr>
            <p:ph type="subTitle" idx="1"/>
          </p:nvPr>
        </p:nvSpPr>
        <p:spPr>
          <a:xfrm>
            <a:off x="251520" y="3075806"/>
            <a:ext cx="7200800" cy="1623109"/>
          </a:xfrm>
          <a:prstGeom prst="rect">
            <a:avLst/>
          </a:prstGeom>
          <a:noFill/>
          <a:ln>
            <a:noFill/>
          </a:ln>
        </p:spPr>
        <p:txBody>
          <a:bodyPr spcFirstLastPara="1" wrap="square" lIns="0" tIns="0" rIns="0" bIns="0" anchor="t" anchorCtr="0">
            <a:noAutofit/>
          </a:bodyPr>
          <a:lstStyle>
            <a:lvl1pPr lvl="0" algn="l">
              <a:lnSpc>
                <a:spcPct val="90000"/>
              </a:lnSpc>
              <a:spcBef>
                <a:spcPts val="3000"/>
              </a:spcBef>
              <a:spcAft>
                <a:spcPts val="0"/>
              </a:spcAft>
              <a:buClr>
                <a:schemeClr val="dk1"/>
              </a:buClr>
              <a:buSzPts val="1600"/>
              <a:buNone/>
              <a:defRPr sz="1600" b="1">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94" name="Google Shape;194;p36"/>
          <p:cNvSpPr/>
          <p:nvPr/>
        </p:nvSpPr>
        <p:spPr>
          <a:xfrm>
            <a:off x="251520" y="4850173"/>
            <a:ext cx="2385416" cy="1384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dirty="0"/>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46" name="Picture 4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Tree>
    <p:extLst>
      <p:ext uri="{BB962C8B-B14F-4D97-AF65-F5344CB8AC3E}">
        <p14:creationId xmlns:p14="http://schemas.microsoft.com/office/powerpoint/2010/main" val="3645744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P Shell">
  <p:cSld name="TP Shell">
    <p:bg>
      <p:bgPr>
        <a:solidFill>
          <a:schemeClr val="lt1"/>
        </a:solidFill>
        <a:effectLst/>
      </p:bgPr>
    </p:bg>
    <p:spTree>
      <p:nvGrpSpPr>
        <p:cNvPr id="1" name="Shape 366"/>
        <p:cNvGrpSpPr/>
        <p:nvPr/>
      </p:nvGrpSpPr>
      <p:grpSpPr>
        <a:xfrm>
          <a:off x="0" y="0"/>
          <a:ext cx="0" cy="0"/>
          <a:chOff x="0" y="0"/>
          <a:chExt cx="0" cy="0"/>
        </a:xfrm>
      </p:grpSpPr>
    </p:spTree>
    <p:extLst>
      <p:ext uri="{BB962C8B-B14F-4D97-AF65-F5344CB8AC3E}">
        <p14:creationId xmlns:p14="http://schemas.microsoft.com/office/powerpoint/2010/main" val="2911411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33"/>
        <p:cNvGrpSpPr/>
        <p:nvPr/>
      </p:nvGrpSpPr>
      <p:grpSpPr>
        <a:xfrm>
          <a:off x="0" y="0"/>
          <a:ext cx="0" cy="0"/>
          <a:chOff x="0" y="0"/>
          <a:chExt cx="0" cy="0"/>
        </a:xfrm>
      </p:grpSpPr>
      <p:sp>
        <p:nvSpPr>
          <p:cNvPr id="34" name="Google Shape;34;p5"/>
          <p:cNvSpPr txBox="1">
            <a:spLocks noGrp="1"/>
          </p:cNvSpPr>
          <p:nvPr>
            <p:ph type="ctrTitle"/>
          </p:nvPr>
        </p:nvSpPr>
        <p:spPr>
          <a:xfrm>
            <a:off x="251520" y="1779662"/>
            <a:ext cx="3600400" cy="17281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3"/>
              </a:buClr>
              <a:buSzPts val="3600"/>
              <a:buFont typeface="Calibri"/>
              <a:buNone/>
              <a:defRPr sz="3600" b="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subTitle" idx="1"/>
          </p:nvPr>
        </p:nvSpPr>
        <p:spPr>
          <a:xfrm>
            <a:off x="251520" y="3651870"/>
            <a:ext cx="3600400" cy="576064"/>
          </a:xfrm>
          <a:prstGeom prst="rect">
            <a:avLst/>
          </a:prstGeom>
          <a:noFill/>
          <a:ln>
            <a:noFill/>
          </a:ln>
        </p:spPr>
        <p:txBody>
          <a:bodyPr spcFirstLastPara="1" wrap="square" lIns="0" tIns="0" rIns="0" bIns="0" anchor="t" anchorCtr="0">
            <a:noAutofit/>
          </a:bodyPr>
          <a:lstStyle>
            <a:lvl1pPr lvl="0" algn="l">
              <a:lnSpc>
                <a:spcPct val="90000"/>
              </a:lnSpc>
              <a:spcBef>
                <a:spcPts val="600"/>
              </a:spcBef>
              <a:spcAft>
                <a:spcPts val="0"/>
              </a:spcAft>
              <a:buClr>
                <a:schemeClr val="accent3"/>
              </a:buClr>
              <a:buSzPts val="2000"/>
              <a:buNone/>
              <a:defRPr sz="2000" b="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6" name="Google Shape;36;p5"/>
          <p:cNvSpPr/>
          <p:nvPr/>
        </p:nvSpPr>
        <p:spPr>
          <a:xfrm>
            <a:off x="4572000" y="0"/>
            <a:ext cx="4572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 name="Google Shape;37;p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51520" y="267494"/>
            <a:ext cx="720080" cy="720080"/>
          </a:xfrm>
          <a:prstGeom prst="rect">
            <a:avLst/>
          </a:prstGeom>
          <a:noFill/>
          <a:ln>
            <a:noFill/>
          </a:ln>
        </p:spPr>
      </p:pic>
      <p:sp>
        <p:nvSpPr>
          <p:cNvPr id="38" name="Google Shape;38;p5"/>
          <p:cNvSpPr/>
          <p:nvPr/>
        </p:nvSpPr>
        <p:spPr>
          <a:xfrm>
            <a:off x="251520" y="4850173"/>
            <a:ext cx="2385416" cy="1384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globe A">
  <p:cSld name="Title Slide + globe A">
    <p:bg>
      <p:bgPr>
        <a:solidFill>
          <a:schemeClr val="lt1"/>
        </a:solidFill>
        <a:effectLst/>
      </p:bgPr>
    </p:bg>
    <p:spTree>
      <p:nvGrpSpPr>
        <p:cNvPr id="1" name="Shape 39"/>
        <p:cNvGrpSpPr/>
        <p:nvPr/>
      </p:nvGrpSpPr>
      <p:grpSpPr>
        <a:xfrm>
          <a:off x="0" y="0"/>
          <a:ext cx="0" cy="0"/>
          <a:chOff x="0" y="0"/>
          <a:chExt cx="0" cy="0"/>
        </a:xfrm>
      </p:grpSpPr>
      <p:sp>
        <p:nvSpPr>
          <p:cNvPr id="40" name="Google Shape;40;p6"/>
          <p:cNvSpPr/>
          <p:nvPr/>
        </p:nvSpPr>
        <p:spPr>
          <a:xfrm>
            <a:off x="4572000" y="0"/>
            <a:ext cx="4572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 name="Google Shape;41;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409831" y="411510"/>
            <a:ext cx="4324338" cy="4320480"/>
          </a:xfrm>
          <a:prstGeom prst="rect">
            <a:avLst/>
          </a:prstGeom>
          <a:noFill/>
          <a:ln>
            <a:noFill/>
          </a:ln>
        </p:spPr>
      </p:pic>
      <p:sp>
        <p:nvSpPr>
          <p:cNvPr id="42" name="Google Shape;42;p6"/>
          <p:cNvSpPr txBox="1">
            <a:spLocks noGrp="1"/>
          </p:cNvSpPr>
          <p:nvPr>
            <p:ph type="ctrTitle"/>
          </p:nvPr>
        </p:nvSpPr>
        <p:spPr>
          <a:xfrm>
            <a:off x="251520" y="2054777"/>
            <a:ext cx="2016224" cy="17281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3"/>
              </a:buClr>
              <a:buSzPts val="3600"/>
              <a:buFont typeface="Calibri"/>
              <a:buNone/>
              <a:defRPr sz="3600" b="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3" name="Google Shape;43;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1520" y="267494"/>
            <a:ext cx="720080" cy="720080"/>
          </a:xfrm>
          <a:prstGeom prst="rect">
            <a:avLst/>
          </a:prstGeom>
          <a:noFill/>
          <a:ln>
            <a:noFill/>
          </a:ln>
        </p:spPr>
      </p:pic>
      <p:sp>
        <p:nvSpPr>
          <p:cNvPr id="44" name="Google Shape;44;p6"/>
          <p:cNvSpPr/>
          <p:nvPr/>
        </p:nvSpPr>
        <p:spPr>
          <a:xfrm>
            <a:off x="251520" y="4850173"/>
            <a:ext cx="2385416" cy="1384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Tree>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
        <p:cNvGrpSpPr/>
        <p:nvPr/>
      </p:nvGrpSpPr>
      <p:grpSpPr>
        <a:xfrm>
          <a:off x="0" y="0"/>
          <a:ext cx="0" cy="0"/>
          <a:chOff x="0" y="0"/>
          <a:chExt cx="0" cy="0"/>
        </a:xfrm>
      </p:grpSpPr>
      <p:sp>
        <p:nvSpPr>
          <p:cNvPr id="46" name="Google Shape;46;p7"/>
          <p:cNvSpPr txBox="1">
            <a:spLocks noGrp="1"/>
          </p:cNvSpPr>
          <p:nvPr>
            <p:ph type="body" idx="1"/>
          </p:nvPr>
        </p:nvSpPr>
        <p:spPr>
          <a:xfrm>
            <a:off x="251522" y="1550788"/>
            <a:ext cx="8640958" cy="3181202"/>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600"/>
              </a:spcBef>
              <a:spcAft>
                <a:spcPts val="0"/>
              </a:spcAft>
              <a:buClr>
                <a:schemeClr val="dk1"/>
              </a:buClr>
              <a:buSzPts val="2400"/>
              <a:buChar char="•"/>
              <a:defRPr sz="2400"/>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accent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 name="Google Shape;47;p7"/>
          <p:cNvSpPr txBox="1">
            <a:spLocks noGrp="1"/>
          </p:cNvSpPr>
          <p:nvPr>
            <p:ph type="title"/>
          </p:nvPr>
        </p:nvSpPr>
        <p:spPr>
          <a:xfrm>
            <a:off x="251520" y="805458"/>
            <a:ext cx="8640960" cy="63936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601370" y="4878250"/>
            <a:ext cx="6083845" cy="93206"/>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 dark">
  <p:cSld name="Title and Content - dark">
    <p:bg>
      <p:bgPr>
        <a:solidFill>
          <a:schemeClr val="accent2"/>
        </a:solidFill>
        <a:effectLst/>
      </p:bgPr>
    </p:bg>
    <p:spTree>
      <p:nvGrpSpPr>
        <p:cNvPr id="1" name="Shape 50"/>
        <p:cNvGrpSpPr/>
        <p:nvPr/>
      </p:nvGrpSpPr>
      <p:grpSpPr>
        <a:xfrm>
          <a:off x="0" y="0"/>
          <a:ext cx="0" cy="0"/>
          <a:chOff x="0" y="0"/>
          <a:chExt cx="0" cy="0"/>
        </a:xfrm>
      </p:grpSpPr>
      <p:sp>
        <p:nvSpPr>
          <p:cNvPr id="51" name="Google Shape;51;p8"/>
          <p:cNvSpPr txBox="1">
            <a:spLocks noGrp="1"/>
          </p:cNvSpPr>
          <p:nvPr>
            <p:ph type="body" idx="1"/>
          </p:nvPr>
        </p:nvSpPr>
        <p:spPr>
          <a:xfrm>
            <a:off x="251522" y="1550788"/>
            <a:ext cx="8640958" cy="3181202"/>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600"/>
              </a:spcBef>
              <a:spcAft>
                <a:spcPts val="0"/>
              </a:spcAft>
              <a:buClr>
                <a:schemeClr val="lt1"/>
              </a:buClr>
              <a:buSzPts val="2400"/>
              <a:buChar char="•"/>
              <a:defRPr sz="2400">
                <a:solidFill>
                  <a:schemeClr val="lt1"/>
                </a:solidFill>
              </a:defRPr>
            </a:lvl1pPr>
            <a:lvl2pPr marL="914400" lvl="1" indent="-355600" algn="l">
              <a:lnSpc>
                <a:spcPct val="90000"/>
              </a:lnSpc>
              <a:spcBef>
                <a:spcPts val="600"/>
              </a:spcBef>
              <a:spcAft>
                <a:spcPts val="0"/>
              </a:spcAft>
              <a:buClr>
                <a:schemeClr val="lt1"/>
              </a:buClr>
              <a:buSzPts val="2000"/>
              <a:buChar char="•"/>
              <a:defRPr>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55600" algn="l">
              <a:lnSpc>
                <a:spcPct val="90000"/>
              </a:lnSpc>
              <a:spcBef>
                <a:spcPts val="600"/>
              </a:spcBef>
              <a:spcAft>
                <a:spcPts val="0"/>
              </a:spcAft>
              <a:buClr>
                <a:schemeClr val="lt1"/>
              </a:buClr>
              <a:buSzPts val="2000"/>
              <a:buChar char="–"/>
              <a:defRPr>
                <a:solidFill>
                  <a:schemeClr val="lt1"/>
                </a:solidFill>
              </a:defRPr>
            </a:lvl4pPr>
            <a:lvl5pPr marL="2286000" lvl="4" indent="-342900" algn="l">
              <a:lnSpc>
                <a:spcPct val="90000"/>
              </a:lnSpc>
              <a:spcBef>
                <a:spcPts val="600"/>
              </a:spcBef>
              <a:spcAft>
                <a:spcPts val="0"/>
              </a:spcAft>
              <a:buClr>
                <a:schemeClr val="lt1"/>
              </a:buClr>
              <a:buSzPts val="18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8"/>
          <p:cNvSpPr txBox="1">
            <a:spLocks noGrp="1"/>
          </p:cNvSpPr>
          <p:nvPr>
            <p:ph type="title"/>
          </p:nvPr>
        </p:nvSpPr>
        <p:spPr>
          <a:xfrm>
            <a:off x="251520" y="805458"/>
            <a:ext cx="8640960" cy="63936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601370" y="4878250"/>
            <a:ext cx="6083845" cy="93206"/>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lvl="0" indent="0" algn="r">
              <a:spcBef>
                <a:spcPts val="0"/>
              </a:spcBef>
              <a:buNone/>
              <a:defRPr sz="900">
                <a:solidFill>
                  <a:schemeClr val="lt1"/>
                </a:solidFill>
                <a:latin typeface="Calibri"/>
                <a:ea typeface="Calibri"/>
                <a:cs typeface="Calibri"/>
                <a:sym typeface="Calibri"/>
              </a:defRPr>
            </a:lvl1pPr>
            <a:lvl2pPr marL="0" lvl="1" indent="0" algn="r">
              <a:spcBef>
                <a:spcPts val="0"/>
              </a:spcBef>
              <a:buNone/>
              <a:defRPr sz="900">
                <a:solidFill>
                  <a:schemeClr val="lt1"/>
                </a:solidFill>
                <a:latin typeface="Calibri"/>
                <a:ea typeface="Calibri"/>
                <a:cs typeface="Calibri"/>
                <a:sym typeface="Calibri"/>
              </a:defRPr>
            </a:lvl2pPr>
            <a:lvl3pPr marL="0" lvl="2" indent="0" algn="r">
              <a:spcBef>
                <a:spcPts val="0"/>
              </a:spcBef>
              <a:buNone/>
              <a:defRPr sz="900">
                <a:solidFill>
                  <a:schemeClr val="lt1"/>
                </a:solidFill>
                <a:latin typeface="Calibri"/>
                <a:ea typeface="Calibri"/>
                <a:cs typeface="Calibri"/>
                <a:sym typeface="Calibri"/>
              </a:defRPr>
            </a:lvl3pPr>
            <a:lvl4pPr marL="0" lvl="3" indent="0" algn="r">
              <a:spcBef>
                <a:spcPts val="0"/>
              </a:spcBef>
              <a:buNone/>
              <a:defRPr sz="900">
                <a:solidFill>
                  <a:schemeClr val="lt1"/>
                </a:solidFill>
                <a:latin typeface="Calibri"/>
                <a:ea typeface="Calibri"/>
                <a:cs typeface="Calibri"/>
                <a:sym typeface="Calibri"/>
              </a:defRPr>
            </a:lvl4pPr>
            <a:lvl5pPr marL="0" lvl="4" indent="0" algn="r">
              <a:spcBef>
                <a:spcPts val="0"/>
              </a:spcBef>
              <a:buNone/>
              <a:defRPr sz="900">
                <a:solidFill>
                  <a:schemeClr val="lt1"/>
                </a:solidFill>
                <a:latin typeface="Calibri"/>
                <a:ea typeface="Calibri"/>
                <a:cs typeface="Calibri"/>
                <a:sym typeface="Calibri"/>
              </a:defRPr>
            </a:lvl5pPr>
            <a:lvl6pPr marL="0" lvl="5" indent="0" algn="r">
              <a:spcBef>
                <a:spcPts val="0"/>
              </a:spcBef>
              <a:buNone/>
              <a:defRPr sz="900">
                <a:solidFill>
                  <a:schemeClr val="lt1"/>
                </a:solidFill>
                <a:latin typeface="Calibri"/>
                <a:ea typeface="Calibri"/>
                <a:cs typeface="Calibri"/>
                <a:sym typeface="Calibri"/>
              </a:defRPr>
            </a:lvl6pPr>
            <a:lvl7pPr marL="0" lvl="6" indent="0" algn="r">
              <a:spcBef>
                <a:spcPts val="0"/>
              </a:spcBef>
              <a:buNone/>
              <a:defRPr sz="900">
                <a:solidFill>
                  <a:schemeClr val="lt1"/>
                </a:solidFill>
                <a:latin typeface="Calibri"/>
                <a:ea typeface="Calibri"/>
                <a:cs typeface="Calibri"/>
                <a:sym typeface="Calibri"/>
              </a:defRPr>
            </a:lvl7pPr>
            <a:lvl8pPr marL="0" lvl="7" indent="0" algn="r">
              <a:spcBef>
                <a:spcPts val="0"/>
              </a:spcBef>
              <a:buNone/>
              <a:defRPr sz="900">
                <a:solidFill>
                  <a:schemeClr val="lt1"/>
                </a:solidFill>
                <a:latin typeface="Calibri"/>
                <a:ea typeface="Calibri"/>
                <a:cs typeface="Calibri"/>
                <a:sym typeface="Calibri"/>
              </a:defRPr>
            </a:lvl8pPr>
            <a:lvl9pPr marL="0" lvl="8" indent="0" algn="r">
              <a:spcBef>
                <a:spcPts val="0"/>
              </a:spcBef>
              <a:buNone/>
              <a:defRPr sz="9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60"/>
        <p:cNvGrpSpPr/>
        <p:nvPr/>
      </p:nvGrpSpPr>
      <p:grpSpPr>
        <a:xfrm>
          <a:off x="0" y="0"/>
          <a:ext cx="0" cy="0"/>
          <a:chOff x="0" y="0"/>
          <a:chExt cx="0" cy="0"/>
        </a:xfrm>
      </p:grpSpPr>
      <p:sp>
        <p:nvSpPr>
          <p:cNvPr id="61" name="Google Shape;61;p10"/>
          <p:cNvSpPr txBox="1">
            <a:spLocks noGrp="1"/>
          </p:cNvSpPr>
          <p:nvPr>
            <p:ph type="body" idx="1"/>
          </p:nvPr>
        </p:nvSpPr>
        <p:spPr>
          <a:xfrm>
            <a:off x="251522" y="1707654"/>
            <a:ext cx="8640958" cy="3024336"/>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600"/>
              </a:spcBef>
              <a:spcAft>
                <a:spcPts val="0"/>
              </a:spcAft>
              <a:buClr>
                <a:schemeClr val="dk1"/>
              </a:buClr>
              <a:buSzPts val="2400"/>
              <a:buChar char="•"/>
              <a:defRPr sz="2400"/>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accent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 name="Google Shape;62;p10"/>
          <p:cNvSpPr txBox="1">
            <a:spLocks noGrp="1"/>
          </p:cNvSpPr>
          <p:nvPr>
            <p:ph type="body" idx="2"/>
          </p:nvPr>
        </p:nvSpPr>
        <p:spPr>
          <a:xfrm>
            <a:off x="261850" y="843558"/>
            <a:ext cx="8630630" cy="639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3"/>
              </a:buClr>
              <a:buSzPts val="2800"/>
              <a:buNone/>
              <a:defRPr sz="2800" b="0">
                <a:solidFill>
                  <a:schemeClr val="accent3"/>
                </a:solidFill>
              </a:defRPr>
            </a:lvl1pPr>
            <a:lvl2pPr marL="914400" lvl="1" indent="-228600" algn="l">
              <a:lnSpc>
                <a:spcPct val="80000"/>
              </a:lnSpc>
              <a:spcBef>
                <a:spcPts val="0"/>
              </a:spcBef>
              <a:spcAft>
                <a:spcPts val="0"/>
              </a:spcAft>
              <a:buClr>
                <a:schemeClr val="accent2"/>
              </a:buClr>
              <a:buSzPts val="2200"/>
              <a:buNone/>
              <a:defRPr sz="2200" b="0">
                <a:solidFill>
                  <a:schemeClr val="accent2"/>
                </a:solidFill>
              </a:defRPr>
            </a:lvl2pPr>
            <a:lvl3pPr marL="1371600" lvl="2" indent="-228600" algn="l">
              <a:lnSpc>
                <a:spcPct val="90000"/>
              </a:lnSpc>
              <a:spcBef>
                <a:spcPts val="600"/>
              </a:spcBef>
              <a:spcAft>
                <a:spcPts val="0"/>
              </a:spcAft>
              <a:buClr>
                <a:srgbClr val="00A9CE"/>
              </a:buClr>
              <a:buSzPts val="2800"/>
              <a:buNone/>
              <a:defRPr sz="2800">
                <a:solidFill>
                  <a:srgbClr val="00A9CE"/>
                </a:solidFill>
              </a:defRPr>
            </a:lvl3pPr>
            <a:lvl4pPr marL="1828800" lvl="3" indent="-228600" algn="l">
              <a:lnSpc>
                <a:spcPct val="90000"/>
              </a:lnSpc>
              <a:spcBef>
                <a:spcPts val="600"/>
              </a:spcBef>
              <a:spcAft>
                <a:spcPts val="0"/>
              </a:spcAft>
              <a:buClr>
                <a:srgbClr val="00A9CE"/>
              </a:buClr>
              <a:buSzPts val="2800"/>
              <a:buNone/>
              <a:defRPr sz="2800">
                <a:solidFill>
                  <a:srgbClr val="00A9CE"/>
                </a:solidFill>
              </a:defRPr>
            </a:lvl4pPr>
            <a:lvl5pPr marL="2286000" lvl="4" indent="-228600" algn="l">
              <a:lnSpc>
                <a:spcPct val="90000"/>
              </a:lnSpc>
              <a:spcBef>
                <a:spcPts val="600"/>
              </a:spcBef>
              <a:spcAft>
                <a:spcPts val="0"/>
              </a:spcAft>
              <a:buClr>
                <a:srgbClr val="00A9CE"/>
              </a:buClr>
              <a:buSzPts val="2800"/>
              <a:buNone/>
              <a:defRPr sz="2800">
                <a:solidFill>
                  <a:srgbClr val="00A9CE"/>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 name="Google Shape;63;p10"/>
          <p:cNvSpPr txBox="1">
            <a:spLocks noGrp="1"/>
          </p:cNvSpPr>
          <p:nvPr>
            <p:ph type="ftr" idx="11"/>
          </p:nvPr>
        </p:nvSpPr>
        <p:spPr>
          <a:xfrm>
            <a:off x="601370" y="4878250"/>
            <a:ext cx="6083845" cy="93206"/>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with catalyst">
  <p:cSld name="Two Content with catalyst">
    <p:spTree>
      <p:nvGrpSpPr>
        <p:cNvPr id="1" name="Shape 71"/>
        <p:cNvGrpSpPr/>
        <p:nvPr/>
      </p:nvGrpSpPr>
      <p:grpSpPr>
        <a:xfrm>
          <a:off x="0" y="0"/>
          <a:ext cx="0" cy="0"/>
          <a:chOff x="0" y="0"/>
          <a:chExt cx="0" cy="0"/>
        </a:xfrm>
      </p:grpSpPr>
      <p:sp>
        <p:nvSpPr>
          <p:cNvPr id="72" name="Google Shape;72;p12"/>
          <p:cNvSpPr/>
          <p:nvPr/>
        </p:nvSpPr>
        <p:spPr>
          <a:xfrm>
            <a:off x="4572000" y="0"/>
            <a:ext cx="4572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12"/>
          <p:cNvSpPr txBox="1">
            <a:spLocks noGrp="1"/>
          </p:cNvSpPr>
          <p:nvPr>
            <p:ph type="title"/>
          </p:nvPr>
        </p:nvSpPr>
        <p:spPr>
          <a:xfrm>
            <a:off x="251520" y="805458"/>
            <a:ext cx="4038600" cy="63936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
          <p:cNvSpPr txBox="1">
            <a:spLocks noGrp="1"/>
          </p:cNvSpPr>
          <p:nvPr>
            <p:ph type="body" idx="1"/>
          </p:nvPr>
        </p:nvSpPr>
        <p:spPr>
          <a:xfrm>
            <a:off x="251520" y="1665854"/>
            <a:ext cx="4038600" cy="3066136"/>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60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55600" algn="l">
              <a:lnSpc>
                <a:spcPct val="90000"/>
              </a:lnSpc>
              <a:spcBef>
                <a:spcPts val="600"/>
              </a:spcBef>
              <a:spcAft>
                <a:spcPts val="0"/>
              </a:spcAft>
              <a:buClr>
                <a:schemeClr val="dk1"/>
              </a:buClr>
              <a:buSzPts val="2000"/>
              <a:buChar char="–"/>
              <a:defRPr sz="2000"/>
            </a:lvl3pPr>
            <a:lvl4pPr marL="1828800" lvl="3" indent="-355600" algn="l">
              <a:lnSpc>
                <a:spcPct val="90000"/>
              </a:lnSpc>
              <a:spcBef>
                <a:spcPts val="600"/>
              </a:spcBef>
              <a:spcAft>
                <a:spcPts val="0"/>
              </a:spcAft>
              <a:buClr>
                <a:schemeClr val="dk1"/>
              </a:buClr>
              <a:buSzPts val="2000"/>
              <a:buChar char="–"/>
              <a:defRPr sz="2000"/>
            </a:lvl4pPr>
            <a:lvl5pPr marL="2286000" lvl="4" indent="-342900" algn="l">
              <a:lnSpc>
                <a:spcPct val="90000"/>
              </a:lnSpc>
              <a:spcBef>
                <a:spcPts val="600"/>
              </a:spcBef>
              <a:spcAft>
                <a:spcPts val="0"/>
              </a:spcAft>
              <a:buClr>
                <a:schemeClr val="accent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5" name="Google Shape;75;p12"/>
          <p:cNvSpPr txBox="1">
            <a:spLocks noGrp="1"/>
          </p:cNvSpPr>
          <p:nvPr>
            <p:ph type="body" idx="2"/>
          </p:nvPr>
        </p:nvSpPr>
        <p:spPr>
          <a:xfrm>
            <a:off x="4838700" y="1665854"/>
            <a:ext cx="4038600" cy="3066136"/>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60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55600" algn="l">
              <a:lnSpc>
                <a:spcPct val="90000"/>
              </a:lnSpc>
              <a:spcBef>
                <a:spcPts val="600"/>
              </a:spcBef>
              <a:spcAft>
                <a:spcPts val="0"/>
              </a:spcAft>
              <a:buClr>
                <a:schemeClr val="dk1"/>
              </a:buClr>
              <a:buSzPts val="2000"/>
              <a:buChar char="–"/>
              <a:defRPr sz="2000"/>
            </a:lvl3pPr>
            <a:lvl4pPr marL="1828800" lvl="3" indent="-355600" algn="l">
              <a:lnSpc>
                <a:spcPct val="90000"/>
              </a:lnSpc>
              <a:spcBef>
                <a:spcPts val="600"/>
              </a:spcBef>
              <a:spcAft>
                <a:spcPts val="0"/>
              </a:spcAft>
              <a:buClr>
                <a:schemeClr val="dk1"/>
              </a:buClr>
              <a:buSzPts val="2000"/>
              <a:buChar char="–"/>
              <a:defRPr sz="2000"/>
            </a:lvl4pPr>
            <a:lvl5pPr marL="2286000" lvl="4" indent="-342900" algn="l">
              <a:lnSpc>
                <a:spcPct val="90000"/>
              </a:lnSpc>
              <a:spcBef>
                <a:spcPts val="600"/>
              </a:spcBef>
              <a:spcAft>
                <a:spcPts val="0"/>
              </a:spcAft>
              <a:buClr>
                <a:schemeClr val="accent2"/>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6" name="Google Shape;76;p12"/>
          <p:cNvSpPr txBox="1">
            <a:spLocks noGrp="1"/>
          </p:cNvSpPr>
          <p:nvPr>
            <p:ph type="ftr" idx="11"/>
          </p:nvPr>
        </p:nvSpPr>
        <p:spPr>
          <a:xfrm>
            <a:off x="601371" y="4878250"/>
            <a:ext cx="3688750" cy="9551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 half image">
  <p:cSld name="Title and Content + half image">
    <p:spTree>
      <p:nvGrpSpPr>
        <p:cNvPr id="1" name="Shape 78"/>
        <p:cNvGrpSpPr/>
        <p:nvPr/>
      </p:nvGrpSpPr>
      <p:grpSpPr>
        <a:xfrm>
          <a:off x="0" y="0"/>
          <a:ext cx="0" cy="0"/>
          <a:chOff x="0" y="0"/>
          <a:chExt cx="0" cy="0"/>
        </a:xfrm>
      </p:grpSpPr>
      <p:sp>
        <p:nvSpPr>
          <p:cNvPr id="79" name="Google Shape;79;p13"/>
          <p:cNvSpPr>
            <a:spLocks noGrp="1"/>
          </p:cNvSpPr>
          <p:nvPr>
            <p:ph type="pic" idx="2"/>
          </p:nvPr>
        </p:nvSpPr>
        <p:spPr>
          <a:xfrm>
            <a:off x="4571999" y="0"/>
            <a:ext cx="4563963" cy="5143500"/>
          </a:xfrm>
          <a:prstGeom prst="rect">
            <a:avLst/>
          </a:prstGeom>
          <a:solidFill>
            <a:schemeClr val="accent1"/>
          </a:solidFill>
          <a:ln>
            <a:noFill/>
          </a:ln>
        </p:spPr>
        <p:txBody>
          <a:bodyPr spcFirstLastPara="1" wrap="square" lIns="0" tIns="0" rIns="0" bIns="0" anchor="ctr" anchorCtr="0">
            <a:noAutofit/>
          </a:bodyPr>
          <a:lstStyle>
            <a:lvl1pPr marR="0" lvl="0" algn="ctr" rtl="0">
              <a:lnSpc>
                <a:spcPct val="90000"/>
              </a:lnSpc>
              <a:spcBef>
                <a:spcPts val="6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accent2"/>
              </a:buClr>
              <a:buSzPts val="1800"/>
              <a:buFont typeface="Calibri"/>
              <a:buChar char="•"/>
              <a:defRPr sz="1800" b="0" i="0" u="none" strike="noStrike" cap="none">
                <a:solidFill>
                  <a:schemeClr val="accent2"/>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Google Shape;80;p13"/>
          <p:cNvSpPr txBox="1">
            <a:spLocks noGrp="1"/>
          </p:cNvSpPr>
          <p:nvPr>
            <p:ph type="body" idx="1"/>
          </p:nvPr>
        </p:nvSpPr>
        <p:spPr>
          <a:xfrm>
            <a:off x="251522" y="1550788"/>
            <a:ext cx="4032446" cy="3181202"/>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600"/>
              </a:spcBef>
              <a:spcAft>
                <a:spcPts val="0"/>
              </a:spcAft>
              <a:buClr>
                <a:schemeClr val="dk1"/>
              </a:buClr>
              <a:buSzPts val="2400"/>
              <a:buChar char="•"/>
              <a:defRPr sz="2400"/>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accent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3"/>
          <p:cNvSpPr txBox="1">
            <a:spLocks noGrp="1"/>
          </p:cNvSpPr>
          <p:nvPr>
            <p:ph type="title"/>
          </p:nvPr>
        </p:nvSpPr>
        <p:spPr>
          <a:xfrm>
            <a:off x="251520" y="805458"/>
            <a:ext cx="4032448" cy="639365"/>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601371" y="4878250"/>
            <a:ext cx="3682598" cy="9551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251520" y="805458"/>
            <a:ext cx="8640960" cy="63936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accent3"/>
              </a:buClr>
              <a:buSzPts val="3600"/>
              <a:buFont typeface="Calibri"/>
              <a:buNone/>
              <a:defRPr sz="3600" b="0" i="0" u="none" strike="noStrike" cap="non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251522" y="1550788"/>
            <a:ext cx="8640958" cy="3181202"/>
          </a:xfrm>
          <a:prstGeom prst="rect">
            <a:avLst/>
          </a:prstGeom>
          <a:noFill/>
          <a:ln>
            <a:noFill/>
          </a:ln>
        </p:spPr>
        <p:txBody>
          <a:bodyPr spcFirstLastPara="1" wrap="square" lIns="0" tIns="0" rIns="0" bIns="0" anchor="t" anchorCtr="0">
            <a:noAutofit/>
          </a:bodyPr>
          <a:lstStyle>
            <a:lvl1pPr marL="457200" marR="0" lvl="0"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600"/>
              </a:spcBef>
              <a:spcAft>
                <a:spcPts val="0"/>
              </a:spcAft>
              <a:buClr>
                <a:schemeClr val="accent2"/>
              </a:buClr>
              <a:buSzPts val="1800"/>
              <a:buFont typeface="Calibri"/>
              <a:buChar char="•"/>
              <a:defRPr sz="1800" b="0" i="0" u="none" strike="noStrike" cap="none">
                <a:solidFill>
                  <a:schemeClr val="accent2"/>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601370" y="4878250"/>
            <a:ext cx="6083845" cy="93206"/>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900" b="0" i="0" u="none" strike="noStrike" cap="none">
                <a:solidFill>
                  <a:schemeClr val="accent3"/>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accent3"/>
                </a:solidFill>
                <a:latin typeface="Calibri"/>
                <a:ea typeface="Calibri"/>
                <a:cs typeface="Calibri"/>
                <a:sym typeface="Calibri"/>
              </a:defRPr>
            </a:lvl1pPr>
            <a:lvl2pPr marL="0" marR="0" lvl="1" indent="0" algn="r" rtl="0">
              <a:spcBef>
                <a:spcPts val="0"/>
              </a:spcBef>
              <a:buNone/>
              <a:defRPr sz="900" b="0" i="0" u="none" strike="noStrike" cap="none">
                <a:solidFill>
                  <a:schemeClr val="accent3"/>
                </a:solidFill>
                <a:latin typeface="Calibri"/>
                <a:ea typeface="Calibri"/>
                <a:cs typeface="Calibri"/>
                <a:sym typeface="Calibri"/>
              </a:defRPr>
            </a:lvl2pPr>
            <a:lvl3pPr marL="0" marR="0" lvl="2" indent="0" algn="r" rtl="0">
              <a:spcBef>
                <a:spcPts val="0"/>
              </a:spcBef>
              <a:buNone/>
              <a:defRPr sz="900" b="0" i="0" u="none" strike="noStrike" cap="none">
                <a:solidFill>
                  <a:schemeClr val="accent3"/>
                </a:solidFill>
                <a:latin typeface="Calibri"/>
                <a:ea typeface="Calibri"/>
                <a:cs typeface="Calibri"/>
                <a:sym typeface="Calibri"/>
              </a:defRPr>
            </a:lvl3pPr>
            <a:lvl4pPr marL="0" marR="0" lvl="3" indent="0" algn="r" rtl="0">
              <a:spcBef>
                <a:spcPts val="0"/>
              </a:spcBef>
              <a:buNone/>
              <a:defRPr sz="900" b="0" i="0" u="none" strike="noStrike" cap="none">
                <a:solidFill>
                  <a:schemeClr val="accent3"/>
                </a:solidFill>
                <a:latin typeface="Calibri"/>
                <a:ea typeface="Calibri"/>
                <a:cs typeface="Calibri"/>
                <a:sym typeface="Calibri"/>
              </a:defRPr>
            </a:lvl4pPr>
            <a:lvl5pPr marL="0" marR="0" lvl="4" indent="0" algn="r" rtl="0">
              <a:spcBef>
                <a:spcPts val="0"/>
              </a:spcBef>
              <a:buNone/>
              <a:defRPr sz="900" b="0" i="0" u="none" strike="noStrike" cap="none">
                <a:solidFill>
                  <a:schemeClr val="accent3"/>
                </a:solidFill>
                <a:latin typeface="Calibri"/>
                <a:ea typeface="Calibri"/>
                <a:cs typeface="Calibri"/>
                <a:sym typeface="Calibri"/>
              </a:defRPr>
            </a:lvl5pPr>
            <a:lvl6pPr marL="0" marR="0" lvl="5" indent="0" algn="r" rtl="0">
              <a:spcBef>
                <a:spcPts val="0"/>
              </a:spcBef>
              <a:buNone/>
              <a:defRPr sz="900" b="0" i="0" u="none" strike="noStrike" cap="none">
                <a:solidFill>
                  <a:schemeClr val="accent3"/>
                </a:solidFill>
                <a:latin typeface="Calibri"/>
                <a:ea typeface="Calibri"/>
                <a:cs typeface="Calibri"/>
                <a:sym typeface="Calibri"/>
              </a:defRPr>
            </a:lvl6pPr>
            <a:lvl7pPr marL="0" marR="0" lvl="6" indent="0" algn="r" rtl="0">
              <a:spcBef>
                <a:spcPts val="0"/>
              </a:spcBef>
              <a:buNone/>
              <a:defRPr sz="900" b="0" i="0" u="none" strike="noStrike" cap="none">
                <a:solidFill>
                  <a:schemeClr val="accent3"/>
                </a:solidFill>
                <a:latin typeface="Calibri"/>
                <a:ea typeface="Calibri"/>
                <a:cs typeface="Calibri"/>
                <a:sym typeface="Calibri"/>
              </a:defRPr>
            </a:lvl7pPr>
            <a:lvl8pPr marL="0" marR="0" lvl="7" indent="0" algn="r" rtl="0">
              <a:spcBef>
                <a:spcPts val="0"/>
              </a:spcBef>
              <a:buNone/>
              <a:defRPr sz="900" b="0" i="0" u="none" strike="noStrike" cap="none">
                <a:solidFill>
                  <a:schemeClr val="accent3"/>
                </a:solidFill>
                <a:latin typeface="Calibri"/>
                <a:ea typeface="Calibri"/>
                <a:cs typeface="Calibri"/>
                <a:sym typeface="Calibri"/>
              </a:defRPr>
            </a:lvl8pPr>
            <a:lvl9pPr marL="0" marR="0" lvl="8" indent="0" algn="r" rtl="0">
              <a:spcBef>
                <a:spcPts val="0"/>
              </a:spcBef>
              <a:buNone/>
              <a:defRPr sz="900" b="0" i="0" u="none" strike="noStrike" cap="none">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r>
              <a:rPr lang="en-AU"/>
              <a:t>  |</a:t>
            </a:r>
            <a:endParaRPr/>
          </a:p>
        </p:txBody>
      </p:sp>
      <p:sp>
        <p:nvSpPr>
          <p:cNvPr id="14" name="Google Shape;14;p1"/>
          <p:cNvSpPr/>
          <p:nvPr/>
        </p:nvSpPr>
        <p:spPr>
          <a:xfrm>
            <a:off x="3178" y="2494956"/>
            <a:ext cx="9161463" cy="6012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5" name="Google Shape;15;p1"/>
          <p:cNvSpPr/>
          <p:nvPr/>
        </p:nvSpPr>
        <p:spPr>
          <a:xfrm>
            <a:off x="12701" y="2728318"/>
            <a:ext cx="9142412" cy="3679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6" name="Google Shape;16;p1"/>
          <p:cNvSpPr/>
          <p:nvPr/>
        </p:nvSpPr>
        <p:spPr>
          <a:xfrm>
            <a:off x="1591" y="2719984"/>
            <a:ext cx="9167813" cy="4083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7" name="Google Shape;17;p1"/>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251520" y="195486"/>
            <a:ext cx="442169" cy="44216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 id="2147483658" r:id="rId8"/>
    <p:sldLayoutId id="2147483659" r:id="rId9"/>
    <p:sldLayoutId id="2147483660" r:id="rId10"/>
    <p:sldLayoutId id="2147483662" r:id="rId11"/>
    <p:sldLayoutId id="2147483664" r:id="rId12"/>
    <p:sldLayoutId id="2147483665" r:id="rId13"/>
    <p:sldLayoutId id="2147483666" r:id="rId14"/>
    <p:sldLayoutId id="214748369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251520" y="242243"/>
            <a:ext cx="8640960" cy="63936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accent3"/>
              </a:buClr>
              <a:buSzPts val="3600"/>
              <a:buFont typeface="Calibri"/>
              <a:buNone/>
              <a:defRPr sz="3600" b="0" i="0" u="none" strike="noStrike" cap="non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8" name="Google Shape;118;p21"/>
          <p:cNvSpPr txBox="1">
            <a:spLocks noGrp="1"/>
          </p:cNvSpPr>
          <p:nvPr>
            <p:ph type="body" idx="1"/>
          </p:nvPr>
        </p:nvSpPr>
        <p:spPr>
          <a:xfrm>
            <a:off x="251522" y="987573"/>
            <a:ext cx="8640958" cy="3574285"/>
          </a:xfrm>
          <a:prstGeom prst="rect">
            <a:avLst/>
          </a:prstGeom>
          <a:noFill/>
          <a:ln>
            <a:noFill/>
          </a:ln>
        </p:spPr>
        <p:txBody>
          <a:bodyPr spcFirstLastPara="1" wrap="square" lIns="0" tIns="0" rIns="0" bIns="0" anchor="t" anchorCtr="0">
            <a:noAutofit/>
          </a:bodyPr>
          <a:lstStyle>
            <a:lvl1pPr marL="457200" marR="0" lvl="0"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600"/>
              </a:spcBef>
              <a:spcAft>
                <a:spcPts val="0"/>
              </a:spcAft>
              <a:buClr>
                <a:schemeClr val="accent2"/>
              </a:buClr>
              <a:buSzPts val="1800"/>
              <a:buFont typeface="Calibri"/>
              <a:buChar char="•"/>
              <a:defRPr sz="1800" b="0" i="0" u="none" strike="noStrike" cap="none">
                <a:solidFill>
                  <a:schemeClr val="accent2"/>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 name="Google Shape;119;p21"/>
          <p:cNvSpPr txBox="1">
            <a:spLocks noGrp="1"/>
          </p:cNvSpPr>
          <p:nvPr>
            <p:ph type="ftr" idx="11"/>
          </p:nvPr>
        </p:nvSpPr>
        <p:spPr>
          <a:xfrm>
            <a:off x="601370" y="4878250"/>
            <a:ext cx="6083845" cy="93206"/>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900" b="0" i="0" u="none" strike="noStrike" cap="none">
                <a:solidFill>
                  <a:schemeClr val="accent3"/>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0" name="Google Shape;120;p21"/>
          <p:cNvSpPr txBox="1">
            <a:spLocks noGrp="1"/>
          </p:cNvSpPr>
          <p:nvPr>
            <p:ph type="sldNum" idx="12"/>
          </p:nvPr>
        </p:nvSpPr>
        <p:spPr>
          <a:xfrm>
            <a:off x="253577" y="4878250"/>
            <a:ext cx="288789" cy="9551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accent3"/>
                </a:solidFill>
                <a:latin typeface="Calibri"/>
                <a:ea typeface="Calibri"/>
                <a:cs typeface="Calibri"/>
                <a:sym typeface="Calibri"/>
              </a:defRPr>
            </a:lvl1pPr>
            <a:lvl2pPr marL="0" marR="0" lvl="1" indent="0" algn="r" rtl="0">
              <a:spcBef>
                <a:spcPts val="0"/>
              </a:spcBef>
              <a:buNone/>
              <a:defRPr sz="900" b="0" i="0" u="none" strike="noStrike" cap="none">
                <a:solidFill>
                  <a:schemeClr val="accent3"/>
                </a:solidFill>
                <a:latin typeface="Calibri"/>
                <a:ea typeface="Calibri"/>
                <a:cs typeface="Calibri"/>
                <a:sym typeface="Calibri"/>
              </a:defRPr>
            </a:lvl2pPr>
            <a:lvl3pPr marL="0" marR="0" lvl="2" indent="0" algn="r" rtl="0">
              <a:spcBef>
                <a:spcPts val="0"/>
              </a:spcBef>
              <a:buNone/>
              <a:defRPr sz="900" b="0" i="0" u="none" strike="noStrike" cap="none">
                <a:solidFill>
                  <a:schemeClr val="accent3"/>
                </a:solidFill>
                <a:latin typeface="Calibri"/>
                <a:ea typeface="Calibri"/>
                <a:cs typeface="Calibri"/>
                <a:sym typeface="Calibri"/>
              </a:defRPr>
            </a:lvl3pPr>
            <a:lvl4pPr marL="0" marR="0" lvl="3" indent="0" algn="r" rtl="0">
              <a:spcBef>
                <a:spcPts val="0"/>
              </a:spcBef>
              <a:buNone/>
              <a:defRPr sz="900" b="0" i="0" u="none" strike="noStrike" cap="none">
                <a:solidFill>
                  <a:schemeClr val="accent3"/>
                </a:solidFill>
                <a:latin typeface="Calibri"/>
                <a:ea typeface="Calibri"/>
                <a:cs typeface="Calibri"/>
                <a:sym typeface="Calibri"/>
              </a:defRPr>
            </a:lvl4pPr>
            <a:lvl5pPr marL="0" marR="0" lvl="4" indent="0" algn="r" rtl="0">
              <a:spcBef>
                <a:spcPts val="0"/>
              </a:spcBef>
              <a:buNone/>
              <a:defRPr sz="900" b="0" i="0" u="none" strike="noStrike" cap="none">
                <a:solidFill>
                  <a:schemeClr val="accent3"/>
                </a:solidFill>
                <a:latin typeface="Calibri"/>
                <a:ea typeface="Calibri"/>
                <a:cs typeface="Calibri"/>
                <a:sym typeface="Calibri"/>
              </a:defRPr>
            </a:lvl5pPr>
            <a:lvl6pPr marL="0" marR="0" lvl="5" indent="0" algn="r" rtl="0">
              <a:spcBef>
                <a:spcPts val="0"/>
              </a:spcBef>
              <a:buNone/>
              <a:defRPr sz="900" b="0" i="0" u="none" strike="noStrike" cap="none">
                <a:solidFill>
                  <a:schemeClr val="accent3"/>
                </a:solidFill>
                <a:latin typeface="Calibri"/>
                <a:ea typeface="Calibri"/>
                <a:cs typeface="Calibri"/>
                <a:sym typeface="Calibri"/>
              </a:defRPr>
            </a:lvl6pPr>
            <a:lvl7pPr marL="0" marR="0" lvl="6" indent="0" algn="r" rtl="0">
              <a:spcBef>
                <a:spcPts val="0"/>
              </a:spcBef>
              <a:buNone/>
              <a:defRPr sz="900" b="0" i="0" u="none" strike="noStrike" cap="none">
                <a:solidFill>
                  <a:schemeClr val="accent3"/>
                </a:solidFill>
                <a:latin typeface="Calibri"/>
                <a:ea typeface="Calibri"/>
                <a:cs typeface="Calibri"/>
                <a:sym typeface="Calibri"/>
              </a:defRPr>
            </a:lvl7pPr>
            <a:lvl8pPr marL="0" marR="0" lvl="7" indent="0" algn="r" rtl="0">
              <a:spcBef>
                <a:spcPts val="0"/>
              </a:spcBef>
              <a:buNone/>
              <a:defRPr sz="900" b="0" i="0" u="none" strike="noStrike" cap="none">
                <a:solidFill>
                  <a:schemeClr val="accent3"/>
                </a:solidFill>
                <a:latin typeface="Calibri"/>
                <a:ea typeface="Calibri"/>
                <a:cs typeface="Calibri"/>
                <a:sym typeface="Calibri"/>
              </a:defRPr>
            </a:lvl8pPr>
            <a:lvl9pPr marL="0" marR="0" lvl="8" indent="0" algn="r" rtl="0">
              <a:spcBef>
                <a:spcPts val="0"/>
              </a:spcBef>
              <a:buNone/>
              <a:defRPr sz="900" b="0" i="0" u="none" strike="noStrike" cap="none">
                <a:solidFill>
                  <a:schemeClr val="accent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r>
              <a:rPr lang="en-AU"/>
              <a:t>  |</a:t>
            </a:r>
            <a:endParaRPr/>
          </a:p>
        </p:txBody>
      </p:sp>
      <p:sp>
        <p:nvSpPr>
          <p:cNvPr id="121" name="Google Shape;121;p21"/>
          <p:cNvSpPr/>
          <p:nvPr/>
        </p:nvSpPr>
        <p:spPr>
          <a:xfrm>
            <a:off x="3178" y="2494956"/>
            <a:ext cx="9161463" cy="6012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22" name="Google Shape;122;p21"/>
          <p:cNvSpPr/>
          <p:nvPr/>
        </p:nvSpPr>
        <p:spPr>
          <a:xfrm>
            <a:off x="12701" y="2728318"/>
            <a:ext cx="9142412" cy="3679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23" name="Google Shape;123;p21"/>
          <p:cNvSpPr/>
          <p:nvPr/>
        </p:nvSpPr>
        <p:spPr>
          <a:xfrm>
            <a:off x="1591" y="2719984"/>
            <a:ext cx="9167813" cy="4083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24" name="Google Shape;124;p21"/>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8479813" y="4561859"/>
            <a:ext cx="442169" cy="44216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1" r:id="rId12"/>
    <p:sldLayoutId id="2147483696" r:id="rId13"/>
    <p:sldLayoutId id="214748369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hyperlink" Target="http://gds.loci.cat/geometry/asgs16_sa1/21205132002"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9.png"/><Relationship Id="rId2" Type="http://schemas.openxmlformats.org/officeDocument/2006/relationships/hyperlink" Target="http://excelerator.loci.cat/iderdown" TargetMode="External"/><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https://explorer.loci.cat/" TargetMode="External"/><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1.gif"/><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csiro.au/landandwater" TargetMode="Externa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linked.data.gov.au/dataset/asgs2016/statisticalarealevel1/801051049" TargetMode="External"/><Relationship Id="rId5" Type="http://schemas.openxmlformats.org/officeDocument/2006/relationships/hyperlink" Target="http://linked.data.gov.au/dataset/geofabric/riverregion/9400222"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9"/>
          <p:cNvSpPr txBox="1">
            <a:spLocks noGrp="1"/>
          </p:cNvSpPr>
          <p:nvPr>
            <p:ph type="ctrTitle"/>
          </p:nvPr>
        </p:nvSpPr>
        <p:spPr>
          <a:xfrm>
            <a:off x="250825" y="994231"/>
            <a:ext cx="3600400" cy="2376670"/>
          </a:xfrm>
          <a:prstGeom prst="rect">
            <a:avLst/>
          </a:prstGeom>
          <a:noFill/>
          <a:ln>
            <a:noFill/>
          </a:ln>
        </p:spPr>
        <p:txBody>
          <a:bodyPr spcFirstLastPara="1" wrap="square" lIns="0" tIns="0" rIns="0" bIns="0" anchor="b" anchorCtr="0">
            <a:noAutofit/>
          </a:bodyPr>
          <a:lstStyle/>
          <a:p>
            <a:pPr lvl="0">
              <a:buSzPts val="3200"/>
            </a:pPr>
            <a:r>
              <a:rPr lang="en-AU" sz="3200" dirty="0"/>
              <a:t>Building Loc-I: Spinning up a spatial knowledge graph should be easy... right?</a:t>
            </a:r>
            <a:endParaRPr lang="en-AU" dirty="0"/>
          </a:p>
        </p:txBody>
      </p:sp>
      <p:pic>
        <p:nvPicPr>
          <p:cNvPr id="245" name="Google Shape;245;p49" descr="https://lh3.googleusercontent.com/uQa0dIL7ZrK9pi5Zf5_bi0zKcPnSZoe0mHRYyRmpWzqu6YhwnVfSoHNOJuAfWZTAoMpgX8gUGY4pSXtwW4EYLMJgDG7hq4EH6gPpRpU3-P7nQOm73uIQiW5Wr6d8HJ01CIQkNyQ"/>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55659" y="-709967"/>
            <a:ext cx="4688341" cy="4603910"/>
          </a:xfrm>
          <a:prstGeom prst="rect">
            <a:avLst/>
          </a:prstGeom>
          <a:noFill/>
          <a:ln>
            <a:noFill/>
          </a:ln>
        </p:spPr>
      </p:pic>
      <p:sp>
        <p:nvSpPr>
          <p:cNvPr id="4" name="Google Shape;244;p49">
            <a:extLst>
              <a:ext uri="{FF2B5EF4-FFF2-40B4-BE49-F238E27FC236}">
                <a16:creationId xmlns:a16="http://schemas.microsoft.com/office/drawing/2014/main" id="{B73D0F25-6DC0-43DC-9F91-58CCD7C60EF4}"/>
              </a:ext>
            </a:extLst>
          </p:cNvPr>
          <p:cNvSpPr txBox="1">
            <a:spLocks/>
          </p:cNvSpPr>
          <p:nvPr/>
        </p:nvSpPr>
        <p:spPr>
          <a:xfrm>
            <a:off x="250825" y="3761678"/>
            <a:ext cx="8537575" cy="104980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3"/>
              </a:buClr>
              <a:buSzPts val="3600"/>
              <a:buFont typeface="Calibri"/>
              <a:buNone/>
              <a:defRPr sz="3600" b="0"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en-AU" sz="2400" dirty="0">
                <a:solidFill>
                  <a:srgbClr val="0070C0"/>
                </a:solidFill>
              </a:rPr>
              <a:t>Jonathan Yu, CSIRO (Loc-I Tech Lead)</a:t>
            </a:r>
            <a:br>
              <a:rPr lang="en-AU" sz="2400" dirty="0">
                <a:solidFill>
                  <a:srgbClr val="0070C0"/>
                </a:solidFill>
              </a:rPr>
            </a:br>
            <a:br>
              <a:rPr lang="en-AU" sz="2400" dirty="0">
                <a:solidFill>
                  <a:srgbClr val="0070C0"/>
                </a:solidFill>
              </a:rPr>
            </a:br>
            <a:r>
              <a:rPr lang="en-AU" sz="1800" dirty="0">
                <a:solidFill>
                  <a:srgbClr val="0070C0"/>
                </a:solidFill>
              </a:rPr>
              <a:t>Paul Box, David Lemon, Ashley Sommer, Shane Seaton, Ben Leighton Simon Cox (CSIRO) </a:t>
            </a:r>
            <a:br>
              <a:rPr lang="en-AU" sz="1800" dirty="0">
                <a:solidFill>
                  <a:srgbClr val="0070C0"/>
                </a:solidFill>
              </a:rPr>
            </a:br>
            <a:r>
              <a:rPr lang="en-AU" sz="1800" dirty="0">
                <a:solidFill>
                  <a:srgbClr val="0070C0"/>
                </a:solidFill>
              </a:rPr>
              <a:t>Shane Crossman, Irina Bastrakova, Matt Purss Will Francis, Joe Bell, Alex Ip (GA)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F5937-0665-4F1A-838F-67E1C0C622FE}"/>
              </a:ext>
            </a:extLst>
          </p:cNvPr>
          <p:cNvSpPr>
            <a:spLocks noGrp="1"/>
          </p:cNvSpPr>
          <p:nvPr>
            <p:ph type="title"/>
          </p:nvPr>
        </p:nvSpPr>
        <p:spPr/>
        <p:txBody>
          <a:bodyPr/>
          <a:lstStyle/>
          <a:p>
            <a:endParaRPr lang="en-AU"/>
          </a:p>
        </p:txBody>
      </p:sp>
      <p:sp>
        <p:nvSpPr>
          <p:cNvPr id="4" name="Oval 3">
            <a:extLst>
              <a:ext uri="{FF2B5EF4-FFF2-40B4-BE49-F238E27FC236}">
                <a16:creationId xmlns:a16="http://schemas.microsoft.com/office/drawing/2014/main" id="{296412AE-8BED-4D3D-890F-3D1C52EE2E01}"/>
              </a:ext>
            </a:extLst>
          </p:cNvPr>
          <p:cNvSpPr/>
          <p:nvPr/>
        </p:nvSpPr>
        <p:spPr>
          <a:xfrm>
            <a:off x="6658897" y="348342"/>
            <a:ext cx="2333119" cy="1023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Geometry Data Service</a:t>
            </a:r>
          </a:p>
          <a:p>
            <a:pPr algn="ctr"/>
            <a:r>
              <a:rPr lang="en-AU" dirty="0"/>
              <a:t>(Linked Data for Geometries)</a:t>
            </a:r>
          </a:p>
        </p:txBody>
      </p:sp>
      <p:pic>
        <p:nvPicPr>
          <p:cNvPr id="5" name="Picture 4">
            <a:extLst>
              <a:ext uri="{FF2B5EF4-FFF2-40B4-BE49-F238E27FC236}">
                <a16:creationId xmlns:a16="http://schemas.microsoft.com/office/drawing/2014/main" id="{47F545E8-7AB6-4E36-B598-3AD0065554FF}"/>
              </a:ext>
            </a:extLst>
          </p:cNvPr>
          <p:cNvPicPr>
            <a:picLocks noChangeAspect="1"/>
          </p:cNvPicPr>
          <p:nvPr/>
        </p:nvPicPr>
        <p:blipFill>
          <a:blip r:embed="rId2"/>
          <a:stretch>
            <a:fillRect/>
          </a:stretch>
        </p:blipFill>
        <p:spPr>
          <a:xfrm>
            <a:off x="151984" y="79829"/>
            <a:ext cx="5443538" cy="5143500"/>
          </a:xfrm>
          <a:prstGeom prst="rect">
            <a:avLst/>
          </a:prstGeom>
          <a:ln>
            <a:solidFill>
              <a:schemeClr val="tx1"/>
            </a:solidFill>
          </a:ln>
        </p:spPr>
      </p:pic>
      <p:pic>
        <p:nvPicPr>
          <p:cNvPr id="6" name="Picture 5">
            <a:extLst>
              <a:ext uri="{FF2B5EF4-FFF2-40B4-BE49-F238E27FC236}">
                <a16:creationId xmlns:a16="http://schemas.microsoft.com/office/drawing/2014/main" id="{6E2F2F48-EC90-45CD-9391-FC786360698C}"/>
              </a:ext>
            </a:extLst>
          </p:cNvPr>
          <p:cNvPicPr>
            <a:picLocks noChangeAspect="1"/>
          </p:cNvPicPr>
          <p:nvPr/>
        </p:nvPicPr>
        <p:blipFill>
          <a:blip r:embed="rId3"/>
          <a:stretch>
            <a:fillRect/>
          </a:stretch>
        </p:blipFill>
        <p:spPr>
          <a:xfrm>
            <a:off x="593634" y="1371600"/>
            <a:ext cx="5789363" cy="3147615"/>
          </a:xfrm>
          <a:prstGeom prst="rect">
            <a:avLst/>
          </a:prstGeom>
          <a:ln>
            <a:solidFill>
              <a:schemeClr val="tx1"/>
            </a:solidFill>
          </a:ln>
        </p:spPr>
      </p:pic>
      <p:pic>
        <p:nvPicPr>
          <p:cNvPr id="8" name="Picture 7">
            <a:extLst>
              <a:ext uri="{FF2B5EF4-FFF2-40B4-BE49-F238E27FC236}">
                <a16:creationId xmlns:a16="http://schemas.microsoft.com/office/drawing/2014/main" id="{91E84D8F-7A30-45A4-BE07-C0EFEB93236F}"/>
              </a:ext>
            </a:extLst>
          </p:cNvPr>
          <p:cNvPicPr>
            <a:picLocks noChangeAspect="1"/>
          </p:cNvPicPr>
          <p:nvPr/>
        </p:nvPicPr>
        <p:blipFill>
          <a:blip r:embed="rId4"/>
          <a:stretch>
            <a:fillRect/>
          </a:stretch>
        </p:blipFill>
        <p:spPr>
          <a:xfrm>
            <a:off x="2002245" y="115492"/>
            <a:ext cx="2972140" cy="5072174"/>
          </a:xfrm>
          <a:prstGeom prst="rect">
            <a:avLst/>
          </a:prstGeom>
          <a:ln>
            <a:solidFill>
              <a:schemeClr val="tx1"/>
            </a:solidFill>
          </a:ln>
        </p:spPr>
      </p:pic>
      <p:pic>
        <p:nvPicPr>
          <p:cNvPr id="9" name="Picture 8">
            <a:extLst>
              <a:ext uri="{FF2B5EF4-FFF2-40B4-BE49-F238E27FC236}">
                <a16:creationId xmlns:a16="http://schemas.microsoft.com/office/drawing/2014/main" id="{1EC5C5F4-8EDC-475C-BD33-37657DC697FF}"/>
              </a:ext>
            </a:extLst>
          </p:cNvPr>
          <p:cNvPicPr>
            <a:picLocks noChangeAspect="1"/>
          </p:cNvPicPr>
          <p:nvPr/>
        </p:nvPicPr>
        <p:blipFill>
          <a:blip r:embed="rId5"/>
          <a:stretch>
            <a:fillRect/>
          </a:stretch>
        </p:blipFill>
        <p:spPr>
          <a:xfrm>
            <a:off x="2248127" y="1674605"/>
            <a:ext cx="6743890" cy="2058376"/>
          </a:xfrm>
          <a:prstGeom prst="rect">
            <a:avLst/>
          </a:prstGeom>
          <a:ln>
            <a:solidFill>
              <a:schemeClr val="tx1"/>
            </a:solidFill>
          </a:ln>
        </p:spPr>
      </p:pic>
      <p:sp>
        <p:nvSpPr>
          <p:cNvPr id="10" name="Rectangle 9">
            <a:extLst>
              <a:ext uri="{FF2B5EF4-FFF2-40B4-BE49-F238E27FC236}">
                <a16:creationId xmlns:a16="http://schemas.microsoft.com/office/drawing/2014/main" id="{06DCF53A-D13C-4C03-A4C7-902557BDFC8F}"/>
              </a:ext>
            </a:extLst>
          </p:cNvPr>
          <p:cNvSpPr/>
          <p:nvPr/>
        </p:nvSpPr>
        <p:spPr>
          <a:xfrm>
            <a:off x="5848655" y="4623259"/>
            <a:ext cx="2586199" cy="523220"/>
          </a:xfrm>
          <a:prstGeom prst="rect">
            <a:avLst/>
          </a:prstGeom>
        </p:spPr>
        <p:txBody>
          <a:bodyPr wrap="square">
            <a:spAutoFit/>
          </a:bodyPr>
          <a:lstStyle/>
          <a:p>
            <a:r>
              <a:rPr lang="en-AU" dirty="0">
                <a:hlinkClick r:id="rId6"/>
              </a:rPr>
              <a:t>http://gds.loci.cat/geometry/</a:t>
            </a:r>
            <a:br>
              <a:rPr lang="en-AU" dirty="0">
                <a:hlinkClick r:id="rId6"/>
              </a:rPr>
            </a:br>
            <a:r>
              <a:rPr lang="en-AU" dirty="0">
                <a:hlinkClick r:id="rId6"/>
              </a:rPr>
              <a:t>asgs16_sa1/21205132002</a:t>
            </a:r>
            <a:endParaRPr lang="en-AU" dirty="0"/>
          </a:p>
        </p:txBody>
      </p:sp>
    </p:spTree>
    <p:extLst>
      <p:ext uri="{BB962C8B-B14F-4D97-AF65-F5344CB8AC3E}">
        <p14:creationId xmlns:p14="http://schemas.microsoft.com/office/powerpoint/2010/main" val="206614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C66629-E964-409E-A3BF-B70633B3FA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9623" y="630668"/>
            <a:ext cx="8292353" cy="4512832"/>
          </a:xfrm>
          <a:prstGeom prst="rect">
            <a:avLst/>
          </a:prstGeom>
        </p:spPr>
      </p:pic>
      <p:sp>
        <p:nvSpPr>
          <p:cNvPr id="12" name="TextBox 11">
            <a:extLst>
              <a:ext uri="{FF2B5EF4-FFF2-40B4-BE49-F238E27FC236}">
                <a16:creationId xmlns:a16="http://schemas.microsoft.com/office/drawing/2014/main" id="{4157C322-BBA9-4189-9EE4-97096864BBA3}"/>
              </a:ext>
            </a:extLst>
          </p:cNvPr>
          <p:cNvSpPr txBox="1"/>
          <p:nvPr/>
        </p:nvSpPr>
        <p:spPr>
          <a:xfrm>
            <a:off x="2402541" y="2391335"/>
            <a:ext cx="1381758" cy="2246769"/>
          </a:xfrm>
          <a:prstGeom prst="rect">
            <a:avLst/>
          </a:prstGeom>
          <a:noFill/>
        </p:spPr>
        <p:txBody>
          <a:bodyPr wrap="square" rtlCol="0">
            <a:spAutoFit/>
          </a:bodyPr>
          <a:lstStyle/>
          <a:p>
            <a:pPr algn="ctr"/>
            <a:r>
              <a:rPr lang="en-AU" dirty="0"/>
              <a:t>Online access</a:t>
            </a:r>
          </a:p>
          <a:p>
            <a:pPr algn="ctr"/>
            <a:r>
              <a:rPr lang="en-AU" dirty="0"/>
              <a:t>to spatial features with strong identity</a:t>
            </a:r>
            <a:br>
              <a:rPr lang="en-AU" dirty="0"/>
            </a:br>
            <a:endParaRPr lang="en-AU" dirty="0"/>
          </a:p>
          <a:p>
            <a:pPr algn="ctr"/>
            <a:r>
              <a:rPr lang="en-AU" dirty="0"/>
              <a:t>Human-readable views</a:t>
            </a:r>
          </a:p>
          <a:p>
            <a:pPr algn="ctr"/>
            <a:endParaRPr lang="en-AU" dirty="0"/>
          </a:p>
          <a:p>
            <a:pPr algn="ctr"/>
            <a:r>
              <a:rPr lang="en-AU" dirty="0"/>
              <a:t>Machine-readable views</a:t>
            </a:r>
          </a:p>
        </p:txBody>
      </p:sp>
      <p:sp>
        <p:nvSpPr>
          <p:cNvPr id="13" name="Rectangle 12">
            <a:extLst>
              <a:ext uri="{FF2B5EF4-FFF2-40B4-BE49-F238E27FC236}">
                <a16:creationId xmlns:a16="http://schemas.microsoft.com/office/drawing/2014/main" id="{25194D8B-C70C-4A85-8ACB-B05A4AD4CC10}"/>
              </a:ext>
            </a:extLst>
          </p:cNvPr>
          <p:cNvSpPr/>
          <p:nvPr/>
        </p:nvSpPr>
        <p:spPr>
          <a:xfrm>
            <a:off x="4854387" y="2571750"/>
            <a:ext cx="2649072" cy="1631216"/>
          </a:xfrm>
          <a:prstGeom prst="rect">
            <a:avLst/>
          </a:prstGeom>
        </p:spPr>
        <p:txBody>
          <a:bodyPr wrap="square">
            <a:spAutoFit/>
          </a:bodyPr>
          <a:lstStyle/>
          <a:p>
            <a:pPr algn="ctr"/>
            <a:r>
              <a:rPr lang="en-AU" sz="2000" dirty="0"/>
              <a:t>Useful web APIs (graph and spatial) to answer policy/research questions</a:t>
            </a:r>
          </a:p>
        </p:txBody>
      </p:sp>
    </p:spTree>
    <p:extLst>
      <p:ext uri="{BB962C8B-B14F-4D97-AF65-F5344CB8AC3E}">
        <p14:creationId xmlns:p14="http://schemas.microsoft.com/office/powerpoint/2010/main" val="3619484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4314FB-5EAE-4229-926B-05C46D629D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9160" y="768008"/>
            <a:ext cx="7117144" cy="3865513"/>
          </a:xfrm>
          <a:prstGeom prst="rect">
            <a:avLst/>
          </a:prstGeom>
        </p:spPr>
      </p:pic>
      <p:sp>
        <p:nvSpPr>
          <p:cNvPr id="14" name="Title 13">
            <a:extLst>
              <a:ext uri="{FF2B5EF4-FFF2-40B4-BE49-F238E27FC236}">
                <a16:creationId xmlns:a16="http://schemas.microsoft.com/office/drawing/2014/main" id="{B5082CC7-7C07-440C-91D3-A960CABF77B4}"/>
              </a:ext>
            </a:extLst>
          </p:cNvPr>
          <p:cNvSpPr>
            <a:spLocks noGrp="1"/>
          </p:cNvSpPr>
          <p:nvPr>
            <p:ph type="title"/>
          </p:nvPr>
        </p:nvSpPr>
        <p:spPr>
          <a:xfrm>
            <a:off x="157252" y="57795"/>
            <a:ext cx="8640960" cy="521954"/>
          </a:xfrm>
        </p:spPr>
        <p:txBody>
          <a:bodyPr/>
          <a:lstStyle/>
          <a:p>
            <a:r>
              <a:rPr lang="en-AU" b="1" i="1" dirty="0"/>
              <a:t>Hybrid Spatial Knowledge Graph</a:t>
            </a:r>
          </a:p>
        </p:txBody>
      </p:sp>
      <p:sp>
        <p:nvSpPr>
          <p:cNvPr id="12" name="Title 13">
            <a:extLst>
              <a:ext uri="{FF2B5EF4-FFF2-40B4-BE49-F238E27FC236}">
                <a16:creationId xmlns:a16="http://schemas.microsoft.com/office/drawing/2014/main" id="{64C89730-DF13-4E9F-AE7D-793313330A37}"/>
              </a:ext>
            </a:extLst>
          </p:cNvPr>
          <p:cNvSpPr txBox="1">
            <a:spLocks/>
          </p:cNvSpPr>
          <p:nvPr/>
        </p:nvSpPr>
        <p:spPr>
          <a:xfrm>
            <a:off x="1224052" y="4521465"/>
            <a:ext cx="7117144" cy="52195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1800"/>
              <a:buFont typeface="Calibri"/>
              <a:buNone/>
              <a:defRPr sz="3600" b="0"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endParaRPr lang="en-AU" sz="2800" b="1" i="1" dirty="0"/>
          </a:p>
        </p:txBody>
      </p:sp>
    </p:spTree>
    <p:extLst>
      <p:ext uri="{BB962C8B-B14F-4D97-AF65-F5344CB8AC3E}">
        <p14:creationId xmlns:p14="http://schemas.microsoft.com/office/powerpoint/2010/main" val="2653443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40C83-D85D-44C3-B93E-C5B19D5575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984" y="348342"/>
            <a:ext cx="6793517"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9E2D8C22-865C-4400-B4B3-BD49BC107898}"/>
              </a:ext>
            </a:extLst>
          </p:cNvPr>
          <p:cNvSpPr/>
          <p:nvPr/>
        </p:nvSpPr>
        <p:spPr>
          <a:xfrm>
            <a:off x="7170473" y="348342"/>
            <a:ext cx="1821543" cy="8082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Loc-I Cache graph SPARQL API</a:t>
            </a:r>
          </a:p>
        </p:txBody>
      </p:sp>
      <p:pic>
        <p:nvPicPr>
          <p:cNvPr id="5" name="Picture 4" descr="Related image">
            <a:extLst>
              <a:ext uri="{FF2B5EF4-FFF2-40B4-BE49-F238E27FC236}">
                <a16:creationId xmlns:a16="http://schemas.microsoft.com/office/drawing/2014/main" id="{E4979F80-56D9-44B9-B43C-8649BD305DAA}"/>
              </a:ext>
            </a:extLst>
          </p:cNvPr>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05321" y="2757596"/>
            <a:ext cx="2286695" cy="1372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461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F5937-0665-4F1A-838F-67E1C0C622FE}"/>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FE97F8CF-E8BC-4E34-8C10-2A8275A516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853" y="33546"/>
            <a:ext cx="5452376" cy="5040769"/>
          </a:xfrm>
          <a:prstGeom prst="rect">
            <a:avLst/>
          </a:prstGeom>
        </p:spPr>
      </p:pic>
      <p:sp>
        <p:nvSpPr>
          <p:cNvPr id="4" name="Oval 3">
            <a:extLst>
              <a:ext uri="{FF2B5EF4-FFF2-40B4-BE49-F238E27FC236}">
                <a16:creationId xmlns:a16="http://schemas.microsoft.com/office/drawing/2014/main" id="{296412AE-8BED-4D3D-890F-3D1C52EE2E01}"/>
              </a:ext>
            </a:extLst>
          </p:cNvPr>
          <p:cNvSpPr/>
          <p:nvPr/>
        </p:nvSpPr>
        <p:spPr>
          <a:xfrm>
            <a:off x="7170473" y="348342"/>
            <a:ext cx="1821543" cy="8082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Loc-I REST Integration API</a:t>
            </a:r>
          </a:p>
        </p:txBody>
      </p:sp>
    </p:spTree>
    <p:extLst>
      <p:ext uri="{BB962C8B-B14F-4D97-AF65-F5344CB8AC3E}">
        <p14:creationId xmlns:p14="http://schemas.microsoft.com/office/powerpoint/2010/main" val="4264434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8CCC43C-4716-4C27-886E-F133206B1FA6}"/>
              </a:ext>
            </a:extLst>
          </p:cNvPr>
          <p:cNvGrpSpPr/>
          <p:nvPr/>
        </p:nvGrpSpPr>
        <p:grpSpPr>
          <a:xfrm>
            <a:off x="383864" y="213151"/>
            <a:ext cx="7747587" cy="4508353"/>
            <a:chOff x="32264161" y="16597901"/>
            <a:chExt cx="8753949" cy="5652875"/>
          </a:xfrm>
        </p:grpSpPr>
        <p:sp>
          <p:nvSpPr>
            <p:cNvPr id="18" name="Title 1">
              <a:extLst>
                <a:ext uri="{FF2B5EF4-FFF2-40B4-BE49-F238E27FC236}">
                  <a16:creationId xmlns:a16="http://schemas.microsoft.com/office/drawing/2014/main" id="{12E02617-298A-4294-B033-0745980362F3}"/>
                </a:ext>
              </a:extLst>
            </p:cNvPr>
            <p:cNvSpPr txBox="1">
              <a:spLocks/>
            </p:cNvSpPr>
            <p:nvPr/>
          </p:nvSpPr>
          <p:spPr>
            <a:xfrm>
              <a:off x="32377150" y="16597901"/>
              <a:ext cx="8640960" cy="63936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1800"/>
                <a:buFont typeface="Calibri"/>
                <a:buNone/>
                <a:defRPr sz="3600" b="0"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883654" rtl="0" eaLnBrk="1" fontAlgn="auto" latinLnBrk="0" hangingPunct="1">
                <a:lnSpc>
                  <a:spcPct val="100000"/>
                </a:lnSpc>
                <a:spcBef>
                  <a:spcPts val="0"/>
                </a:spcBef>
                <a:spcAft>
                  <a:spcPts val="0"/>
                </a:spcAft>
                <a:buClr>
                  <a:srgbClr val="757579"/>
                </a:buClr>
                <a:buSzPts val="1800"/>
                <a:buFont typeface="Calibri"/>
                <a:buNone/>
                <a:tabLst/>
                <a:defRPr/>
              </a:pPr>
              <a:r>
                <a:rPr kumimoji="0" lang="en-AU" sz="3479" b="0" i="0" u="none" strike="noStrike" kern="0" cap="none" spc="0" normalizeH="0" baseline="0" noProof="0" dirty="0" err="1">
                  <a:ln>
                    <a:noFill/>
                  </a:ln>
                  <a:solidFill>
                    <a:srgbClr val="757579"/>
                  </a:solidFill>
                  <a:effectLst/>
                  <a:uLnTx/>
                  <a:uFillTx/>
                  <a:latin typeface="Calibri"/>
                  <a:cs typeface="Calibri"/>
                  <a:sym typeface="Calibri"/>
                </a:rPr>
                <a:t>IDerDown</a:t>
              </a:r>
              <a:endParaRPr kumimoji="0" lang="en-AU" sz="3479" b="0" i="0" u="none" strike="noStrike" kern="0" cap="none" spc="0" normalizeH="0" baseline="0" noProof="0" dirty="0">
                <a:ln>
                  <a:noFill/>
                </a:ln>
                <a:solidFill>
                  <a:srgbClr val="757579"/>
                </a:solidFill>
                <a:effectLst/>
                <a:uLnTx/>
                <a:uFillTx/>
                <a:latin typeface="Calibri"/>
                <a:cs typeface="Calibri"/>
                <a:sym typeface="Calibri"/>
              </a:endParaRPr>
            </a:p>
          </p:txBody>
        </p:sp>
        <p:sp>
          <p:nvSpPr>
            <p:cNvPr id="19" name="Rectangle 18">
              <a:extLst>
                <a:ext uri="{FF2B5EF4-FFF2-40B4-BE49-F238E27FC236}">
                  <a16:creationId xmlns:a16="http://schemas.microsoft.com/office/drawing/2014/main" id="{F4AF1FFF-8CF3-4D08-9CAA-0AA31F5338DF}"/>
                </a:ext>
              </a:extLst>
            </p:cNvPr>
            <p:cNvSpPr/>
            <p:nvPr/>
          </p:nvSpPr>
          <p:spPr>
            <a:xfrm>
              <a:off x="32278871" y="21836730"/>
              <a:ext cx="4578721" cy="414046"/>
            </a:xfrm>
            <a:prstGeom prst="rect">
              <a:avLst/>
            </a:prstGeom>
          </p:spPr>
          <p:txBody>
            <a:bodyPr wrap="none">
              <a:spAutoFit/>
            </a:bodyPr>
            <a:lstStyle/>
            <a:p>
              <a:pPr marL="0" marR="0" lvl="0" indent="0" algn="l" defTabSz="883654" rtl="0" eaLnBrk="1" fontAlgn="auto" latinLnBrk="0" hangingPunct="1">
                <a:lnSpc>
                  <a:spcPct val="100000"/>
                </a:lnSpc>
                <a:spcBef>
                  <a:spcPts val="0"/>
                </a:spcBef>
                <a:spcAft>
                  <a:spcPts val="0"/>
                </a:spcAft>
                <a:buClr>
                  <a:srgbClr val="000000"/>
                </a:buClr>
                <a:buSzTx/>
                <a:buFont typeface="Arial"/>
                <a:buNone/>
                <a:tabLst/>
                <a:defRPr/>
              </a:pPr>
              <a:r>
                <a:rPr kumimoji="0" lang="en-AU" sz="2000" b="1" i="0" u="none" strike="noStrike" kern="0" cap="none" spc="0" normalizeH="0" baseline="0" noProof="0" dirty="0">
                  <a:ln>
                    <a:noFill/>
                  </a:ln>
                  <a:solidFill>
                    <a:srgbClr val="000000"/>
                  </a:solidFill>
                  <a:effectLst/>
                  <a:uLnTx/>
                  <a:uFillTx/>
                  <a:latin typeface="Arial"/>
                  <a:cs typeface="Arial"/>
                  <a:sym typeface="Arial"/>
                  <a:hlinkClick r:id="rId2"/>
                </a:rPr>
                <a:t>http://excelerator.loci.cat/iderdown</a:t>
              </a:r>
              <a:endParaRPr kumimoji="0" lang="en-AU"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1FF643F-09BA-4051-8DF3-8593653B4A00}"/>
                </a:ext>
              </a:extLst>
            </p:cNvPr>
            <p:cNvSpPr txBox="1"/>
            <p:nvPr/>
          </p:nvSpPr>
          <p:spPr>
            <a:xfrm>
              <a:off x="32264161" y="20323705"/>
              <a:ext cx="4273452" cy="1466462"/>
            </a:xfrm>
            <a:prstGeom prst="rect">
              <a:avLst/>
            </a:prstGeom>
            <a:noFill/>
          </p:spPr>
          <p:txBody>
            <a:bodyPr wrap="square" rtlCol="0">
              <a:spAutoFit/>
            </a:bodyPr>
            <a:lstStyle/>
            <a:p>
              <a:pPr marL="0" marR="0" lvl="0" indent="0" algn="l" defTabSz="883654" rtl="0" eaLnBrk="1" fontAlgn="auto" latinLnBrk="0" hangingPunct="1">
                <a:lnSpc>
                  <a:spcPct val="100000"/>
                </a:lnSpc>
                <a:spcBef>
                  <a:spcPts val="0"/>
                </a:spcBef>
                <a:spcAft>
                  <a:spcPts val="0"/>
                </a:spcAft>
                <a:buClr>
                  <a:srgbClr val="000000"/>
                </a:buClr>
                <a:buSzTx/>
                <a:buFont typeface="Arial"/>
                <a:buNone/>
                <a:tabLst/>
                <a:defRPr/>
              </a:pPr>
              <a:r>
                <a:rPr kumimoji="0" lang="en-AU" sz="1400" b="1" i="1" u="none" strike="noStrike" kern="0" cap="none" spc="0" normalizeH="0" baseline="0" noProof="0" dirty="0">
                  <a:ln>
                    <a:noFill/>
                  </a:ln>
                  <a:solidFill>
                    <a:srgbClr val="000000"/>
                  </a:solidFill>
                  <a:effectLst/>
                  <a:uLnTx/>
                  <a:uFillTx/>
                  <a:latin typeface="Arial"/>
                  <a:cs typeface="Arial"/>
                  <a:sym typeface="Arial"/>
                </a:rPr>
                <a:t>Loc-I identifier download tool</a:t>
              </a:r>
              <a:br>
                <a:rPr kumimoji="0" lang="en-AU" sz="1400" b="0" i="0" u="none" strike="noStrike" kern="0" cap="none" spc="0" normalizeH="0" baseline="0" noProof="0" dirty="0">
                  <a:ln>
                    <a:noFill/>
                  </a:ln>
                  <a:solidFill>
                    <a:srgbClr val="000000"/>
                  </a:solidFill>
                  <a:effectLst/>
                  <a:uLnTx/>
                  <a:uFillTx/>
                  <a:latin typeface="Arial"/>
                  <a:cs typeface="Arial"/>
                  <a:sym typeface="Arial"/>
                </a:rPr>
              </a:br>
              <a:r>
                <a:rPr kumimoji="0" lang="en-AU" sz="1400" b="1" i="0" u="none" strike="noStrike" kern="0" cap="none" spc="0" normalizeH="0" baseline="0" noProof="0" dirty="0">
                  <a:ln>
                    <a:noFill/>
                  </a:ln>
                  <a:solidFill>
                    <a:srgbClr val="000000"/>
                  </a:solidFill>
                  <a:effectLst/>
                  <a:uLnTx/>
                  <a:uFillTx/>
                  <a:latin typeface="Arial"/>
                  <a:cs typeface="Arial"/>
                  <a:sym typeface="Arial"/>
                </a:rPr>
                <a:t>Input:</a:t>
              </a:r>
              <a:r>
                <a:rPr kumimoji="0" lang="en-AU" sz="1400" b="0" i="0" u="none" strike="noStrike" kern="0" cap="none" spc="0" normalizeH="0" baseline="0" noProof="0" dirty="0">
                  <a:ln>
                    <a:noFill/>
                  </a:ln>
                  <a:solidFill>
                    <a:srgbClr val="000000"/>
                  </a:solidFill>
                  <a:effectLst/>
                  <a:uLnTx/>
                  <a:uFillTx/>
                  <a:latin typeface="Arial"/>
                  <a:cs typeface="Arial"/>
                  <a:sym typeface="Arial"/>
                </a:rPr>
                <a:t> List of spatial feature identifiers + target geography</a:t>
              </a:r>
            </a:p>
            <a:p>
              <a:pPr marL="0" marR="0" lvl="0" indent="0" algn="l" defTabSz="883654"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dirty="0">
                  <a:ln>
                    <a:noFill/>
                  </a:ln>
                  <a:solidFill>
                    <a:srgbClr val="000000"/>
                  </a:solidFill>
                  <a:effectLst/>
                  <a:uLnTx/>
                  <a:uFillTx/>
                  <a:latin typeface="Arial"/>
                  <a:cs typeface="Arial"/>
                  <a:sym typeface="Arial"/>
                </a:rPr>
                <a:t>Output: </a:t>
              </a:r>
              <a:r>
                <a:rPr kumimoji="0" lang="en-AU" sz="1400" b="0" i="0" u="none" strike="noStrike" kern="0" cap="none" spc="0" normalizeH="0" baseline="0" noProof="0" dirty="0">
                  <a:ln>
                    <a:noFill/>
                  </a:ln>
                  <a:solidFill>
                    <a:srgbClr val="000000"/>
                  </a:solidFill>
                  <a:effectLst/>
                  <a:uLnTx/>
                  <a:uFillTx/>
                  <a:latin typeface="Arial"/>
                  <a:cs typeface="Arial"/>
                  <a:sym typeface="Arial"/>
                </a:rPr>
                <a:t>List of matching spatial features in target geography using the Loc-I Graph</a:t>
              </a:r>
            </a:p>
          </p:txBody>
        </p:sp>
        <p:pic>
          <p:nvPicPr>
            <p:cNvPr id="21" name="Picture 20">
              <a:extLst>
                <a:ext uri="{FF2B5EF4-FFF2-40B4-BE49-F238E27FC236}">
                  <a16:creationId xmlns:a16="http://schemas.microsoft.com/office/drawing/2014/main" id="{7E221BAB-D389-4821-B24A-2B53FBBD52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77150" y="17268546"/>
              <a:ext cx="2721553" cy="2833687"/>
            </a:xfrm>
            <a:prstGeom prst="rect">
              <a:avLst/>
            </a:prstGeom>
            <a:ln>
              <a:solidFill>
                <a:srgbClr val="000000"/>
              </a:solidFill>
            </a:ln>
          </p:spPr>
        </p:pic>
      </p:grpSp>
      <p:pic>
        <p:nvPicPr>
          <p:cNvPr id="5" name="Picture 4">
            <a:extLst>
              <a:ext uri="{FF2B5EF4-FFF2-40B4-BE49-F238E27FC236}">
                <a16:creationId xmlns:a16="http://schemas.microsoft.com/office/drawing/2014/main" id="{D77B3C86-4217-4E88-BCB4-3AAB650D88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2740" y="732366"/>
            <a:ext cx="1732927" cy="1620231"/>
          </a:xfrm>
          <a:prstGeom prst="rect">
            <a:avLst/>
          </a:prstGeom>
        </p:spPr>
      </p:pic>
      <p:pic>
        <p:nvPicPr>
          <p:cNvPr id="6" name="Picture 5">
            <a:extLst>
              <a:ext uri="{FF2B5EF4-FFF2-40B4-BE49-F238E27FC236}">
                <a16:creationId xmlns:a16="http://schemas.microsoft.com/office/drawing/2014/main" id="{2CCE5E49-7A41-46C4-B1A1-5916A976BB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3801" y="213152"/>
            <a:ext cx="1732927" cy="1745598"/>
          </a:xfrm>
          <a:prstGeom prst="rect">
            <a:avLst/>
          </a:prstGeom>
        </p:spPr>
      </p:pic>
      <p:cxnSp>
        <p:nvCxnSpPr>
          <p:cNvPr id="7" name="Straight Arrow Connector 6">
            <a:extLst>
              <a:ext uri="{FF2B5EF4-FFF2-40B4-BE49-F238E27FC236}">
                <a16:creationId xmlns:a16="http://schemas.microsoft.com/office/drawing/2014/main" id="{201FA1FD-0FF5-4331-B7CC-A4ABDEBBFC9D}"/>
              </a:ext>
            </a:extLst>
          </p:cNvPr>
          <p:cNvCxnSpPr>
            <a:cxnSpLocks/>
          </p:cNvCxnSpPr>
          <p:nvPr/>
        </p:nvCxnSpPr>
        <p:spPr>
          <a:xfrm flipV="1">
            <a:off x="5087796" y="1023206"/>
            <a:ext cx="1496789" cy="2355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B85CBB57-E398-4B5E-845B-C3877A1EE5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09530" y="2293591"/>
            <a:ext cx="1594567" cy="1638197"/>
          </a:xfrm>
          <a:prstGeom prst="rect">
            <a:avLst/>
          </a:prstGeom>
        </p:spPr>
      </p:pic>
      <p:sp>
        <p:nvSpPr>
          <p:cNvPr id="9" name="TextBox 8">
            <a:extLst>
              <a:ext uri="{FF2B5EF4-FFF2-40B4-BE49-F238E27FC236}">
                <a16:creationId xmlns:a16="http://schemas.microsoft.com/office/drawing/2014/main" id="{396C448C-F133-4408-9744-D612CD5C29A6}"/>
              </a:ext>
            </a:extLst>
          </p:cNvPr>
          <p:cNvSpPr txBox="1"/>
          <p:nvPr/>
        </p:nvSpPr>
        <p:spPr>
          <a:xfrm>
            <a:off x="3286593" y="354846"/>
            <a:ext cx="16337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800" b="0" i="0" u="none" strike="noStrike" kern="0" cap="none" spc="0" normalizeH="0" baseline="0" noProof="0" dirty="0">
                <a:ln>
                  <a:noFill/>
                </a:ln>
                <a:solidFill>
                  <a:srgbClr val="000000"/>
                </a:solidFill>
                <a:effectLst/>
                <a:uLnTx/>
                <a:uFillTx/>
                <a:latin typeface="Arial"/>
                <a:cs typeface="Arial"/>
                <a:sym typeface="Arial"/>
              </a:rPr>
              <a:t>ASGS’16 SA2</a:t>
            </a:r>
          </a:p>
        </p:txBody>
      </p:sp>
      <p:sp>
        <p:nvSpPr>
          <p:cNvPr id="10" name="TextBox 9">
            <a:extLst>
              <a:ext uri="{FF2B5EF4-FFF2-40B4-BE49-F238E27FC236}">
                <a16:creationId xmlns:a16="http://schemas.microsoft.com/office/drawing/2014/main" id="{BC8FEB68-FCB0-4446-90A4-E6D81495DE2B}"/>
              </a:ext>
            </a:extLst>
          </p:cNvPr>
          <p:cNvSpPr txBox="1"/>
          <p:nvPr/>
        </p:nvSpPr>
        <p:spPr>
          <a:xfrm>
            <a:off x="6584586" y="1877165"/>
            <a:ext cx="20078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600" b="0" i="0" u="none" strike="noStrike" kern="0" cap="none" spc="0" normalizeH="0" baseline="0" noProof="0" dirty="0">
                <a:ln>
                  <a:noFill/>
                </a:ln>
                <a:solidFill>
                  <a:srgbClr val="000000"/>
                </a:solidFill>
                <a:effectLst/>
                <a:uLnTx/>
                <a:uFillTx/>
                <a:latin typeface="Arial"/>
                <a:cs typeface="Arial"/>
                <a:sym typeface="Arial"/>
              </a:rPr>
              <a:t>ASGS’16 SA1</a:t>
            </a:r>
          </a:p>
        </p:txBody>
      </p:sp>
      <p:sp>
        <p:nvSpPr>
          <p:cNvPr id="11" name="TextBox 10">
            <a:extLst>
              <a:ext uri="{FF2B5EF4-FFF2-40B4-BE49-F238E27FC236}">
                <a16:creationId xmlns:a16="http://schemas.microsoft.com/office/drawing/2014/main" id="{851704B8-EFBB-4EA0-A1F5-A208A4BCE853}"/>
              </a:ext>
            </a:extLst>
          </p:cNvPr>
          <p:cNvSpPr txBox="1"/>
          <p:nvPr/>
        </p:nvSpPr>
        <p:spPr>
          <a:xfrm>
            <a:off x="7191627" y="3897751"/>
            <a:ext cx="1751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800" b="0" i="0" u="none" strike="noStrike" kern="0" cap="none" spc="0" normalizeH="0" baseline="0" noProof="0" dirty="0">
                <a:ln>
                  <a:noFill/>
                </a:ln>
                <a:solidFill>
                  <a:srgbClr val="000000"/>
                </a:solidFill>
                <a:effectLst/>
                <a:uLnTx/>
                <a:uFillTx/>
                <a:latin typeface="Arial"/>
                <a:cs typeface="Arial"/>
                <a:sym typeface="Arial"/>
              </a:rPr>
              <a:t>Geofabric Contracted</a:t>
            </a:r>
            <a:br>
              <a:rPr kumimoji="0" lang="en-AU" sz="1800" b="0" i="0" u="none" strike="noStrike" kern="0" cap="none" spc="0" normalizeH="0" baseline="0" noProof="0" dirty="0">
                <a:ln>
                  <a:noFill/>
                </a:ln>
                <a:solidFill>
                  <a:srgbClr val="000000"/>
                </a:solidFill>
                <a:effectLst/>
                <a:uLnTx/>
                <a:uFillTx/>
                <a:latin typeface="Arial"/>
                <a:cs typeface="Arial"/>
                <a:sym typeface="Arial"/>
              </a:rPr>
            </a:br>
            <a:r>
              <a:rPr kumimoji="0" lang="en-AU" sz="1800" b="0" i="0" u="none" strike="noStrike" kern="0" cap="none" spc="0" normalizeH="0" baseline="0" noProof="0" dirty="0">
                <a:ln>
                  <a:noFill/>
                </a:ln>
                <a:solidFill>
                  <a:srgbClr val="000000"/>
                </a:solidFill>
                <a:effectLst/>
                <a:uLnTx/>
                <a:uFillTx/>
                <a:latin typeface="Arial"/>
                <a:cs typeface="Arial"/>
                <a:sym typeface="Arial"/>
              </a:rPr>
              <a:t>Catchment</a:t>
            </a:r>
          </a:p>
        </p:txBody>
      </p:sp>
      <p:pic>
        <p:nvPicPr>
          <p:cNvPr id="12" name="Picture 11">
            <a:extLst>
              <a:ext uri="{FF2B5EF4-FFF2-40B4-BE49-F238E27FC236}">
                <a16:creationId xmlns:a16="http://schemas.microsoft.com/office/drawing/2014/main" id="{B28166A9-3B70-4C44-861C-E4CF46A646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1420" y="2538508"/>
            <a:ext cx="1751479" cy="1975075"/>
          </a:xfrm>
          <a:prstGeom prst="rect">
            <a:avLst/>
          </a:prstGeom>
        </p:spPr>
      </p:pic>
      <p:cxnSp>
        <p:nvCxnSpPr>
          <p:cNvPr id="13" name="Straight Arrow Connector 12">
            <a:extLst>
              <a:ext uri="{FF2B5EF4-FFF2-40B4-BE49-F238E27FC236}">
                <a16:creationId xmlns:a16="http://schemas.microsoft.com/office/drawing/2014/main" id="{609F8B4D-6C82-4E13-B818-9D4E2F503E88}"/>
              </a:ext>
            </a:extLst>
          </p:cNvPr>
          <p:cNvCxnSpPr>
            <a:cxnSpLocks/>
          </p:cNvCxnSpPr>
          <p:nvPr/>
        </p:nvCxnSpPr>
        <p:spPr>
          <a:xfrm>
            <a:off x="5087800" y="2082592"/>
            <a:ext cx="1857935" cy="3477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075F0613-F6DD-450E-8E3A-6FAD100E97B7}"/>
              </a:ext>
            </a:extLst>
          </p:cNvPr>
          <p:cNvCxnSpPr>
            <a:cxnSpLocks/>
          </p:cNvCxnSpPr>
          <p:nvPr/>
        </p:nvCxnSpPr>
        <p:spPr>
          <a:xfrm>
            <a:off x="4561733" y="2618272"/>
            <a:ext cx="303195" cy="2997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5A46263E-D2C6-49C3-9EE0-3EE53731E0B2}"/>
              </a:ext>
            </a:extLst>
          </p:cNvPr>
          <p:cNvSpPr txBox="1"/>
          <p:nvPr/>
        </p:nvSpPr>
        <p:spPr>
          <a:xfrm>
            <a:off x="4803552" y="4441805"/>
            <a:ext cx="2555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800" b="0" i="0" u="none" strike="noStrike" kern="0" cap="none" spc="0" normalizeH="0" baseline="0" noProof="0" dirty="0">
                <a:ln>
                  <a:noFill/>
                </a:ln>
                <a:solidFill>
                  <a:srgbClr val="000000"/>
                </a:solidFill>
                <a:effectLst/>
                <a:uLnTx/>
                <a:uFillTx/>
                <a:latin typeface="Arial"/>
                <a:cs typeface="Arial"/>
                <a:sym typeface="Arial"/>
              </a:rPr>
              <a:t>G-NAF Street Locality</a:t>
            </a:r>
          </a:p>
        </p:txBody>
      </p:sp>
      <p:sp>
        <p:nvSpPr>
          <p:cNvPr id="2" name="TextBox 1">
            <a:extLst>
              <a:ext uri="{FF2B5EF4-FFF2-40B4-BE49-F238E27FC236}">
                <a16:creationId xmlns:a16="http://schemas.microsoft.com/office/drawing/2014/main" id="{67EAFC1D-FEC5-402F-8133-5BA63FA31C7A}"/>
              </a:ext>
            </a:extLst>
          </p:cNvPr>
          <p:cNvSpPr txBox="1"/>
          <p:nvPr/>
        </p:nvSpPr>
        <p:spPr>
          <a:xfrm>
            <a:off x="5943600" y="4853387"/>
            <a:ext cx="3200400" cy="307777"/>
          </a:xfrm>
          <a:prstGeom prst="rect">
            <a:avLst/>
          </a:prstGeom>
          <a:noFill/>
        </p:spPr>
        <p:txBody>
          <a:bodyPr wrap="square" rtlCol="0">
            <a:spAutoFit/>
          </a:bodyPr>
          <a:lstStyle/>
          <a:p>
            <a:r>
              <a:rPr lang="en-AU" dirty="0"/>
              <a:t>(Maps currently produced in QGIS…)</a:t>
            </a:r>
          </a:p>
        </p:txBody>
      </p:sp>
    </p:spTree>
    <p:extLst>
      <p:ext uri="{BB962C8B-B14F-4D97-AF65-F5344CB8AC3E}">
        <p14:creationId xmlns:p14="http://schemas.microsoft.com/office/powerpoint/2010/main" val="17982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7805-63C7-4556-9EC1-D793A08A087C}"/>
              </a:ext>
            </a:extLst>
          </p:cNvPr>
          <p:cNvSpPr>
            <a:spLocks noGrp="1"/>
          </p:cNvSpPr>
          <p:nvPr>
            <p:ph type="title"/>
          </p:nvPr>
        </p:nvSpPr>
        <p:spPr/>
        <p:txBody>
          <a:bodyPr/>
          <a:lstStyle/>
          <a:p>
            <a:r>
              <a:rPr lang="en-AU" dirty="0"/>
              <a:t>Loc-I Spatial Graph Explorer</a:t>
            </a:r>
          </a:p>
        </p:txBody>
      </p:sp>
      <p:pic>
        <p:nvPicPr>
          <p:cNvPr id="3" name="Picture 2">
            <a:extLst>
              <a:ext uri="{FF2B5EF4-FFF2-40B4-BE49-F238E27FC236}">
                <a16:creationId xmlns:a16="http://schemas.microsoft.com/office/drawing/2014/main" id="{EFD7D845-D507-46A5-80F1-15A3BBC08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769056"/>
            <a:ext cx="7303166" cy="3998281"/>
          </a:xfrm>
          <a:prstGeom prst="rect">
            <a:avLst/>
          </a:prstGeom>
        </p:spPr>
      </p:pic>
      <p:sp>
        <p:nvSpPr>
          <p:cNvPr id="4" name="Rectangle 3">
            <a:extLst>
              <a:ext uri="{FF2B5EF4-FFF2-40B4-BE49-F238E27FC236}">
                <a16:creationId xmlns:a16="http://schemas.microsoft.com/office/drawing/2014/main" id="{4BC40FF8-E3E8-4727-B5FD-22DE6D1287B2}"/>
              </a:ext>
            </a:extLst>
          </p:cNvPr>
          <p:cNvSpPr/>
          <p:nvPr/>
        </p:nvSpPr>
        <p:spPr>
          <a:xfrm>
            <a:off x="5910857" y="4747368"/>
            <a:ext cx="2024913" cy="307777"/>
          </a:xfrm>
          <a:prstGeom prst="rect">
            <a:avLst/>
          </a:prstGeom>
        </p:spPr>
        <p:txBody>
          <a:bodyPr wrap="none">
            <a:spAutoFit/>
          </a:bodyPr>
          <a:lstStyle/>
          <a:p>
            <a:r>
              <a:rPr lang="en-AU" dirty="0">
                <a:hlinkClick r:id="rId3"/>
              </a:rPr>
              <a:t>https://explorer.loci.cat/</a:t>
            </a:r>
            <a:endParaRPr lang="en-AU" dirty="0"/>
          </a:p>
        </p:txBody>
      </p:sp>
    </p:spTree>
    <p:extLst>
      <p:ext uri="{BB962C8B-B14F-4D97-AF65-F5344CB8AC3E}">
        <p14:creationId xmlns:p14="http://schemas.microsoft.com/office/powerpoint/2010/main" val="1244771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57FC-8DF7-4033-9299-CE847E3D7B32}"/>
              </a:ext>
            </a:extLst>
          </p:cNvPr>
          <p:cNvSpPr>
            <a:spLocks noGrp="1"/>
          </p:cNvSpPr>
          <p:nvPr>
            <p:ph type="title"/>
          </p:nvPr>
        </p:nvSpPr>
        <p:spPr/>
        <p:txBody>
          <a:bodyPr/>
          <a:lstStyle/>
          <a:p>
            <a:r>
              <a:rPr lang="en-AU" sz="2800" dirty="0"/>
              <a:t>Building the Spatial Knowledge Graph was easy right?</a:t>
            </a:r>
          </a:p>
        </p:txBody>
      </p:sp>
      <p:sp>
        <p:nvSpPr>
          <p:cNvPr id="5" name="Text Placeholder 4">
            <a:extLst>
              <a:ext uri="{FF2B5EF4-FFF2-40B4-BE49-F238E27FC236}">
                <a16:creationId xmlns:a16="http://schemas.microsoft.com/office/drawing/2014/main" id="{22747B47-3533-414F-9BEA-F2A4FA1232FF}"/>
              </a:ext>
            </a:extLst>
          </p:cNvPr>
          <p:cNvSpPr>
            <a:spLocks noGrp="1"/>
          </p:cNvSpPr>
          <p:nvPr>
            <p:ph type="body" idx="1"/>
          </p:nvPr>
        </p:nvSpPr>
        <p:spPr>
          <a:xfrm>
            <a:off x="171695" y="987573"/>
            <a:ext cx="6127505" cy="3574285"/>
          </a:xfrm>
        </p:spPr>
        <p:txBody>
          <a:bodyPr/>
          <a:lstStyle/>
          <a:p>
            <a:pPr marL="76200" indent="0">
              <a:buNone/>
            </a:pPr>
            <a:r>
              <a:rPr lang="en-AU" sz="2800" dirty="0"/>
              <a:t>Short answer: Yes and no! </a:t>
            </a:r>
          </a:p>
          <a:p>
            <a:pPr marL="76200" indent="0" algn="ctr">
              <a:buNone/>
            </a:pPr>
            <a:endParaRPr lang="en-AU" sz="2800" dirty="0"/>
          </a:p>
          <a:p>
            <a:pPr marL="76200" indent="0">
              <a:buNone/>
            </a:pPr>
            <a:r>
              <a:rPr lang="en-AU" sz="2800" dirty="0"/>
              <a:t>(easy once you know </a:t>
            </a:r>
            <a:r>
              <a:rPr lang="en-AU" sz="2800" b="1" i="1" dirty="0"/>
              <a:t>what questions</a:t>
            </a:r>
            <a:r>
              <a:rPr lang="en-AU" sz="2800" dirty="0"/>
              <a:t> the Spatial Knowledge Graph is expected to answer </a:t>
            </a:r>
          </a:p>
          <a:p>
            <a:pPr marL="76200" indent="0" algn="ctr">
              <a:buNone/>
            </a:pPr>
            <a:endParaRPr lang="en-AU" sz="2800" dirty="0"/>
          </a:p>
          <a:p>
            <a:pPr marL="76200" indent="0">
              <a:buNone/>
            </a:pPr>
            <a:r>
              <a:rPr lang="en-AU" sz="2800" dirty="0"/>
              <a:t>… and once you know </a:t>
            </a:r>
            <a:r>
              <a:rPr lang="en-AU" sz="2800" b="1" i="1" dirty="0"/>
              <a:t>how to represent the data </a:t>
            </a:r>
            <a:r>
              <a:rPr lang="en-AU" sz="2800" i="1" dirty="0"/>
              <a:t>and </a:t>
            </a:r>
            <a:r>
              <a:rPr lang="en-AU" sz="2800" b="1" i="1" dirty="0"/>
              <a:t>build APIs </a:t>
            </a:r>
            <a:r>
              <a:rPr lang="en-AU" sz="2800" dirty="0"/>
              <a:t>that can answer those questions…) </a:t>
            </a:r>
          </a:p>
          <a:p>
            <a:pPr marL="76200" indent="0">
              <a:buNone/>
            </a:pPr>
            <a:r>
              <a:rPr lang="en-AU" sz="2800" dirty="0"/>
              <a:t> </a:t>
            </a:r>
          </a:p>
          <a:p>
            <a:endParaRPr lang="en-AU" sz="2800" dirty="0"/>
          </a:p>
        </p:txBody>
      </p:sp>
      <p:pic>
        <p:nvPicPr>
          <p:cNvPr id="1026" name="Picture 2" descr="Image result for round hole square peg gif">
            <a:extLst>
              <a:ext uri="{FF2B5EF4-FFF2-40B4-BE49-F238E27FC236}">
                <a16:creationId xmlns:a16="http://schemas.microsoft.com/office/drawing/2014/main" id="{DF74D304-43AF-4F66-BDB1-093592F8373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11230" y="1547132"/>
            <a:ext cx="2381250"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363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2149F8-86CC-41A5-8A45-138D44FCFF12}"/>
              </a:ext>
            </a:extLst>
          </p:cNvPr>
          <p:cNvSpPr>
            <a:spLocks noGrp="1"/>
          </p:cNvSpPr>
          <p:nvPr>
            <p:ph type="body" idx="1"/>
          </p:nvPr>
        </p:nvSpPr>
        <p:spPr>
          <a:xfrm>
            <a:off x="251520" y="338667"/>
            <a:ext cx="2381613" cy="4105291"/>
          </a:xfrm>
        </p:spPr>
        <p:txBody>
          <a:bodyPr/>
          <a:lstStyle/>
          <a:p>
            <a:pPr marL="76200" indent="0" algn="ctr">
              <a:buNone/>
            </a:pPr>
            <a:r>
              <a:rPr lang="en-AU" dirty="0"/>
              <a:t>Knowledge and semantics </a:t>
            </a:r>
          </a:p>
          <a:p>
            <a:pPr marL="76200" indent="0" algn="ctr">
              <a:buNone/>
            </a:pPr>
            <a:endParaRPr lang="en-AU" dirty="0"/>
          </a:p>
          <a:p>
            <a:pPr marL="76200" indent="0" algn="ctr">
              <a:buNone/>
            </a:pPr>
            <a:r>
              <a:rPr lang="en-AU" sz="2000" dirty="0">
                <a:solidFill>
                  <a:srgbClr val="006600"/>
                </a:solidFill>
              </a:rPr>
              <a:t>Standards and tech stack are fairly mature …</a:t>
            </a:r>
          </a:p>
          <a:p>
            <a:pPr marL="76200" indent="0" algn="ctr">
              <a:buNone/>
            </a:pPr>
            <a:endParaRPr lang="en-AU" sz="2000" dirty="0">
              <a:solidFill>
                <a:srgbClr val="006600"/>
              </a:solidFill>
            </a:endParaRPr>
          </a:p>
          <a:p>
            <a:pPr marL="76200" indent="0" algn="ctr">
              <a:buNone/>
            </a:pPr>
            <a:r>
              <a:rPr lang="en-AU" sz="2000" dirty="0">
                <a:solidFill>
                  <a:srgbClr val="006600"/>
                </a:solidFill>
              </a:rPr>
              <a:t>Describing features</a:t>
            </a:r>
          </a:p>
          <a:p>
            <a:pPr marL="76200" indent="0" algn="ctr">
              <a:buNone/>
            </a:pPr>
            <a:endParaRPr lang="en-AU" sz="2000" dirty="0">
              <a:solidFill>
                <a:srgbClr val="006600"/>
              </a:solidFill>
            </a:endParaRPr>
          </a:p>
          <a:p>
            <a:pPr marL="76200" indent="0" algn="ctr">
              <a:buNone/>
            </a:pPr>
            <a:r>
              <a:rPr lang="en-AU" sz="2000" dirty="0">
                <a:solidFill>
                  <a:srgbClr val="006600"/>
                </a:solidFill>
              </a:rPr>
              <a:t>e.g. Linked Data, SDW BP, Spatial ontologies (</a:t>
            </a:r>
            <a:r>
              <a:rPr lang="en-AU" sz="2000" dirty="0" err="1">
                <a:solidFill>
                  <a:srgbClr val="006600"/>
                </a:solidFill>
              </a:rPr>
              <a:t>Geosparql</a:t>
            </a:r>
            <a:r>
              <a:rPr lang="en-AU" sz="2000" dirty="0">
                <a:solidFill>
                  <a:srgbClr val="006600"/>
                </a:solidFill>
              </a:rPr>
              <a:t>)</a:t>
            </a:r>
          </a:p>
        </p:txBody>
      </p:sp>
      <p:sp>
        <p:nvSpPr>
          <p:cNvPr id="6" name="Text Placeholder 5">
            <a:extLst>
              <a:ext uri="{FF2B5EF4-FFF2-40B4-BE49-F238E27FC236}">
                <a16:creationId xmlns:a16="http://schemas.microsoft.com/office/drawing/2014/main" id="{332B42A7-7E43-4E09-ADF0-81CEB7E5DA32}"/>
              </a:ext>
            </a:extLst>
          </p:cNvPr>
          <p:cNvSpPr>
            <a:spLocks noGrp="1"/>
          </p:cNvSpPr>
          <p:nvPr>
            <p:ph type="body" idx="2"/>
          </p:nvPr>
        </p:nvSpPr>
        <p:spPr>
          <a:xfrm>
            <a:off x="6426199" y="338667"/>
            <a:ext cx="2286695" cy="4105291"/>
          </a:xfrm>
        </p:spPr>
        <p:txBody>
          <a:bodyPr/>
          <a:lstStyle/>
          <a:p>
            <a:pPr marL="76200" indent="0" algn="ctr">
              <a:buNone/>
            </a:pPr>
            <a:r>
              <a:rPr lang="en-AU" dirty="0"/>
              <a:t>Tools </a:t>
            </a:r>
          </a:p>
          <a:p>
            <a:pPr marL="76200" indent="0" algn="ctr">
              <a:buNone/>
            </a:pPr>
            <a:endParaRPr lang="en-AU" dirty="0"/>
          </a:p>
          <a:p>
            <a:pPr marL="76200" indent="0" algn="ctr">
              <a:buNone/>
            </a:pPr>
            <a:r>
              <a:rPr lang="en-AU" dirty="0">
                <a:solidFill>
                  <a:srgbClr val="006600"/>
                </a:solidFill>
              </a:rPr>
              <a:t>GIS tools (</a:t>
            </a:r>
            <a:r>
              <a:rPr lang="en-AU" dirty="0" err="1">
                <a:solidFill>
                  <a:srgbClr val="006600"/>
                </a:solidFill>
              </a:rPr>
              <a:t>postgis</a:t>
            </a:r>
            <a:r>
              <a:rPr lang="en-AU" dirty="0">
                <a:solidFill>
                  <a:srgbClr val="006600"/>
                </a:solidFill>
              </a:rPr>
              <a:t>, python, </a:t>
            </a:r>
            <a:r>
              <a:rPr lang="en-AU" dirty="0" err="1">
                <a:solidFill>
                  <a:srgbClr val="006600"/>
                </a:solidFill>
              </a:rPr>
              <a:t>js</a:t>
            </a:r>
            <a:r>
              <a:rPr lang="en-AU" dirty="0">
                <a:solidFill>
                  <a:srgbClr val="006600"/>
                </a:solidFill>
              </a:rPr>
              <a:t>, etc)</a:t>
            </a:r>
          </a:p>
          <a:p>
            <a:pPr marL="76200" indent="0" algn="ctr">
              <a:buNone/>
            </a:pPr>
            <a:endParaRPr lang="en-AU" dirty="0">
              <a:solidFill>
                <a:srgbClr val="006600"/>
              </a:solidFill>
            </a:endParaRPr>
          </a:p>
          <a:p>
            <a:pPr marL="76200" indent="0" algn="ctr">
              <a:buNone/>
            </a:pPr>
            <a:r>
              <a:rPr lang="en-AU" dirty="0">
                <a:solidFill>
                  <a:srgbClr val="006600"/>
                </a:solidFill>
              </a:rPr>
              <a:t>Graph/</a:t>
            </a:r>
            <a:r>
              <a:rPr lang="en-AU" dirty="0" err="1">
                <a:solidFill>
                  <a:srgbClr val="006600"/>
                </a:solidFill>
              </a:rPr>
              <a:t>semweb</a:t>
            </a:r>
            <a:r>
              <a:rPr lang="en-AU" dirty="0">
                <a:solidFill>
                  <a:srgbClr val="006600"/>
                </a:solidFill>
              </a:rPr>
              <a:t> tools </a:t>
            </a:r>
          </a:p>
          <a:p>
            <a:pPr marL="76200" indent="0" algn="ctr">
              <a:buNone/>
            </a:pPr>
            <a:endParaRPr lang="en-AU" dirty="0"/>
          </a:p>
        </p:txBody>
      </p:sp>
      <p:sp>
        <p:nvSpPr>
          <p:cNvPr id="7" name="Text Placeholder 2">
            <a:extLst>
              <a:ext uri="{FF2B5EF4-FFF2-40B4-BE49-F238E27FC236}">
                <a16:creationId xmlns:a16="http://schemas.microsoft.com/office/drawing/2014/main" id="{CDEB9ED0-B436-46A3-B9E1-223D3F44F412}"/>
              </a:ext>
            </a:extLst>
          </p:cNvPr>
          <p:cNvSpPr txBox="1">
            <a:spLocks/>
          </p:cNvSpPr>
          <p:nvPr/>
        </p:nvSpPr>
        <p:spPr>
          <a:xfrm>
            <a:off x="3214854" y="338667"/>
            <a:ext cx="2872679" cy="410529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600"/>
              </a:spcBef>
              <a:spcAft>
                <a:spcPts val="0"/>
              </a:spcAft>
              <a:buClr>
                <a:schemeClr val="accent2"/>
              </a:buClr>
              <a:buSzPts val="1800"/>
              <a:buFont typeface="Calibri"/>
              <a:buChar char="•"/>
              <a:defRPr sz="1800" b="0" i="0" u="none" strike="noStrike" cap="none">
                <a:solidFill>
                  <a:schemeClr val="accent2"/>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indent="0" algn="ctr">
              <a:buNone/>
            </a:pPr>
            <a:r>
              <a:rPr lang="en-AU" dirty="0"/>
              <a:t>Spatial</a:t>
            </a:r>
          </a:p>
          <a:p>
            <a:pPr marL="76200" indent="0" algn="ctr">
              <a:buNone/>
            </a:pPr>
            <a:endParaRPr lang="en-AU" sz="2000" dirty="0"/>
          </a:p>
          <a:p>
            <a:pPr marL="76200" indent="0" algn="ctr">
              <a:buNone/>
            </a:pPr>
            <a:r>
              <a:rPr lang="en-AU" sz="2000" dirty="0">
                <a:solidFill>
                  <a:srgbClr val="006600"/>
                </a:solidFill>
              </a:rPr>
              <a:t>Authoritative geographies exist and widely used</a:t>
            </a:r>
          </a:p>
          <a:p>
            <a:pPr marL="76200" indent="0" algn="ctr">
              <a:buNone/>
            </a:pPr>
            <a:endParaRPr lang="en-AU" sz="2000" dirty="0">
              <a:solidFill>
                <a:srgbClr val="006600"/>
              </a:solidFill>
            </a:endParaRPr>
          </a:p>
          <a:p>
            <a:pPr marL="76200" indent="0" algn="ctr">
              <a:buNone/>
            </a:pPr>
            <a:r>
              <a:rPr lang="en-AU" sz="2000" dirty="0">
                <a:solidFill>
                  <a:srgbClr val="006600"/>
                </a:solidFill>
              </a:rPr>
              <a:t>New approaches emerging (DGGS)</a:t>
            </a:r>
          </a:p>
          <a:p>
            <a:pPr marL="76200" indent="0" algn="ctr">
              <a:buNone/>
            </a:pPr>
            <a:endParaRPr lang="en-AU" sz="2000" dirty="0">
              <a:solidFill>
                <a:srgbClr val="006600"/>
              </a:solidFill>
            </a:endParaRPr>
          </a:p>
          <a:p>
            <a:pPr marL="76200" indent="0" algn="ctr">
              <a:buNone/>
            </a:pPr>
            <a:r>
              <a:rPr lang="en-AU" sz="2000" dirty="0">
                <a:solidFill>
                  <a:srgbClr val="006600"/>
                </a:solidFill>
              </a:rPr>
              <a:t>Existing web services</a:t>
            </a:r>
          </a:p>
          <a:p>
            <a:pPr marL="76200" indent="0" algn="ctr">
              <a:buNone/>
            </a:pPr>
            <a:endParaRPr lang="en-AU" sz="2000" dirty="0">
              <a:solidFill>
                <a:srgbClr val="006600"/>
              </a:solidFill>
            </a:endParaRPr>
          </a:p>
          <a:p>
            <a:pPr marL="76200" indent="0" algn="ctr">
              <a:buNone/>
            </a:pPr>
            <a:r>
              <a:rPr lang="en-AU" sz="2000" dirty="0">
                <a:solidFill>
                  <a:srgbClr val="006600"/>
                </a:solidFill>
              </a:rPr>
              <a:t>Fairly straightforward to produce spatial relationships between features of geographies</a:t>
            </a:r>
          </a:p>
          <a:p>
            <a:pPr marL="76200" indent="0" algn="ctr">
              <a:buFont typeface="Arial"/>
              <a:buNone/>
            </a:pPr>
            <a:endParaRPr lang="en-AU" dirty="0"/>
          </a:p>
        </p:txBody>
      </p:sp>
      <p:cxnSp>
        <p:nvCxnSpPr>
          <p:cNvPr id="9" name="Straight Connector 8">
            <a:extLst>
              <a:ext uri="{FF2B5EF4-FFF2-40B4-BE49-F238E27FC236}">
                <a16:creationId xmlns:a16="http://schemas.microsoft.com/office/drawing/2014/main" id="{E3CF0F68-4FEF-4ED5-B952-13029F33CB4B}"/>
              </a:ext>
            </a:extLst>
          </p:cNvPr>
          <p:cNvCxnSpPr/>
          <p:nvPr/>
        </p:nvCxnSpPr>
        <p:spPr>
          <a:xfrm>
            <a:off x="0" y="1075264"/>
            <a:ext cx="9144000" cy="0"/>
          </a:xfrm>
          <a:prstGeom prst="line">
            <a:avLst/>
          </a:prstGeom>
        </p:spPr>
        <p:style>
          <a:lnRef idx="2">
            <a:schemeClr val="dk1"/>
          </a:lnRef>
          <a:fillRef idx="0">
            <a:schemeClr val="dk1"/>
          </a:fillRef>
          <a:effectRef idx="1">
            <a:schemeClr val="dk1"/>
          </a:effectRef>
          <a:fontRef idx="minor">
            <a:schemeClr val="tx1"/>
          </a:fontRef>
        </p:style>
      </p:cxnSp>
      <p:sp>
        <p:nvSpPr>
          <p:cNvPr id="10" name="Speech Bubble: Oval 9">
            <a:extLst>
              <a:ext uri="{FF2B5EF4-FFF2-40B4-BE49-F238E27FC236}">
                <a16:creationId xmlns:a16="http://schemas.microsoft.com/office/drawing/2014/main" id="{118D8013-BDDF-4A65-9149-B6E3FEE22054}"/>
              </a:ext>
            </a:extLst>
          </p:cNvPr>
          <p:cNvSpPr/>
          <p:nvPr/>
        </p:nvSpPr>
        <p:spPr>
          <a:xfrm>
            <a:off x="6689361" y="3763438"/>
            <a:ext cx="2032000" cy="736595"/>
          </a:xfrm>
          <a:prstGeom prst="wedgeEllipseCallout">
            <a:avLst>
              <a:gd name="adj1" fmla="val -49166"/>
              <a:gd name="adj2" fmla="val -7543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dirty="0"/>
              <a:t>Easy and straightforward</a:t>
            </a:r>
          </a:p>
        </p:txBody>
      </p:sp>
      <p:sp>
        <p:nvSpPr>
          <p:cNvPr id="2" name="TextBox 1">
            <a:extLst>
              <a:ext uri="{FF2B5EF4-FFF2-40B4-BE49-F238E27FC236}">
                <a16:creationId xmlns:a16="http://schemas.microsoft.com/office/drawing/2014/main" id="{F7F116DB-435B-4157-8486-4C23AFB84DB1}"/>
              </a:ext>
            </a:extLst>
          </p:cNvPr>
          <p:cNvSpPr txBox="1"/>
          <p:nvPr/>
        </p:nvSpPr>
        <p:spPr>
          <a:xfrm>
            <a:off x="0" y="30890"/>
            <a:ext cx="2076209" cy="307777"/>
          </a:xfrm>
          <a:prstGeom prst="rect">
            <a:avLst/>
          </a:prstGeom>
          <a:noFill/>
        </p:spPr>
        <p:txBody>
          <a:bodyPr wrap="none" rtlCol="0">
            <a:spAutoFit/>
          </a:bodyPr>
          <a:lstStyle/>
          <a:p>
            <a:r>
              <a:rPr lang="en-AU" dirty="0"/>
              <a:t>(What was easy now…)</a:t>
            </a:r>
          </a:p>
        </p:txBody>
      </p:sp>
    </p:spTree>
    <p:extLst>
      <p:ext uri="{BB962C8B-B14F-4D97-AF65-F5344CB8AC3E}">
        <p14:creationId xmlns:p14="http://schemas.microsoft.com/office/powerpoint/2010/main" val="2393200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2149F8-86CC-41A5-8A45-138D44FCFF12}"/>
              </a:ext>
            </a:extLst>
          </p:cNvPr>
          <p:cNvSpPr>
            <a:spLocks noGrp="1"/>
          </p:cNvSpPr>
          <p:nvPr>
            <p:ph type="body" idx="1"/>
          </p:nvPr>
        </p:nvSpPr>
        <p:spPr>
          <a:xfrm>
            <a:off x="251520" y="338667"/>
            <a:ext cx="2381613" cy="4105291"/>
          </a:xfrm>
        </p:spPr>
        <p:txBody>
          <a:bodyPr/>
          <a:lstStyle/>
          <a:p>
            <a:pPr marL="76200" indent="0" algn="ctr">
              <a:buNone/>
            </a:pPr>
            <a:r>
              <a:rPr lang="en-AU" dirty="0"/>
              <a:t>Knowledge and semantics </a:t>
            </a:r>
          </a:p>
          <a:p>
            <a:pPr marL="76200" indent="0" algn="ctr">
              <a:buNone/>
            </a:pPr>
            <a:r>
              <a:rPr lang="en-AU" sz="1800" dirty="0">
                <a:solidFill>
                  <a:srgbClr val="C00000"/>
                </a:solidFill>
              </a:rPr>
              <a:t>Knowledge curation</a:t>
            </a:r>
          </a:p>
          <a:p>
            <a:pPr marL="76200" indent="0" algn="ctr">
              <a:buNone/>
            </a:pPr>
            <a:endParaRPr lang="en-AU" sz="1600" dirty="0">
              <a:solidFill>
                <a:srgbClr val="C00000"/>
              </a:solidFill>
            </a:endParaRPr>
          </a:p>
          <a:p>
            <a:pPr marL="76200" indent="0" algn="ctr">
              <a:buNone/>
            </a:pPr>
            <a:r>
              <a:rPr lang="en-AU" sz="1800" dirty="0">
                <a:solidFill>
                  <a:srgbClr val="C00000"/>
                </a:solidFill>
              </a:rPr>
              <a:t>Make the ontologies play nice with each other?</a:t>
            </a:r>
          </a:p>
          <a:p>
            <a:pPr marL="76200" indent="0" algn="ctr">
              <a:buNone/>
            </a:pPr>
            <a:endParaRPr lang="en-AU" sz="1050" dirty="0">
              <a:solidFill>
                <a:srgbClr val="C00000"/>
              </a:solidFill>
            </a:endParaRPr>
          </a:p>
          <a:p>
            <a:pPr marL="76200" indent="0" algn="ctr">
              <a:buNone/>
            </a:pPr>
            <a:r>
              <a:rPr lang="en-AU" sz="1800" dirty="0">
                <a:solidFill>
                  <a:srgbClr val="C00000"/>
                </a:solidFill>
              </a:rPr>
              <a:t>Describe links between features in a consistent way?</a:t>
            </a:r>
          </a:p>
          <a:p>
            <a:pPr marL="76200" indent="0" algn="ctr">
              <a:buNone/>
            </a:pPr>
            <a:endParaRPr lang="en-AU" sz="1100" dirty="0">
              <a:solidFill>
                <a:srgbClr val="C00000"/>
              </a:solidFill>
            </a:endParaRPr>
          </a:p>
          <a:p>
            <a:pPr marL="76200" indent="0" algn="ctr">
              <a:buNone/>
            </a:pPr>
            <a:r>
              <a:rPr lang="en-AU" sz="1800" dirty="0">
                <a:solidFill>
                  <a:srgbClr val="C00000"/>
                </a:solidFill>
              </a:rPr>
              <a:t>Automatic reasoning over everything </a:t>
            </a:r>
            <a:br>
              <a:rPr lang="en-AU" sz="1800" dirty="0">
                <a:solidFill>
                  <a:srgbClr val="C00000"/>
                </a:solidFill>
              </a:rPr>
            </a:br>
            <a:r>
              <a:rPr lang="en-AU" sz="1800" dirty="0">
                <a:solidFill>
                  <a:srgbClr val="C00000"/>
                </a:solidFill>
              </a:rPr>
              <a:t>or </a:t>
            </a:r>
            <a:br>
              <a:rPr lang="en-AU" sz="1800" dirty="0">
                <a:solidFill>
                  <a:srgbClr val="C00000"/>
                </a:solidFill>
              </a:rPr>
            </a:br>
            <a:r>
              <a:rPr lang="en-AU" sz="1800" dirty="0">
                <a:solidFill>
                  <a:srgbClr val="C00000"/>
                </a:solidFill>
              </a:rPr>
              <a:t>optimise ‘reasoning’ for just the good bits?</a:t>
            </a:r>
            <a:endParaRPr lang="en-AU" sz="2000" dirty="0">
              <a:solidFill>
                <a:srgbClr val="C00000"/>
              </a:solidFill>
            </a:endParaRPr>
          </a:p>
        </p:txBody>
      </p:sp>
      <p:sp>
        <p:nvSpPr>
          <p:cNvPr id="6" name="Text Placeholder 5">
            <a:extLst>
              <a:ext uri="{FF2B5EF4-FFF2-40B4-BE49-F238E27FC236}">
                <a16:creationId xmlns:a16="http://schemas.microsoft.com/office/drawing/2014/main" id="{332B42A7-7E43-4E09-ADF0-81CEB7E5DA32}"/>
              </a:ext>
            </a:extLst>
          </p:cNvPr>
          <p:cNvSpPr>
            <a:spLocks noGrp="1"/>
          </p:cNvSpPr>
          <p:nvPr>
            <p:ph type="body" idx="2"/>
          </p:nvPr>
        </p:nvSpPr>
        <p:spPr>
          <a:xfrm>
            <a:off x="6426199" y="338667"/>
            <a:ext cx="2286695" cy="4105291"/>
          </a:xfrm>
        </p:spPr>
        <p:txBody>
          <a:bodyPr/>
          <a:lstStyle/>
          <a:p>
            <a:pPr marL="76200" indent="0" algn="ctr">
              <a:buNone/>
            </a:pPr>
            <a:r>
              <a:rPr lang="en-AU" dirty="0"/>
              <a:t>Tools </a:t>
            </a:r>
          </a:p>
          <a:p>
            <a:pPr marL="76200" indent="0" algn="ctr">
              <a:buNone/>
            </a:pPr>
            <a:endParaRPr lang="en-AU" dirty="0"/>
          </a:p>
          <a:p>
            <a:pPr marL="76200" indent="0" algn="ctr">
              <a:buNone/>
            </a:pPr>
            <a:endParaRPr lang="en-AU" sz="1100" dirty="0"/>
          </a:p>
          <a:p>
            <a:pPr marL="76200" indent="0" algn="ctr">
              <a:buNone/>
            </a:pPr>
            <a:r>
              <a:rPr lang="en-AU" sz="2000" dirty="0">
                <a:solidFill>
                  <a:srgbClr val="C00000"/>
                </a:solidFill>
              </a:rPr>
              <a:t>What do users need and expect on applications?</a:t>
            </a:r>
          </a:p>
        </p:txBody>
      </p:sp>
      <p:sp>
        <p:nvSpPr>
          <p:cNvPr id="7" name="Text Placeholder 2">
            <a:extLst>
              <a:ext uri="{FF2B5EF4-FFF2-40B4-BE49-F238E27FC236}">
                <a16:creationId xmlns:a16="http://schemas.microsoft.com/office/drawing/2014/main" id="{CDEB9ED0-B436-46A3-B9E1-223D3F44F412}"/>
              </a:ext>
            </a:extLst>
          </p:cNvPr>
          <p:cNvSpPr txBox="1">
            <a:spLocks/>
          </p:cNvSpPr>
          <p:nvPr/>
        </p:nvSpPr>
        <p:spPr>
          <a:xfrm>
            <a:off x="3214854" y="338667"/>
            <a:ext cx="2872679" cy="410529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600"/>
              </a:spcBef>
              <a:spcAft>
                <a:spcPts val="0"/>
              </a:spcAft>
              <a:buClr>
                <a:schemeClr val="accent2"/>
              </a:buClr>
              <a:buSzPts val="1800"/>
              <a:buFont typeface="Calibri"/>
              <a:buChar char="•"/>
              <a:defRPr sz="1800" b="0" i="0" u="none" strike="noStrike" cap="none">
                <a:solidFill>
                  <a:schemeClr val="accent2"/>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indent="0" algn="ctr">
              <a:buNone/>
            </a:pPr>
            <a:r>
              <a:rPr lang="en-AU" sz="2000" dirty="0"/>
              <a:t>Spatial</a:t>
            </a:r>
          </a:p>
          <a:p>
            <a:pPr marL="76200" indent="0" algn="ctr">
              <a:buNone/>
            </a:pPr>
            <a:endParaRPr lang="en-AU" sz="1800" dirty="0"/>
          </a:p>
          <a:p>
            <a:pPr marL="76200" indent="0" algn="ctr">
              <a:buFont typeface="Arial"/>
              <a:buNone/>
            </a:pPr>
            <a:endParaRPr lang="en-AU" sz="2000" dirty="0">
              <a:solidFill>
                <a:srgbClr val="C00000"/>
              </a:solidFill>
            </a:endParaRPr>
          </a:p>
          <a:p>
            <a:pPr marL="76200" indent="0" algn="ctr">
              <a:buFont typeface="Arial"/>
              <a:buNone/>
            </a:pPr>
            <a:r>
              <a:rPr lang="en-AU" sz="2000" dirty="0">
                <a:solidFill>
                  <a:srgbClr val="C00000"/>
                </a:solidFill>
              </a:rPr>
              <a:t>Do we process spatial via geodatabase, in graph databases, or both? </a:t>
            </a:r>
            <a:br>
              <a:rPr lang="en-AU" sz="2000" dirty="0">
                <a:solidFill>
                  <a:srgbClr val="C00000"/>
                </a:solidFill>
              </a:rPr>
            </a:br>
            <a:endParaRPr lang="en-AU" sz="2000" dirty="0">
              <a:solidFill>
                <a:srgbClr val="C00000"/>
              </a:solidFill>
            </a:endParaRPr>
          </a:p>
        </p:txBody>
      </p:sp>
      <p:cxnSp>
        <p:nvCxnSpPr>
          <p:cNvPr id="9" name="Straight Connector 8">
            <a:extLst>
              <a:ext uri="{FF2B5EF4-FFF2-40B4-BE49-F238E27FC236}">
                <a16:creationId xmlns:a16="http://schemas.microsoft.com/office/drawing/2014/main" id="{E3CF0F68-4FEF-4ED5-B952-13029F33CB4B}"/>
              </a:ext>
            </a:extLst>
          </p:cNvPr>
          <p:cNvCxnSpPr/>
          <p:nvPr/>
        </p:nvCxnSpPr>
        <p:spPr>
          <a:xfrm>
            <a:off x="0" y="1075264"/>
            <a:ext cx="9144000" cy="0"/>
          </a:xfrm>
          <a:prstGeom prst="line">
            <a:avLst/>
          </a:prstGeom>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E2682151-25BC-4D4D-8318-AA6E70CCE314}"/>
              </a:ext>
            </a:extLst>
          </p:cNvPr>
          <p:cNvSpPr txBox="1"/>
          <p:nvPr/>
        </p:nvSpPr>
        <p:spPr>
          <a:xfrm>
            <a:off x="0" y="30890"/>
            <a:ext cx="3198311" cy="307777"/>
          </a:xfrm>
          <a:prstGeom prst="rect">
            <a:avLst/>
          </a:prstGeom>
          <a:noFill/>
        </p:spPr>
        <p:txBody>
          <a:bodyPr wrap="none" rtlCol="0">
            <a:spAutoFit/>
          </a:bodyPr>
          <a:lstStyle/>
          <a:p>
            <a:r>
              <a:rPr lang="en-AU" dirty="0"/>
              <a:t>(What are the gaps and challenges…)</a:t>
            </a:r>
          </a:p>
        </p:txBody>
      </p:sp>
      <p:pic>
        <p:nvPicPr>
          <p:cNvPr id="2050" name="Picture 2" descr="Related image">
            <a:extLst>
              <a:ext uri="{FF2B5EF4-FFF2-40B4-BE49-F238E27FC236}">
                <a16:creationId xmlns:a16="http://schemas.microsoft.com/office/drawing/2014/main" id="{AAD18D62-4C0D-4D89-910C-4F5A4025F106}"/>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714761" y="2869965"/>
            <a:ext cx="1670163" cy="16701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id="{DAF49DDA-2C85-4C36-8B63-06435127C8CE}"/>
              </a:ext>
            </a:extLst>
          </p:cNvPr>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0866" y="2677767"/>
            <a:ext cx="2286695" cy="13720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CD7EA5-4784-4785-A02B-26EA42D9FD44}"/>
              </a:ext>
            </a:extLst>
          </p:cNvPr>
          <p:cNvSpPr txBox="1"/>
          <p:nvPr/>
        </p:nvSpPr>
        <p:spPr>
          <a:xfrm>
            <a:off x="6669254" y="4074626"/>
            <a:ext cx="1906933" cy="430887"/>
          </a:xfrm>
          <a:prstGeom prst="rect">
            <a:avLst/>
          </a:prstGeom>
          <a:noFill/>
        </p:spPr>
        <p:txBody>
          <a:bodyPr wrap="square" rtlCol="0">
            <a:spAutoFit/>
          </a:bodyPr>
          <a:lstStyle/>
          <a:p>
            <a:pPr algn="ctr"/>
            <a:r>
              <a:rPr lang="en-AU" sz="1100" dirty="0"/>
              <a:t>(Web developers trying to write SPARQL)</a:t>
            </a:r>
          </a:p>
        </p:txBody>
      </p:sp>
      <p:sp>
        <p:nvSpPr>
          <p:cNvPr id="12" name="TextBox 11">
            <a:extLst>
              <a:ext uri="{FF2B5EF4-FFF2-40B4-BE49-F238E27FC236}">
                <a16:creationId xmlns:a16="http://schemas.microsoft.com/office/drawing/2014/main" id="{9EF129A8-5D4F-436F-9FD7-AB588DF0C2AC}"/>
              </a:ext>
            </a:extLst>
          </p:cNvPr>
          <p:cNvSpPr txBox="1"/>
          <p:nvPr/>
        </p:nvSpPr>
        <p:spPr>
          <a:xfrm>
            <a:off x="3618533" y="4540128"/>
            <a:ext cx="1906933" cy="600164"/>
          </a:xfrm>
          <a:prstGeom prst="rect">
            <a:avLst/>
          </a:prstGeom>
          <a:noFill/>
        </p:spPr>
        <p:txBody>
          <a:bodyPr wrap="square" rtlCol="0">
            <a:spAutoFit/>
          </a:bodyPr>
          <a:lstStyle/>
          <a:p>
            <a:pPr algn="ctr"/>
            <a:r>
              <a:rPr lang="en-AU" sz="1100" dirty="0"/>
              <a:t>(Our project team switching on reasoning over 1B+ triples)</a:t>
            </a:r>
          </a:p>
        </p:txBody>
      </p:sp>
    </p:spTree>
    <p:extLst>
      <p:ext uri="{BB962C8B-B14F-4D97-AF65-F5344CB8AC3E}">
        <p14:creationId xmlns:p14="http://schemas.microsoft.com/office/powerpoint/2010/main" val="117751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0197C-06AA-4A40-A8EA-BE4D0848CADE}"/>
              </a:ext>
            </a:extLst>
          </p:cNvPr>
          <p:cNvSpPr>
            <a:spLocks noGrp="1"/>
          </p:cNvSpPr>
          <p:nvPr>
            <p:ph type="title"/>
          </p:nvPr>
        </p:nvSpPr>
        <p:spPr>
          <a:xfrm>
            <a:off x="4838700" y="752118"/>
            <a:ext cx="4038600" cy="639365"/>
          </a:xfrm>
        </p:spPr>
        <p:txBody>
          <a:bodyPr/>
          <a:lstStyle/>
          <a:p>
            <a:r>
              <a:rPr lang="en-AU" dirty="0">
                <a:solidFill>
                  <a:schemeClr val="bg1"/>
                </a:solidFill>
              </a:rPr>
              <a:t>Overview</a:t>
            </a:r>
          </a:p>
        </p:txBody>
      </p:sp>
      <p:sp>
        <p:nvSpPr>
          <p:cNvPr id="4" name="Text Placeholder 3">
            <a:extLst>
              <a:ext uri="{FF2B5EF4-FFF2-40B4-BE49-F238E27FC236}">
                <a16:creationId xmlns:a16="http://schemas.microsoft.com/office/drawing/2014/main" id="{16C804FB-DD1A-48DF-A5F8-E766EE5A8033}"/>
              </a:ext>
            </a:extLst>
          </p:cNvPr>
          <p:cNvSpPr>
            <a:spLocks noGrp="1"/>
          </p:cNvSpPr>
          <p:nvPr>
            <p:ph type="body" idx="2"/>
          </p:nvPr>
        </p:nvSpPr>
        <p:spPr/>
        <p:txBody>
          <a:bodyPr/>
          <a:lstStyle/>
          <a:p>
            <a:pPr marL="76200" indent="0">
              <a:buNone/>
            </a:pPr>
            <a:r>
              <a:rPr lang="en-AU" dirty="0"/>
              <a:t>Loc-I and problem space</a:t>
            </a:r>
          </a:p>
          <a:p>
            <a:pPr marL="76200" indent="0">
              <a:buNone/>
            </a:pPr>
            <a:endParaRPr lang="en-AU" dirty="0"/>
          </a:p>
          <a:p>
            <a:pPr marL="76200" indent="0">
              <a:buNone/>
            </a:pPr>
            <a:r>
              <a:rPr lang="en-AU" dirty="0"/>
              <a:t>Loc-I Spatial knowledge graph</a:t>
            </a:r>
          </a:p>
          <a:p>
            <a:pPr marL="76200" indent="0">
              <a:buNone/>
            </a:pPr>
            <a:endParaRPr lang="en-AU" dirty="0"/>
          </a:p>
          <a:p>
            <a:pPr marL="76200" indent="0">
              <a:buNone/>
            </a:pPr>
            <a:r>
              <a:rPr lang="en-AU" dirty="0"/>
              <a:t>Easy bits &amp; no-so-easy bits</a:t>
            </a:r>
          </a:p>
          <a:p>
            <a:pPr marL="76200" indent="0">
              <a:buNone/>
            </a:pPr>
            <a:endParaRPr lang="en-AU" dirty="0"/>
          </a:p>
          <a:p>
            <a:pPr marL="76200" indent="0">
              <a:buNone/>
            </a:pPr>
            <a:r>
              <a:rPr lang="en-AU" dirty="0"/>
              <a:t>Learnings</a:t>
            </a:r>
          </a:p>
        </p:txBody>
      </p:sp>
      <p:pic>
        <p:nvPicPr>
          <p:cNvPr id="5" name="Google Shape;245;p49" descr="https://lh3.googleusercontent.com/uQa0dIL7ZrK9pi5Zf5_bi0zKcPnSZoe0mHRYyRmpWzqu6YhwnVfSoHNOJuAfWZTAoMpgX8gUGY4pSXtwW4EYLMJgDG7hq4EH6gPpRpU3-P7nQOm73uIQiW5Wr6d8HJ01CIQkNyQ">
            <a:extLst>
              <a:ext uri="{FF2B5EF4-FFF2-40B4-BE49-F238E27FC236}">
                <a16:creationId xmlns:a16="http://schemas.microsoft.com/office/drawing/2014/main" id="{A426C2BB-439C-4E91-9C9C-59CFA0B48552}"/>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6341" y="269795"/>
            <a:ext cx="4688341" cy="4603910"/>
          </a:xfrm>
          <a:prstGeom prst="rect">
            <a:avLst/>
          </a:prstGeom>
          <a:noFill/>
          <a:ln>
            <a:noFill/>
          </a:ln>
        </p:spPr>
      </p:pic>
    </p:spTree>
    <p:extLst>
      <p:ext uri="{BB962C8B-B14F-4D97-AF65-F5344CB8AC3E}">
        <p14:creationId xmlns:p14="http://schemas.microsoft.com/office/powerpoint/2010/main" val="295783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C6D9-05AF-40E9-975E-C35339706916}"/>
              </a:ext>
            </a:extLst>
          </p:cNvPr>
          <p:cNvSpPr>
            <a:spLocks noGrp="1"/>
          </p:cNvSpPr>
          <p:nvPr>
            <p:ph type="title"/>
          </p:nvPr>
        </p:nvSpPr>
        <p:spPr/>
        <p:txBody>
          <a:bodyPr/>
          <a:lstStyle/>
          <a:p>
            <a:r>
              <a:rPr lang="en-AU" dirty="0"/>
              <a:t>Learnings</a:t>
            </a:r>
          </a:p>
        </p:txBody>
      </p:sp>
      <p:sp>
        <p:nvSpPr>
          <p:cNvPr id="3" name="Text Placeholder 2">
            <a:extLst>
              <a:ext uri="{FF2B5EF4-FFF2-40B4-BE49-F238E27FC236}">
                <a16:creationId xmlns:a16="http://schemas.microsoft.com/office/drawing/2014/main" id="{15DDEF90-3483-47A1-81BF-4606B5D14387}"/>
              </a:ext>
            </a:extLst>
          </p:cNvPr>
          <p:cNvSpPr>
            <a:spLocks noGrp="1"/>
          </p:cNvSpPr>
          <p:nvPr>
            <p:ph type="body" idx="1"/>
          </p:nvPr>
        </p:nvSpPr>
        <p:spPr/>
        <p:txBody>
          <a:bodyPr/>
          <a:lstStyle/>
          <a:p>
            <a:pPr marL="76200" indent="0">
              <a:buNone/>
            </a:pPr>
            <a:r>
              <a:rPr lang="en-AU" sz="2000" b="1" dirty="0"/>
              <a:t>Knowledge graphs </a:t>
            </a:r>
            <a:r>
              <a:rPr lang="en-AU" sz="2000" dirty="0"/>
              <a:t>are great, but it’s not a silver bullet. </a:t>
            </a:r>
          </a:p>
          <a:p>
            <a:pPr marL="76200" indent="0">
              <a:buNone/>
            </a:pPr>
            <a:r>
              <a:rPr lang="en-AU" sz="2000" dirty="0"/>
              <a:t>Know what questions you’re seeking to provide answers. </a:t>
            </a:r>
          </a:p>
          <a:p>
            <a:pPr marL="76200" indent="0">
              <a:buNone/>
            </a:pPr>
            <a:r>
              <a:rPr lang="en-AU" sz="2000" dirty="0"/>
              <a:t>Optimise queries with appropriate tools: </a:t>
            </a:r>
          </a:p>
          <a:p>
            <a:pPr>
              <a:buFont typeface="Arial" panose="020B0604020202020204" pitchFamily="34" charset="0"/>
              <a:buChar char="•"/>
            </a:pPr>
            <a:r>
              <a:rPr lang="en-AU" sz="2000" dirty="0"/>
              <a:t>Semantic tools for semantic reasoning</a:t>
            </a:r>
          </a:p>
          <a:p>
            <a:pPr>
              <a:buFont typeface="Arial" panose="020B0604020202020204" pitchFamily="34" charset="0"/>
              <a:buChar char="•"/>
            </a:pPr>
            <a:r>
              <a:rPr lang="en-AU" sz="2000" dirty="0"/>
              <a:t>Spatial tools for spatial reasoning/processing</a:t>
            </a:r>
          </a:p>
          <a:p>
            <a:pPr>
              <a:buFont typeface="Arial" panose="020B0604020202020204" pitchFamily="34" charset="0"/>
              <a:buChar char="•"/>
            </a:pPr>
            <a:r>
              <a:rPr lang="en-AU" sz="2000" dirty="0"/>
              <a:t>Text analysis/search tools for text/label searching</a:t>
            </a:r>
          </a:p>
          <a:p>
            <a:pPr marL="76200" indent="0">
              <a:buNone/>
            </a:pPr>
            <a:endParaRPr lang="en-AU" sz="2000" dirty="0"/>
          </a:p>
          <a:p>
            <a:pPr marL="76200" indent="0">
              <a:buNone/>
            </a:pPr>
            <a:r>
              <a:rPr lang="en-AU" sz="2000" b="1" dirty="0"/>
              <a:t>Reasoning.</a:t>
            </a:r>
            <a:r>
              <a:rPr lang="en-AU" sz="2000" dirty="0"/>
              <a:t> DON’T (!!) turn on automated reasoning until you’re certain all your ontologies can work together. Ontology harmonisation doesn’t happen overnight!</a:t>
            </a:r>
          </a:p>
        </p:txBody>
      </p:sp>
    </p:spTree>
    <p:extLst>
      <p:ext uri="{BB962C8B-B14F-4D97-AF65-F5344CB8AC3E}">
        <p14:creationId xmlns:p14="http://schemas.microsoft.com/office/powerpoint/2010/main" val="1984917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51"/>
          <p:cNvSpPr txBox="1">
            <a:spLocks noGrp="1"/>
          </p:cNvSpPr>
          <p:nvPr>
            <p:ph type="body" idx="2"/>
          </p:nvPr>
        </p:nvSpPr>
        <p:spPr>
          <a:xfrm>
            <a:off x="5076056" y="238048"/>
            <a:ext cx="3801244" cy="367240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2400"/>
              <a:buNone/>
            </a:pPr>
            <a:r>
              <a:rPr lang="en-AU" dirty="0">
                <a:solidFill>
                  <a:schemeClr val="accent1"/>
                </a:solidFill>
              </a:rPr>
              <a:t>Loc-I</a:t>
            </a:r>
          </a:p>
          <a:p>
            <a:pPr marL="0" lvl="0" indent="0" algn="l" rtl="0">
              <a:lnSpc>
                <a:spcPct val="90000"/>
              </a:lnSpc>
              <a:spcBef>
                <a:spcPts val="0"/>
              </a:spcBef>
              <a:spcAft>
                <a:spcPts val="0"/>
              </a:spcAft>
              <a:buClr>
                <a:schemeClr val="accent1"/>
              </a:buClr>
              <a:buSzPts val="2400"/>
              <a:buNone/>
            </a:pPr>
            <a:endParaRPr lang="en-AU" dirty="0">
              <a:solidFill>
                <a:schemeClr val="accent1"/>
              </a:solidFill>
            </a:endParaRPr>
          </a:p>
          <a:p>
            <a:pPr marL="0" lvl="0" indent="0">
              <a:spcBef>
                <a:spcPts val="0"/>
              </a:spcBef>
              <a:buClr>
                <a:schemeClr val="accent1"/>
              </a:buClr>
              <a:buNone/>
            </a:pPr>
            <a:r>
              <a:rPr lang="en-AU" dirty="0"/>
              <a:t>Spinning up a spatial knowledge graph should be easy... once you know how</a:t>
            </a:r>
          </a:p>
          <a:p>
            <a:pPr marL="0" lvl="0" indent="0">
              <a:spcBef>
                <a:spcPts val="0"/>
              </a:spcBef>
              <a:buClr>
                <a:schemeClr val="accent1"/>
              </a:buClr>
              <a:buNone/>
            </a:pPr>
            <a:endParaRPr lang="en-AU" dirty="0"/>
          </a:p>
          <a:p>
            <a:pPr marL="0" lvl="0" indent="0">
              <a:spcBef>
                <a:spcPts val="0"/>
              </a:spcBef>
              <a:buClr>
                <a:schemeClr val="accent1"/>
              </a:buClr>
              <a:buNone/>
            </a:pPr>
            <a:r>
              <a:rPr lang="en-AU" dirty="0"/>
              <a:t>Hybrid Spatial knowledge graph APIs</a:t>
            </a:r>
          </a:p>
          <a:p>
            <a:pPr marL="0" indent="0">
              <a:spcBef>
                <a:spcPts val="0"/>
              </a:spcBef>
              <a:buClr>
                <a:schemeClr val="accent1"/>
              </a:buClr>
              <a:buNone/>
            </a:pPr>
            <a:endParaRPr lang="en-AU" b="1" i="1" dirty="0"/>
          </a:p>
          <a:p>
            <a:pPr marL="0" indent="0">
              <a:spcBef>
                <a:spcPts val="0"/>
              </a:spcBef>
              <a:buClr>
                <a:schemeClr val="accent1"/>
              </a:buClr>
              <a:buNone/>
            </a:pPr>
            <a:r>
              <a:rPr lang="en-AU" dirty="0"/>
              <a:t>Challenges in this space</a:t>
            </a:r>
          </a:p>
          <a:p>
            <a:pPr marL="0" indent="0">
              <a:spcBef>
                <a:spcPts val="0"/>
              </a:spcBef>
              <a:buClr>
                <a:schemeClr val="accent1"/>
              </a:buClr>
              <a:buNone/>
            </a:pPr>
            <a:endParaRPr lang="en-AU" b="1" i="1" dirty="0"/>
          </a:p>
          <a:p>
            <a:pPr marL="0" indent="0">
              <a:spcBef>
                <a:spcPts val="0"/>
              </a:spcBef>
              <a:buClr>
                <a:schemeClr val="accent1"/>
              </a:buClr>
              <a:buNone/>
            </a:pPr>
            <a:r>
              <a:rPr lang="en-AU" b="1" i="1" dirty="0"/>
              <a:t>Come see me at my poster later!</a:t>
            </a:r>
          </a:p>
          <a:p>
            <a:pPr marL="0" lvl="0" indent="0">
              <a:spcBef>
                <a:spcPts val="0"/>
              </a:spcBef>
              <a:buClr>
                <a:schemeClr val="accent1"/>
              </a:buClr>
              <a:buNone/>
            </a:pPr>
            <a:endParaRPr lang="en-AU" dirty="0"/>
          </a:p>
        </p:txBody>
      </p:sp>
      <p:pic>
        <p:nvPicPr>
          <p:cNvPr id="5" name="Google Shape;245;p49" descr="https://lh3.googleusercontent.com/uQa0dIL7ZrK9pi5Zf5_bi0zKcPnSZoe0mHRYyRmpWzqu6YhwnVfSoHNOJuAfWZTAoMpgX8gUGY4pSXtwW4EYLMJgDG7hq4EH6gPpRpU3-P7nQOm73uIQiW5Wr6d8HJ01CIQkNyQ">
            <a:extLst>
              <a:ext uri="{FF2B5EF4-FFF2-40B4-BE49-F238E27FC236}">
                <a16:creationId xmlns:a16="http://schemas.microsoft.com/office/drawing/2014/main" id="{45F8CA35-5886-4D5C-9A72-8D9A11DDFD2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7306" y="683474"/>
            <a:ext cx="3933035" cy="3544448"/>
          </a:xfrm>
          <a:prstGeom prst="rect">
            <a:avLst/>
          </a:prstGeom>
          <a:noFill/>
          <a:ln>
            <a:noFill/>
          </a:ln>
        </p:spPr>
      </p:pic>
    </p:spTree>
    <p:extLst>
      <p:ext uri="{BB962C8B-B14F-4D97-AF65-F5344CB8AC3E}">
        <p14:creationId xmlns:p14="http://schemas.microsoft.com/office/powerpoint/2010/main" val="477166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subTitle" idx="1"/>
          </p:nvPr>
        </p:nvSpPr>
        <p:spPr>
          <a:xfrm>
            <a:off x="251520" y="2571749"/>
            <a:ext cx="3960440" cy="1965463"/>
          </a:xfrm>
        </p:spPr>
        <p:txBody>
          <a:bodyPr>
            <a:normAutofit/>
          </a:bodyPr>
          <a:lstStyle/>
          <a:p>
            <a:pPr>
              <a:spcAft>
                <a:spcPct val="0"/>
              </a:spcAft>
            </a:pPr>
            <a:r>
              <a:rPr lang="en-US" sz="1200" dirty="0"/>
              <a:t>CSIRO Land and Water</a:t>
            </a:r>
          </a:p>
          <a:p>
            <a:pPr lvl="1">
              <a:tabLst>
                <a:tab pos="355600" algn="l"/>
              </a:tabLst>
            </a:pPr>
            <a:r>
              <a:rPr lang="en-US" sz="1200" dirty="0"/>
              <a:t>Jonathan Yu</a:t>
            </a:r>
            <a:br>
              <a:rPr lang="en-US" sz="1200" dirty="0"/>
            </a:br>
            <a:r>
              <a:rPr lang="en-US" sz="1200" dirty="0"/>
              <a:t>Loc-I Technical Lead</a:t>
            </a:r>
            <a:br>
              <a:rPr lang="en-US" sz="1200" dirty="0"/>
            </a:br>
            <a:r>
              <a:rPr lang="en-US" sz="1200" dirty="0"/>
              <a:t>Research Data Scientist</a:t>
            </a:r>
          </a:p>
          <a:p>
            <a:pPr marL="270000" lvl="2" indent="-270000">
              <a:spcAft>
                <a:spcPct val="0"/>
              </a:spcAft>
            </a:pPr>
            <a:r>
              <a:rPr lang="en-US" sz="1200" dirty="0"/>
              <a:t>+61 3 9545 2457</a:t>
            </a:r>
          </a:p>
          <a:p>
            <a:pPr marL="270000" lvl="2" indent="-270000">
              <a:spcAft>
                <a:spcPct val="0"/>
              </a:spcAft>
            </a:pPr>
            <a:r>
              <a:rPr lang="en-US" sz="1200" dirty="0"/>
              <a:t>Jonathan.yu@csiro.au</a:t>
            </a:r>
          </a:p>
          <a:p>
            <a:pPr marL="270000" lvl="2" indent="-270000">
              <a:spcAft>
                <a:spcPct val="0"/>
              </a:spcAft>
            </a:pPr>
            <a:r>
              <a:rPr lang="en-AU" sz="1200" dirty="0">
                <a:hlinkClick r:id="rId2"/>
              </a:rPr>
              <a:t>csiro.au/</a:t>
            </a:r>
            <a:r>
              <a:rPr lang="en-AU" sz="1200" dirty="0" err="1">
                <a:hlinkClick r:id="rId2"/>
              </a:rPr>
              <a:t>landandwater</a:t>
            </a:r>
            <a:endParaRPr lang="en-US" sz="1200" dirty="0"/>
          </a:p>
        </p:txBody>
      </p:sp>
      <p:sp>
        <p:nvSpPr>
          <p:cNvPr id="38913" name="Title 3"/>
          <p:cNvSpPr>
            <a:spLocks noGrp="1"/>
          </p:cNvSpPr>
          <p:nvPr>
            <p:ph type="title"/>
          </p:nvPr>
        </p:nvSpPr>
        <p:spPr/>
        <p:txBody>
          <a:bodyPr/>
          <a:lstStyle/>
          <a:p>
            <a:pPr eaLnBrk="1" hangingPunct="1">
              <a:spcAft>
                <a:spcPct val="0"/>
              </a:spcAft>
            </a:pPr>
            <a:r>
              <a:rPr lang="en-US" dirty="0"/>
              <a:t>Thank you</a:t>
            </a:r>
          </a:p>
        </p:txBody>
      </p:sp>
    </p:spTree>
    <p:extLst>
      <p:ext uri="{BB962C8B-B14F-4D97-AF65-F5344CB8AC3E}">
        <p14:creationId xmlns:p14="http://schemas.microsoft.com/office/powerpoint/2010/main" val="417937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
          <p:cNvSpPr/>
          <p:nvPr/>
        </p:nvSpPr>
        <p:spPr>
          <a:xfrm>
            <a:off x="6692024" y="179363"/>
            <a:ext cx="1516702" cy="111358"/>
          </a:xfrm>
          <a:prstGeom prst="rect">
            <a:avLst/>
          </a:prstGeom>
          <a:solidFill>
            <a:schemeClr val="dk1"/>
          </a:solidFill>
          <a:ln>
            <a:noFill/>
          </a:ln>
        </p:spPr>
        <p:txBody>
          <a:bodyPr spcFirstLastPara="1" wrap="square" lIns="34637" tIns="17318" rIns="86592" bIns="17318" anchor="ctr" anchorCtr="0">
            <a:noAutofit/>
          </a:bodyPr>
          <a:lstStyle/>
          <a:p>
            <a:pPr algn="r">
              <a:lnSpc>
                <a:spcPct val="110000"/>
              </a:lnSpc>
              <a:buClr>
                <a:srgbClr val="FEFFFE"/>
              </a:buClr>
              <a:buSzPts val="1000"/>
            </a:pPr>
            <a:r>
              <a:rPr lang="en-AU" sz="481" i="1">
                <a:solidFill>
                  <a:srgbClr val="FEFFFE"/>
                </a:solidFill>
              </a:rPr>
              <a:t>Loc-I Experience Maps </a:t>
            </a:r>
            <a:r>
              <a:rPr lang="en-AU" sz="481" b="1" i="1">
                <a:solidFill>
                  <a:srgbClr val="FEFFFE"/>
                </a:solidFill>
              </a:rPr>
              <a:t>| ECOSYSTEM  </a:t>
            </a:r>
            <a:endParaRPr sz="674"/>
          </a:p>
        </p:txBody>
      </p:sp>
      <p:grpSp>
        <p:nvGrpSpPr>
          <p:cNvPr id="1091" name="Google Shape;1091;p9"/>
          <p:cNvGrpSpPr/>
          <p:nvPr/>
        </p:nvGrpSpPr>
        <p:grpSpPr>
          <a:xfrm>
            <a:off x="6527971" y="133508"/>
            <a:ext cx="328104" cy="201390"/>
            <a:chOff x="11755789" y="161925"/>
            <a:chExt cx="682031" cy="418631"/>
          </a:xfrm>
        </p:grpSpPr>
        <p:sp>
          <p:nvSpPr>
            <p:cNvPr id="1092" name="Google Shape;1092;p9"/>
            <p:cNvSpPr/>
            <p:nvPr/>
          </p:nvSpPr>
          <p:spPr>
            <a:xfrm>
              <a:off x="11755789" y="161925"/>
              <a:ext cx="682031" cy="418631"/>
            </a:xfrm>
            <a:custGeom>
              <a:avLst/>
              <a:gdLst/>
              <a:ahLst/>
              <a:cxnLst/>
              <a:rect l="l" t="t" r="r" b="b"/>
              <a:pathLst>
                <a:path w="377199" h="231525" extrusionOk="0">
                  <a:moveTo>
                    <a:pt x="0" y="115770"/>
                  </a:moveTo>
                  <a:cubicBezTo>
                    <a:pt x="0" y="51848"/>
                    <a:pt x="52982" y="-1436"/>
                    <a:pt x="115741" y="29"/>
                  </a:cubicBezTo>
                  <a:cubicBezTo>
                    <a:pt x="178500" y="1494"/>
                    <a:pt x="390357" y="129652"/>
                    <a:pt x="376555" y="124562"/>
                  </a:cubicBezTo>
                  <a:cubicBezTo>
                    <a:pt x="380005" y="122923"/>
                    <a:pt x="178500" y="232976"/>
                    <a:pt x="115741" y="231511"/>
                  </a:cubicBezTo>
                  <a:cubicBezTo>
                    <a:pt x="52982" y="230046"/>
                    <a:pt x="0" y="179692"/>
                    <a:pt x="0" y="115770"/>
                  </a:cubicBezTo>
                  <a:close/>
                </a:path>
              </a:pathLst>
            </a:custGeom>
            <a:solidFill>
              <a:schemeClr val="dk1"/>
            </a:solidFill>
            <a:ln w="12700" cap="flat" cmpd="sng">
              <a:solidFill>
                <a:schemeClr val="lt1"/>
              </a:solidFill>
              <a:prstDash val="solid"/>
              <a:round/>
              <a:headEnd type="none" w="sm" len="sm"/>
              <a:tailEnd type="none" w="sm" len="sm"/>
            </a:ln>
          </p:spPr>
          <p:txBody>
            <a:bodyPr spcFirstLastPara="1" wrap="square" lIns="34637" tIns="17318" rIns="34637" bIns="17318" anchor="ctr" anchorCtr="0">
              <a:noAutofit/>
            </a:bodyPr>
            <a:lstStyle/>
            <a:p>
              <a:pPr algn="ctr">
                <a:lnSpc>
                  <a:spcPct val="110000"/>
                </a:lnSpc>
                <a:buClr>
                  <a:schemeClr val="lt1"/>
                </a:buClr>
                <a:buSzPts val="1000"/>
              </a:pPr>
              <a:endParaRPr sz="481">
                <a:solidFill>
                  <a:srgbClr val="60A5CC"/>
                </a:solidFill>
              </a:endParaRPr>
            </a:p>
          </p:txBody>
        </p:sp>
        <p:pic>
          <p:nvPicPr>
            <p:cNvPr id="1093" name="Google Shape;1093;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771777" y="161925"/>
              <a:ext cx="413343" cy="413343"/>
            </a:xfrm>
            <a:prstGeom prst="rect">
              <a:avLst/>
            </a:prstGeom>
            <a:noFill/>
            <a:ln>
              <a:noFill/>
            </a:ln>
          </p:spPr>
        </p:pic>
      </p:grpSp>
      <p:sp>
        <p:nvSpPr>
          <p:cNvPr id="1094" name="Google Shape;1094;p9"/>
          <p:cNvSpPr txBox="1"/>
          <p:nvPr/>
        </p:nvSpPr>
        <p:spPr>
          <a:xfrm>
            <a:off x="1157437" y="199305"/>
            <a:ext cx="5517146" cy="488467"/>
          </a:xfrm>
          <a:prstGeom prst="rect">
            <a:avLst/>
          </a:prstGeom>
          <a:noFill/>
          <a:ln>
            <a:noFill/>
          </a:ln>
        </p:spPr>
        <p:txBody>
          <a:bodyPr spcFirstLastPara="1" wrap="square" lIns="0" tIns="0" rIns="0" bIns="0" anchor="t" anchorCtr="0">
            <a:spAutoFit/>
          </a:bodyPr>
          <a:lstStyle/>
          <a:p>
            <a:pPr>
              <a:lnSpc>
                <a:spcPct val="110000"/>
              </a:lnSpc>
              <a:buClr>
                <a:srgbClr val="60A5CC"/>
              </a:buClr>
              <a:buSzPts val="3000"/>
            </a:pPr>
            <a:r>
              <a:rPr lang="en-AU" sz="1443" b="1">
                <a:solidFill>
                  <a:srgbClr val="60A5CC"/>
                </a:solidFill>
                <a:latin typeface="Calibri"/>
                <a:ea typeface="Calibri"/>
                <a:cs typeface="Calibri"/>
                <a:sym typeface="Calibri"/>
              </a:rPr>
              <a:t>User Archetypes, Interactions and Environments for Loc-I Users and Technical Stakeholders</a:t>
            </a:r>
            <a:endParaRPr sz="1443" b="1">
              <a:solidFill>
                <a:srgbClr val="60A5CC"/>
              </a:solidFill>
              <a:latin typeface="Calibri"/>
              <a:ea typeface="Calibri"/>
              <a:cs typeface="Calibri"/>
              <a:sym typeface="Calibri"/>
            </a:endParaRPr>
          </a:p>
        </p:txBody>
      </p:sp>
      <p:sp>
        <p:nvSpPr>
          <p:cNvPr id="1095" name="Google Shape;1095;p9"/>
          <p:cNvSpPr txBox="1"/>
          <p:nvPr/>
        </p:nvSpPr>
        <p:spPr>
          <a:xfrm>
            <a:off x="1218876" y="3389170"/>
            <a:ext cx="553535" cy="212588"/>
          </a:xfrm>
          <a:prstGeom prst="rect">
            <a:avLst/>
          </a:prstGeom>
          <a:noFill/>
          <a:ln>
            <a:noFill/>
          </a:ln>
        </p:spPr>
        <p:txBody>
          <a:bodyPr spcFirstLastPara="1" wrap="square" lIns="0" tIns="34637" rIns="0" bIns="0" anchor="t" anchorCtr="0">
            <a:spAutoFit/>
          </a:bodyPr>
          <a:lstStyle/>
          <a:p>
            <a:pPr algn="ctr">
              <a:buClr>
                <a:srgbClr val="60A5CC"/>
              </a:buClr>
              <a:buSzPts val="1200"/>
            </a:pPr>
            <a:r>
              <a:rPr lang="en-AU" sz="577" b="1">
                <a:solidFill>
                  <a:srgbClr val="60A5CC"/>
                </a:solidFill>
              </a:rPr>
              <a:t>Sam Sterling </a:t>
            </a:r>
            <a:endParaRPr sz="674"/>
          </a:p>
          <a:p>
            <a:pPr algn="ctr">
              <a:buClr>
                <a:srgbClr val="60A5CC"/>
              </a:buClr>
              <a:buSzPts val="1200"/>
            </a:pPr>
            <a:r>
              <a:rPr lang="en-AU" sz="577">
                <a:solidFill>
                  <a:srgbClr val="60A5CC"/>
                </a:solidFill>
              </a:rPr>
              <a:t>DataLab analyst</a:t>
            </a:r>
            <a:endParaRPr sz="674"/>
          </a:p>
        </p:txBody>
      </p:sp>
      <p:pic>
        <p:nvPicPr>
          <p:cNvPr id="1096" name="Google Shape;1096;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99637" y="3113032"/>
            <a:ext cx="597509" cy="673504"/>
          </a:xfrm>
          <a:prstGeom prst="rect">
            <a:avLst/>
          </a:prstGeom>
          <a:noFill/>
          <a:ln>
            <a:noFill/>
          </a:ln>
        </p:spPr>
      </p:pic>
      <p:sp>
        <p:nvSpPr>
          <p:cNvPr id="1097" name="Google Shape;1097;p9"/>
          <p:cNvSpPr txBox="1"/>
          <p:nvPr/>
        </p:nvSpPr>
        <p:spPr>
          <a:xfrm>
            <a:off x="5381446" y="2005752"/>
            <a:ext cx="800476" cy="212588"/>
          </a:xfrm>
          <a:prstGeom prst="rect">
            <a:avLst/>
          </a:prstGeom>
          <a:noFill/>
          <a:ln>
            <a:noFill/>
          </a:ln>
        </p:spPr>
        <p:txBody>
          <a:bodyPr spcFirstLastPara="1" wrap="square" lIns="0" tIns="34637" rIns="0" bIns="0" anchor="t" anchorCtr="0">
            <a:spAutoFit/>
          </a:bodyPr>
          <a:lstStyle/>
          <a:p>
            <a:pPr algn="ctr">
              <a:buClr>
                <a:srgbClr val="60A5CC"/>
              </a:buClr>
              <a:buSzPts val="1200"/>
            </a:pPr>
            <a:r>
              <a:rPr lang="en-AU" sz="577" b="1">
                <a:solidFill>
                  <a:srgbClr val="60A5CC"/>
                </a:solidFill>
              </a:rPr>
              <a:t>Alex Ward</a:t>
            </a:r>
            <a:endParaRPr sz="674"/>
          </a:p>
          <a:p>
            <a:pPr algn="ctr">
              <a:buClr>
                <a:srgbClr val="60A5CC"/>
              </a:buClr>
              <a:buSzPts val="1200"/>
            </a:pPr>
            <a:r>
              <a:rPr lang="en-AU" sz="577">
                <a:solidFill>
                  <a:srgbClr val="60A5CC"/>
                </a:solidFill>
              </a:rPr>
              <a:t>Data analyst</a:t>
            </a:r>
            <a:endParaRPr sz="674"/>
          </a:p>
        </p:txBody>
      </p:sp>
      <p:pic>
        <p:nvPicPr>
          <p:cNvPr id="1098" name="Google Shape;1098;p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87266" y="1364699"/>
            <a:ext cx="588835" cy="663725"/>
          </a:xfrm>
          <a:prstGeom prst="rect">
            <a:avLst/>
          </a:prstGeom>
          <a:noFill/>
          <a:ln>
            <a:noFill/>
          </a:ln>
        </p:spPr>
      </p:pic>
      <p:pic>
        <p:nvPicPr>
          <p:cNvPr id="1099" name="Google Shape;1099;p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487266" y="3027426"/>
            <a:ext cx="588836" cy="663727"/>
          </a:xfrm>
          <a:prstGeom prst="rect">
            <a:avLst/>
          </a:prstGeom>
          <a:noFill/>
          <a:ln>
            <a:noFill/>
          </a:ln>
        </p:spPr>
      </p:pic>
      <p:sp>
        <p:nvSpPr>
          <p:cNvPr id="1100" name="Google Shape;1100;p9"/>
          <p:cNvSpPr txBox="1"/>
          <p:nvPr/>
        </p:nvSpPr>
        <p:spPr>
          <a:xfrm>
            <a:off x="5183129" y="3704200"/>
            <a:ext cx="1304907" cy="212588"/>
          </a:xfrm>
          <a:prstGeom prst="rect">
            <a:avLst/>
          </a:prstGeom>
          <a:noFill/>
          <a:ln>
            <a:noFill/>
          </a:ln>
        </p:spPr>
        <p:txBody>
          <a:bodyPr spcFirstLastPara="1" wrap="square" lIns="0" tIns="34637" rIns="0" bIns="0" anchor="t" anchorCtr="0">
            <a:spAutoFit/>
          </a:bodyPr>
          <a:lstStyle/>
          <a:p>
            <a:pPr algn="ctr">
              <a:buClr>
                <a:srgbClr val="60A5CC"/>
              </a:buClr>
              <a:buSzPts val="1200"/>
            </a:pPr>
            <a:r>
              <a:rPr lang="en-AU" sz="577" b="1">
                <a:solidFill>
                  <a:srgbClr val="60A5CC"/>
                </a:solidFill>
              </a:rPr>
              <a:t>Joan Kosta</a:t>
            </a:r>
            <a:endParaRPr sz="674"/>
          </a:p>
          <a:p>
            <a:pPr algn="ctr">
              <a:buClr>
                <a:srgbClr val="60A5CC"/>
              </a:buClr>
              <a:buSzPts val="1200"/>
            </a:pPr>
            <a:r>
              <a:rPr lang="en-AU" sz="577">
                <a:solidFill>
                  <a:srgbClr val="60A5CC"/>
                </a:solidFill>
              </a:rPr>
              <a:t>Analyst manager/broker</a:t>
            </a:r>
            <a:endParaRPr sz="674"/>
          </a:p>
        </p:txBody>
      </p:sp>
      <p:sp>
        <p:nvSpPr>
          <p:cNvPr id="1101" name="Google Shape;1101;p9"/>
          <p:cNvSpPr txBox="1"/>
          <p:nvPr/>
        </p:nvSpPr>
        <p:spPr>
          <a:xfrm>
            <a:off x="5163355" y="2893186"/>
            <a:ext cx="1304907" cy="212588"/>
          </a:xfrm>
          <a:prstGeom prst="rect">
            <a:avLst/>
          </a:prstGeom>
          <a:noFill/>
          <a:ln>
            <a:noFill/>
          </a:ln>
        </p:spPr>
        <p:txBody>
          <a:bodyPr spcFirstLastPara="1" wrap="square" lIns="0" tIns="34637" rIns="0" bIns="0" anchor="t" anchorCtr="0">
            <a:spAutoFit/>
          </a:bodyPr>
          <a:lstStyle/>
          <a:p>
            <a:pPr algn="ctr">
              <a:buClr>
                <a:srgbClr val="60A5CC"/>
              </a:buClr>
              <a:buSzPts val="1200"/>
            </a:pPr>
            <a:r>
              <a:rPr lang="en-AU" sz="577" b="1">
                <a:solidFill>
                  <a:srgbClr val="60A5CC"/>
                </a:solidFill>
              </a:rPr>
              <a:t>Gordan Abara </a:t>
            </a:r>
            <a:endParaRPr sz="674"/>
          </a:p>
          <a:p>
            <a:pPr algn="ctr">
              <a:buClr>
                <a:srgbClr val="60A5CC"/>
              </a:buClr>
              <a:buSzPts val="1200"/>
            </a:pPr>
            <a:r>
              <a:rPr lang="en-AU" sz="577">
                <a:solidFill>
                  <a:srgbClr val="60A5CC"/>
                </a:solidFill>
              </a:rPr>
              <a:t>GIS analyst</a:t>
            </a:r>
            <a:endParaRPr sz="674"/>
          </a:p>
        </p:txBody>
      </p:sp>
      <p:pic>
        <p:nvPicPr>
          <p:cNvPr id="1102" name="Google Shape;1102;p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487266" y="2245348"/>
            <a:ext cx="588836" cy="663726"/>
          </a:xfrm>
          <a:prstGeom prst="rect">
            <a:avLst/>
          </a:prstGeom>
          <a:noFill/>
          <a:ln>
            <a:noFill/>
          </a:ln>
        </p:spPr>
      </p:pic>
      <p:sp>
        <p:nvSpPr>
          <p:cNvPr id="1103" name="Google Shape;1103;p9"/>
          <p:cNvSpPr/>
          <p:nvPr/>
        </p:nvSpPr>
        <p:spPr>
          <a:xfrm>
            <a:off x="1427105" y="4406664"/>
            <a:ext cx="1621792" cy="226968"/>
          </a:xfrm>
          <a:prstGeom prst="rect">
            <a:avLst/>
          </a:prstGeom>
          <a:solidFill>
            <a:srgbClr val="EAEDF8"/>
          </a:solidFill>
          <a:ln>
            <a:noFill/>
          </a:ln>
        </p:spPr>
        <p:txBody>
          <a:bodyPr spcFirstLastPara="1" wrap="square" lIns="34637" tIns="17318" rIns="34637" bIns="17318" anchor="ctr" anchorCtr="0">
            <a:noAutofit/>
          </a:bodyPr>
          <a:lstStyle/>
          <a:p>
            <a:pPr algn="ctr">
              <a:lnSpc>
                <a:spcPct val="110000"/>
              </a:lnSpc>
              <a:buClr>
                <a:srgbClr val="2023A7"/>
              </a:buClr>
              <a:buSzPts val="1000"/>
            </a:pPr>
            <a:r>
              <a:rPr lang="en-AU" sz="481" b="1">
                <a:solidFill>
                  <a:srgbClr val="2023A7"/>
                </a:solidFill>
              </a:rPr>
              <a:t>POLICY</a:t>
            </a:r>
            <a:endParaRPr sz="674"/>
          </a:p>
        </p:txBody>
      </p:sp>
      <p:sp>
        <p:nvSpPr>
          <p:cNvPr id="1104" name="Google Shape;1104;p9"/>
          <p:cNvSpPr/>
          <p:nvPr/>
        </p:nvSpPr>
        <p:spPr>
          <a:xfrm>
            <a:off x="3106638" y="4406556"/>
            <a:ext cx="1465362" cy="226968"/>
          </a:xfrm>
          <a:prstGeom prst="rect">
            <a:avLst/>
          </a:prstGeom>
          <a:solidFill>
            <a:srgbClr val="EAEDF8"/>
          </a:solidFill>
          <a:ln>
            <a:noFill/>
          </a:ln>
        </p:spPr>
        <p:txBody>
          <a:bodyPr spcFirstLastPara="1" wrap="square" lIns="34637" tIns="17318" rIns="34637" bIns="17318" anchor="ctr" anchorCtr="0">
            <a:noAutofit/>
          </a:bodyPr>
          <a:lstStyle/>
          <a:p>
            <a:pPr algn="ctr">
              <a:lnSpc>
                <a:spcPct val="110000"/>
              </a:lnSpc>
              <a:buClr>
                <a:srgbClr val="2023A7"/>
              </a:buClr>
              <a:buSzPts val="1000"/>
            </a:pPr>
            <a:r>
              <a:rPr lang="en-AU" sz="481" b="1">
                <a:solidFill>
                  <a:srgbClr val="2023A7"/>
                </a:solidFill>
              </a:rPr>
              <a:t>DATA PREP</a:t>
            </a:r>
            <a:endParaRPr sz="674"/>
          </a:p>
        </p:txBody>
      </p:sp>
      <p:sp>
        <p:nvSpPr>
          <p:cNvPr id="1105" name="Google Shape;1105;p9"/>
          <p:cNvSpPr/>
          <p:nvPr/>
        </p:nvSpPr>
        <p:spPr>
          <a:xfrm>
            <a:off x="4629741" y="4406556"/>
            <a:ext cx="1669498" cy="226968"/>
          </a:xfrm>
          <a:prstGeom prst="rect">
            <a:avLst/>
          </a:prstGeom>
          <a:solidFill>
            <a:srgbClr val="EAEDF8"/>
          </a:solidFill>
          <a:ln>
            <a:noFill/>
          </a:ln>
        </p:spPr>
        <p:txBody>
          <a:bodyPr spcFirstLastPara="1" wrap="square" lIns="34637" tIns="17318" rIns="34637" bIns="17318" anchor="ctr" anchorCtr="0">
            <a:noAutofit/>
          </a:bodyPr>
          <a:lstStyle/>
          <a:p>
            <a:pPr algn="ctr">
              <a:lnSpc>
                <a:spcPct val="110000"/>
              </a:lnSpc>
              <a:buClr>
                <a:srgbClr val="2023A7"/>
              </a:buClr>
              <a:buSzPts val="1000"/>
            </a:pPr>
            <a:r>
              <a:rPr lang="en-AU" sz="481" b="1">
                <a:solidFill>
                  <a:srgbClr val="2023A7"/>
                </a:solidFill>
              </a:rPr>
              <a:t>ANALYSIS</a:t>
            </a:r>
            <a:endParaRPr sz="674"/>
          </a:p>
        </p:txBody>
      </p:sp>
      <p:sp>
        <p:nvSpPr>
          <p:cNvPr id="1106" name="Google Shape;1106;p9"/>
          <p:cNvSpPr/>
          <p:nvPr/>
        </p:nvSpPr>
        <p:spPr>
          <a:xfrm>
            <a:off x="6335058" y="4406556"/>
            <a:ext cx="1416630" cy="226968"/>
          </a:xfrm>
          <a:prstGeom prst="rect">
            <a:avLst/>
          </a:prstGeom>
          <a:solidFill>
            <a:srgbClr val="EAEDF8"/>
          </a:solidFill>
          <a:ln>
            <a:noFill/>
          </a:ln>
        </p:spPr>
        <p:txBody>
          <a:bodyPr spcFirstLastPara="1" wrap="square" lIns="34637" tIns="17318" rIns="34637" bIns="17318" anchor="ctr" anchorCtr="0">
            <a:noAutofit/>
          </a:bodyPr>
          <a:lstStyle/>
          <a:p>
            <a:pPr algn="ctr">
              <a:lnSpc>
                <a:spcPct val="110000"/>
              </a:lnSpc>
              <a:buClr>
                <a:srgbClr val="2023A7"/>
              </a:buClr>
              <a:buSzPts val="1000"/>
            </a:pPr>
            <a:r>
              <a:rPr lang="en-AU" sz="481" b="1">
                <a:solidFill>
                  <a:srgbClr val="2023A7"/>
                </a:solidFill>
              </a:rPr>
              <a:t>SHARE</a:t>
            </a:r>
            <a:endParaRPr sz="674"/>
          </a:p>
        </p:txBody>
      </p:sp>
      <p:sp>
        <p:nvSpPr>
          <p:cNvPr id="1107" name="Google Shape;1107;p9"/>
          <p:cNvSpPr/>
          <p:nvPr/>
        </p:nvSpPr>
        <p:spPr>
          <a:xfrm rot="5400000">
            <a:off x="4455412" y="1061174"/>
            <a:ext cx="324394" cy="6499122"/>
          </a:xfrm>
          <a:prstGeom prst="leftBrace">
            <a:avLst>
              <a:gd name="adj1" fmla="val 8333"/>
              <a:gd name="adj2" fmla="val 32087"/>
            </a:avLst>
          </a:prstGeom>
          <a:noFill/>
          <a:ln w="9525" cap="flat" cmpd="sng">
            <a:solidFill>
              <a:schemeClr val="accent2"/>
            </a:solidFill>
            <a:prstDash val="solid"/>
            <a:round/>
            <a:headEnd type="none" w="sm" len="sm"/>
            <a:tailEnd type="none" w="sm" len="sm"/>
          </a:ln>
        </p:spPr>
        <p:txBody>
          <a:bodyPr spcFirstLastPara="1" wrap="square" lIns="43982" tIns="21985" rIns="43982" bIns="21985" anchor="ctr" anchorCtr="0">
            <a:noAutofit/>
          </a:bodyPr>
          <a:lstStyle/>
          <a:p>
            <a:pPr algn="ctr">
              <a:buClr>
                <a:schemeClr val="dk1"/>
              </a:buClr>
              <a:buSzPts val="2969"/>
            </a:pPr>
            <a:endParaRPr sz="1428">
              <a:solidFill>
                <a:srgbClr val="60A5CC"/>
              </a:solidFill>
            </a:endParaRPr>
          </a:p>
        </p:txBody>
      </p:sp>
      <p:sp>
        <p:nvSpPr>
          <p:cNvPr id="1108" name="Google Shape;1108;p9"/>
          <p:cNvSpPr txBox="1"/>
          <p:nvPr/>
        </p:nvSpPr>
        <p:spPr>
          <a:xfrm>
            <a:off x="5204099" y="4022344"/>
            <a:ext cx="1258573" cy="97719"/>
          </a:xfrm>
          <a:prstGeom prst="rect">
            <a:avLst/>
          </a:prstGeom>
          <a:noFill/>
          <a:ln>
            <a:noFill/>
          </a:ln>
        </p:spPr>
        <p:txBody>
          <a:bodyPr spcFirstLastPara="1" wrap="square" lIns="0" tIns="0" rIns="0" bIns="0" anchor="t" anchorCtr="0">
            <a:spAutoFit/>
          </a:bodyPr>
          <a:lstStyle/>
          <a:p>
            <a:pPr algn="ctr">
              <a:lnSpc>
                <a:spcPct val="110000"/>
              </a:lnSpc>
              <a:buClr>
                <a:srgbClr val="2023A7"/>
              </a:buClr>
              <a:buSzPts val="1200"/>
            </a:pPr>
            <a:r>
              <a:rPr lang="en-AU" sz="577">
                <a:solidFill>
                  <a:srgbClr val="2023A7"/>
                </a:solidFill>
              </a:rPr>
              <a:t>ANALYTIC WORKFLOWS</a:t>
            </a:r>
            <a:endParaRPr sz="674"/>
          </a:p>
        </p:txBody>
      </p:sp>
      <p:sp>
        <p:nvSpPr>
          <p:cNvPr id="1109" name="Google Shape;1109;p9"/>
          <p:cNvSpPr/>
          <p:nvPr/>
        </p:nvSpPr>
        <p:spPr>
          <a:xfrm>
            <a:off x="1153522" y="1246935"/>
            <a:ext cx="1364948" cy="2695943"/>
          </a:xfrm>
          <a:prstGeom prst="rect">
            <a:avLst/>
          </a:prstGeom>
          <a:noFill/>
          <a:ln w="10775" cap="flat" cmpd="sng">
            <a:solidFill>
              <a:srgbClr val="878787"/>
            </a:solidFill>
            <a:prstDash val="solid"/>
            <a:round/>
            <a:headEnd type="none" w="sm" len="sm"/>
            <a:tailEnd type="none" w="sm" len="sm"/>
          </a:ln>
        </p:spPr>
        <p:txBody>
          <a:bodyPr spcFirstLastPara="1" wrap="square" lIns="34637" tIns="17318" rIns="34637" bIns="17318" anchor="t" anchorCtr="0">
            <a:noAutofit/>
          </a:bodyPr>
          <a:lstStyle/>
          <a:p>
            <a:pPr>
              <a:lnSpc>
                <a:spcPct val="110000"/>
              </a:lnSpc>
              <a:buClr>
                <a:srgbClr val="878787"/>
              </a:buClr>
              <a:buSzPts val="1100"/>
            </a:pPr>
            <a:r>
              <a:rPr lang="en-AU" sz="529" b="1">
                <a:solidFill>
                  <a:srgbClr val="878787"/>
                </a:solidFill>
              </a:rPr>
              <a:t>The DataLab</a:t>
            </a:r>
            <a:endParaRPr sz="529" b="1">
              <a:solidFill>
                <a:srgbClr val="60A5CC"/>
              </a:solidFill>
            </a:endParaRPr>
          </a:p>
        </p:txBody>
      </p:sp>
      <p:sp>
        <p:nvSpPr>
          <p:cNvPr id="1110" name="Google Shape;1110;p9"/>
          <p:cNvSpPr/>
          <p:nvPr/>
        </p:nvSpPr>
        <p:spPr>
          <a:xfrm>
            <a:off x="3164313" y="2060301"/>
            <a:ext cx="1599188" cy="1500011"/>
          </a:xfrm>
          <a:prstGeom prst="snip2SameRect">
            <a:avLst>
              <a:gd name="adj1" fmla="val 16667"/>
              <a:gd name="adj2" fmla="val 0"/>
            </a:avLst>
          </a:prstGeom>
          <a:solidFill>
            <a:srgbClr val="D2E6E8">
              <a:alpha val="49803"/>
            </a:srgbClr>
          </a:solidFill>
          <a:ln>
            <a:noFill/>
          </a:ln>
        </p:spPr>
        <p:txBody>
          <a:bodyPr spcFirstLastPara="1" wrap="square" lIns="34637" tIns="0" rIns="34637" bIns="17318" anchor="t" anchorCtr="0">
            <a:noAutofit/>
          </a:bodyPr>
          <a:lstStyle/>
          <a:p>
            <a:pPr algn="ctr">
              <a:lnSpc>
                <a:spcPct val="110000"/>
              </a:lnSpc>
              <a:buClr>
                <a:srgbClr val="60A5CC"/>
              </a:buClr>
              <a:buSzPts val="2000"/>
            </a:pPr>
            <a:r>
              <a:rPr lang="en-AU" sz="962" b="1">
                <a:solidFill>
                  <a:srgbClr val="60A5CC"/>
                </a:solidFill>
              </a:rPr>
              <a:t>Enterprise Data Warehouse (EDW)</a:t>
            </a:r>
            <a:endParaRPr sz="962" b="1">
              <a:solidFill>
                <a:srgbClr val="60A5CC"/>
              </a:solidFill>
            </a:endParaRPr>
          </a:p>
        </p:txBody>
      </p:sp>
      <p:sp>
        <p:nvSpPr>
          <p:cNvPr id="1111" name="Google Shape;1111;p9"/>
          <p:cNvSpPr txBox="1"/>
          <p:nvPr/>
        </p:nvSpPr>
        <p:spPr>
          <a:xfrm>
            <a:off x="4119773" y="3173588"/>
            <a:ext cx="756577" cy="390201"/>
          </a:xfrm>
          <a:prstGeom prst="rect">
            <a:avLst/>
          </a:prstGeom>
          <a:noFill/>
          <a:ln>
            <a:noFill/>
          </a:ln>
        </p:spPr>
        <p:txBody>
          <a:bodyPr spcFirstLastPara="1" wrap="square" lIns="0" tIns="34637" rIns="0" bIns="0" anchor="t" anchorCtr="0">
            <a:spAutoFit/>
          </a:bodyPr>
          <a:lstStyle/>
          <a:p>
            <a:pPr algn="ctr">
              <a:buClr>
                <a:srgbClr val="60A5CC"/>
              </a:buClr>
              <a:buSzPts val="1200"/>
            </a:pPr>
            <a:r>
              <a:rPr lang="en-AU" sz="577" b="1">
                <a:solidFill>
                  <a:srgbClr val="60A5CC"/>
                </a:solidFill>
              </a:rPr>
              <a:t>Helga Santoso</a:t>
            </a:r>
            <a:endParaRPr sz="577" b="1">
              <a:solidFill>
                <a:srgbClr val="60A5CC"/>
              </a:solidFill>
            </a:endParaRPr>
          </a:p>
          <a:p>
            <a:pPr algn="ctr">
              <a:buClr>
                <a:srgbClr val="60A5CC"/>
              </a:buClr>
              <a:buSzPts val="1200"/>
            </a:pPr>
            <a:r>
              <a:rPr lang="en-AU" sz="577">
                <a:solidFill>
                  <a:srgbClr val="60A5CC"/>
                </a:solidFill>
              </a:rPr>
              <a:t>Enterprise data</a:t>
            </a:r>
            <a:br>
              <a:rPr lang="en-AU" sz="577">
                <a:solidFill>
                  <a:srgbClr val="60A5CC"/>
                </a:solidFill>
              </a:rPr>
            </a:br>
            <a:r>
              <a:rPr lang="en-AU" sz="577">
                <a:solidFill>
                  <a:srgbClr val="60A5CC"/>
                </a:solidFill>
              </a:rPr>
              <a:t>warehouse administrator</a:t>
            </a:r>
            <a:endParaRPr sz="674"/>
          </a:p>
        </p:txBody>
      </p:sp>
      <p:cxnSp>
        <p:nvCxnSpPr>
          <p:cNvPr id="1112" name="Google Shape;1112;p9"/>
          <p:cNvCxnSpPr>
            <a:cxnSpLocks/>
            <a:stCxn id="1110" idx="0"/>
          </p:cNvCxnSpPr>
          <p:nvPr/>
        </p:nvCxnSpPr>
        <p:spPr>
          <a:xfrm>
            <a:off x="4763501" y="2810307"/>
            <a:ext cx="498162" cy="0"/>
          </a:xfrm>
          <a:prstGeom prst="straightConnector1">
            <a:avLst/>
          </a:prstGeom>
          <a:ln>
            <a:headEnd type="triangle" w="lg" len="lg"/>
            <a:tailEnd type="triangle" w="lg" len="lg"/>
          </a:ln>
        </p:spPr>
        <p:style>
          <a:lnRef idx="1">
            <a:schemeClr val="accent5"/>
          </a:lnRef>
          <a:fillRef idx="0">
            <a:schemeClr val="accent5"/>
          </a:fillRef>
          <a:effectRef idx="0">
            <a:schemeClr val="accent5"/>
          </a:effectRef>
          <a:fontRef idx="minor">
            <a:schemeClr val="tx1"/>
          </a:fontRef>
        </p:style>
      </p:cxnSp>
      <p:cxnSp>
        <p:nvCxnSpPr>
          <p:cNvPr id="1113" name="Google Shape;1113;p9"/>
          <p:cNvCxnSpPr/>
          <p:nvPr/>
        </p:nvCxnSpPr>
        <p:spPr>
          <a:xfrm rot="10800000">
            <a:off x="5487265" y="1513220"/>
            <a:ext cx="25697" cy="2213995"/>
          </a:xfrm>
          <a:prstGeom prst="straightConnector1">
            <a:avLst/>
          </a:prstGeom>
          <a:noFill/>
          <a:ln w="22225" cap="flat" cmpd="sng">
            <a:solidFill>
              <a:schemeClr val="accent1"/>
            </a:solidFill>
            <a:prstDash val="dash"/>
            <a:round/>
            <a:headEnd type="triangle" w="lg" len="lg"/>
            <a:tailEnd type="triangle" w="lg" len="lg"/>
          </a:ln>
        </p:spPr>
      </p:cxnSp>
      <p:pic>
        <p:nvPicPr>
          <p:cNvPr id="1114" name="Google Shape;1114;p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076036" y="2261270"/>
            <a:ext cx="458218" cy="458218"/>
          </a:xfrm>
          <a:prstGeom prst="rect">
            <a:avLst/>
          </a:prstGeom>
          <a:noFill/>
          <a:ln>
            <a:noFill/>
          </a:ln>
        </p:spPr>
      </p:pic>
      <p:pic>
        <p:nvPicPr>
          <p:cNvPr id="1115" name="Google Shape;1115;p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225623" y="2200778"/>
            <a:ext cx="458218" cy="458218"/>
          </a:xfrm>
          <a:prstGeom prst="rect">
            <a:avLst/>
          </a:prstGeom>
          <a:noFill/>
          <a:ln>
            <a:noFill/>
          </a:ln>
        </p:spPr>
      </p:pic>
      <p:pic>
        <p:nvPicPr>
          <p:cNvPr id="1116" name="Google Shape;1116;p9"/>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225623" y="2613640"/>
            <a:ext cx="458218" cy="458218"/>
          </a:xfrm>
          <a:prstGeom prst="rect">
            <a:avLst/>
          </a:prstGeom>
          <a:noFill/>
          <a:ln>
            <a:noFill/>
          </a:ln>
        </p:spPr>
      </p:pic>
      <p:sp>
        <p:nvSpPr>
          <p:cNvPr id="1117" name="Google Shape;1117;p9"/>
          <p:cNvSpPr txBox="1"/>
          <p:nvPr/>
        </p:nvSpPr>
        <p:spPr>
          <a:xfrm>
            <a:off x="7073745" y="2003318"/>
            <a:ext cx="818403" cy="81369"/>
          </a:xfrm>
          <a:prstGeom prst="rect">
            <a:avLst/>
          </a:prstGeom>
          <a:noFill/>
          <a:ln>
            <a:noFill/>
          </a:ln>
        </p:spPr>
        <p:txBody>
          <a:bodyPr spcFirstLastPara="1" wrap="square" lIns="0" tIns="0" rIns="0" bIns="0" anchor="t" anchorCtr="0">
            <a:spAutoFit/>
          </a:bodyPr>
          <a:lstStyle/>
          <a:p>
            <a:pPr algn="ctr">
              <a:lnSpc>
                <a:spcPct val="110000"/>
              </a:lnSpc>
              <a:buClr>
                <a:srgbClr val="90B92D"/>
              </a:buClr>
              <a:buSzPts val="1000"/>
            </a:pPr>
            <a:r>
              <a:rPr lang="en-AU" sz="481" b="1">
                <a:solidFill>
                  <a:srgbClr val="90B92D"/>
                </a:solidFill>
              </a:rPr>
              <a:t>INFORMATION PRODUCTS </a:t>
            </a:r>
            <a:endParaRPr sz="674"/>
          </a:p>
        </p:txBody>
      </p:sp>
      <p:grpSp>
        <p:nvGrpSpPr>
          <p:cNvPr id="1118" name="Google Shape;1118;p9"/>
          <p:cNvGrpSpPr/>
          <p:nvPr/>
        </p:nvGrpSpPr>
        <p:grpSpPr>
          <a:xfrm>
            <a:off x="1427106" y="4687343"/>
            <a:ext cx="6440064" cy="151319"/>
            <a:chOff x="1657371" y="4570569"/>
            <a:chExt cx="13386985" cy="314546"/>
          </a:xfrm>
        </p:grpSpPr>
        <p:sp>
          <p:nvSpPr>
            <p:cNvPr id="1119" name="Google Shape;1119;p9"/>
            <p:cNvSpPr txBox="1"/>
            <p:nvPr/>
          </p:nvSpPr>
          <p:spPr>
            <a:xfrm>
              <a:off x="1657687" y="4570569"/>
              <a:ext cx="1756384" cy="314546"/>
            </a:xfrm>
            <a:prstGeom prst="rect">
              <a:avLst/>
            </a:prstGeom>
            <a:solidFill>
              <a:schemeClr val="accent1"/>
            </a:solidFill>
            <a:ln>
              <a:noFill/>
            </a:ln>
          </p:spPr>
          <p:txBody>
            <a:bodyPr spcFirstLastPara="1" wrap="square" lIns="86592" tIns="34637" rIns="34637" bIns="34637" anchor="ctr" anchorCtr="0">
              <a:spAutoFit/>
            </a:bodyPr>
            <a:lstStyle/>
            <a:p>
              <a:pPr algn="ctr">
                <a:lnSpc>
                  <a:spcPct val="110000"/>
                </a:lnSpc>
                <a:buClr>
                  <a:srgbClr val="0F1153"/>
                </a:buClr>
                <a:buSzPts val="1000"/>
              </a:pPr>
              <a:r>
                <a:rPr lang="en-AU" sz="481">
                  <a:solidFill>
                    <a:srgbClr val="0F1153"/>
                  </a:solidFill>
                </a:rPr>
                <a:t>Commission enquiry</a:t>
              </a:r>
              <a:endParaRPr sz="674"/>
            </a:p>
          </p:txBody>
        </p:sp>
        <p:sp>
          <p:nvSpPr>
            <p:cNvPr id="1120" name="Google Shape;1120;p9"/>
            <p:cNvSpPr txBox="1"/>
            <p:nvPr/>
          </p:nvSpPr>
          <p:spPr>
            <a:xfrm>
              <a:off x="3413950" y="4570569"/>
              <a:ext cx="1617847" cy="314546"/>
            </a:xfrm>
            <a:prstGeom prst="rect">
              <a:avLst/>
            </a:prstGeom>
            <a:solidFill>
              <a:srgbClr val="EAEDF8"/>
            </a:solidFill>
            <a:ln>
              <a:noFill/>
            </a:ln>
          </p:spPr>
          <p:txBody>
            <a:bodyPr spcFirstLastPara="1" wrap="square" lIns="86592" tIns="34637" rIns="34637" bIns="34637" anchor="ctr" anchorCtr="0">
              <a:spAutoFit/>
            </a:bodyPr>
            <a:lstStyle/>
            <a:p>
              <a:pPr algn="ctr">
                <a:lnSpc>
                  <a:spcPct val="110000"/>
                </a:lnSpc>
                <a:buClr>
                  <a:srgbClr val="0F1153"/>
                </a:buClr>
                <a:buSzPts val="1000"/>
              </a:pPr>
              <a:r>
                <a:rPr lang="en-AU" sz="481">
                  <a:solidFill>
                    <a:srgbClr val="0F1153"/>
                  </a:solidFill>
                </a:rPr>
                <a:t>Develop enquiry</a:t>
              </a:r>
              <a:endParaRPr sz="674"/>
            </a:p>
          </p:txBody>
        </p:sp>
        <p:sp>
          <p:nvSpPr>
            <p:cNvPr id="1121" name="Google Shape;1121;p9"/>
            <p:cNvSpPr txBox="1"/>
            <p:nvPr/>
          </p:nvSpPr>
          <p:spPr>
            <a:xfrm>
              <a:off x="5031797" y="4570569"/>
              <a:ext cx="2555107" cy="314546"/>
            </a:xfrm>
            <a:prstGeom prst="rect">
              <a:avLst/>
            </a:prstGeom>
            <a:solidFill>
              <a:schemeClr val="accent5"/>
            </a:solidFill>
            <a:ln>
              <a:noFill/>
            </a:ln>
          </p:spPr>
          <p:txBody>
            <a:bodyPr spcFirstLastPara="1" wrap="square" lIns="86592" tIns="34637" rIns="34637" bIns="34637" anchor="ctr" anchorCtr="0">
              <a:spAutoFit/>
            </a:bodyPr>
            <a:lstStyle/>
            <a:p>
              <a:pPr algn="ctr">
                <a:lnSpc>
                  <a:spcPct val="110000"/>
                </a:lnSpc>
                <a:buClr>
                  <a:srgbClr val="0F1153"/>
                </a:buClr>
                <a:buSzPts val="1000"/>
              </a:pPr>
              <a:r>
                <a:rPr lang="en-AU" sz="481">
                  <a:solidFill>
                    <a:srgbClr val="0F1153"/>
                  </a:solidFill>
                </a:rPr>
                <a:t>Sourcing data</a:t>
              </a:r>
              <a:endParaRPr sz="674"/>
            </a:p>
          </p:txBody>
        </p:sp>
        <p:sp>
          <p:nvSpPr>
            <p:cNvPr id="1122" name="Google Shape;1122;p9"/>
            <p:cNvSpPr txBox="1"/>
            <p:nvPr/>
          </p:nvSpPr>
          <p:spPr>
            <a:xfrm>
              <a:off x="7586905" y="4570569"/>
              <a:ext cx="2133421" cy="314546"/>
            </a:xfrm>
            <a:prstGeom prst="rect">
              <a:avLst/>
            </a:prstGeom>
            <a:solidFill>
              <a:srgbClr val="E9F4D0"/>
            </a:solidFill>
            <a:ln>
              <a:noFill/>
            </a:ln>
          </p:spPr>
          <p:txBody>
            <a:bodyPr spcFirstLastPara="1" wrap="square" lIns="86592" tIns="34637" rIns="34637" bIns="34637" anchor="ctr" anchorCtr="0">
              <a:spAutoFit/>
            </a:bodyPr>
            <a:lstStyle/>
            <a:p>
              <a:pPr algn="ctr">
                <a:lnSpc>
                  <a:spcPct val="110000"/>
                </a:lnSpc>
                <a:buClr>
                  <a:srgbClr val="0F1153"/>
                </a:buClr>
                <a:buSzPts val="1000"/>
              </a:pPr>
              <a:r>
                <a:rPr lang="en-AU" sz="481">
                  <a:solidFill>
                    <a:srgbClr val="0F1153"/>
                  </a:solidFill>
                </a:rPr>
                <a:t>Prepare data</a:t>
              </a:r>
              <a:endParaRPr sz="674"/>
            </a:p>
          </p:txBody>
        </p:sp>
        <p:sp>
          <p:nvSpPr>
            <p:cNvPr id="1123" name="Google Shape;1123;p9"/>
            <p:cNvSpPr txBox="1"/>
            <p:nvPr/>
          </p:nvSpPr>
          <p:spPr>
            <a:xfrm>
              <a:off x="9724014" y="4570569"/>
              <a:ext cx="2062134" cy="314546"/>
            </a:xfrm>
            <a:prstGeom prst="rect">
              <a:avLst/>
            </a:prstGeom>
            <a:solidFill>
              <a:schemeClr val="accent3">
                <a:alpha val="98823"/>
              </a:schemeClr>
            </a:solidFill>
            <a:ln>
              <a:noFill/>
            </a:ln>
          </p:spPr>
          <p:txBody>
            <a:bodyPr spcFirstLastPara="1" wrap="square" lIns="86592" tIns="34637" rIns="34637" bIns="34637" anchor="ctr" anchorCtr="0">
              <a:spAutoFit/>
            </a:bodyPr>
            <a:lstStyle/>
            <a:p>
              <a:pPr algn="ctr">
                <a:lnSpc>
                  <a:spcPct val="110000"/>
                </a:lnSpc>
                <a:buClr>
                  <a:srgbClr val="0F1153"/>
                </a:buClr>
                <a:buSzPts val="1000"/>
              </a:pPr>
              <a:r>
                <a:rPr lang="en-AU" sz="481">
                  <a:solidFill>
                    <a:srgbClr val="0F1153"/>
                  </a:solidFill>
                </a:rPr>
                <a:t>Perform the analysis</a:t>
              </a:r>
              <a:endParaRPr sz="674"/>
            </a:p>
          </p:txBody>
        </p:sp>
        <p:sp>
          <p:nvSpPr>
            <p:cNvPr id="1124" name="Google Shape;1124;p9"/>
            <p:cNvSpPr txBox="1"/>
            <p:nvPr/>
          </p:nvSpPr>
          <p:spPr>
            <a:xfrm>
              <a:off x="11785094" y="4570569"/>
              <a:ext cx="1569600" cy="314546"/>
            </a:xfrm>
            <a:prstGeom prst="rect">
              <a:avLst/>
            </a:prstGeom>
            <a:solidFill>
              <a:srgbClr val="EDBC31"/>
            </a:solidFill>
            <a:ln>
              <a:noFill/>
            </a:ln>
          </p:spPr>
          <p:txBody>
            <a:bodyPr spcFirstLastPara="1" wrap="square" lIns="86592" tIns="34637" rIns="34637" bIns="34637" anchor="ctr" anchorCtr="0">
              <a:spAutoFit/>
            </a:bodyPr>
            <a:lstStyle/>
            <a:p>
              <a:pPr algn="ctr">
                <a:lnSpc>
                  <a:spcPct val="110000"/>
                </a:lnSpc>
                <a:buClr>
                  <a:srgbClr val="0F1153"/>
                </a:buClr>
                <a:buSzPts val="1000"/>
              </a:pPr>
              <a:r>
                <a:rPr lang="en-AU" sz="481">
                  <a:solidFill>
                    <a:srgbClr val="0F1153"/>
                  </a:solidFill>
                </a:rPr>
                <a:t>Develop output</a:t>
              </a:r>
              <a:endParaRPr sz="674"/>
            </a:p>
          </p:txBody>
        </p:sp>
        <p:sp>
          <p:nvSpPr>
            <p:cNvPr id="1125" name="Google Shape;1125;p9"/>
            <p:cNvSpPr txBox="1"/>
            <p:nvPr/>
          </p:nvSpPr>
          <p:spPr>
            <a:xfrm>
              <a:off x="13354694" y="4570569"/>
              <a:ext cx="1449609" cy="314546"/>
            </a:xfrm>
            <a:prstGeom prst="rect">
              <a:avLst/>
            </a:prstGeom>
            <a:solidFill>
              <a:srgbClr val="FFF0C5"/>
            </a:solidFill>
            <a:ln>
              <a:noFill/>
            </a:ln>
          </p:spPr>
          <p:txBody>
            <a:bodyPr spcFirstLastPara="1" wrap="square" lIns="86592" tIns="34637" rIns="34637" bIns="34637" anchor="ctr" anchorCtr="0">
              <a:spAutoFit/>
            </a:bodyPr>
            <a:lstStyle/>
            <a:p>
              <a:pPr algn="ctr">
                <a:lnSpc>
                  <a:spcPct val="110000"/>
                </a:lnSpc>
                <a:buClr>
                  <a:srgbClr val="0F1153"/>
                </a:buClr>
                <a:buSzPts val="1000"/>
              </a:pPr>
              <a:r>
                <a:rPr lang="en-AU" sz="481">
                  <a:solidFill>
                    <a:srgbClr val="0F1153"/>
                  </a:solidFill>
                </a:rPr>
                <a:t>  Share knowledge</a:t>
              </a:r>
              <a:endParaRPr sz="674"/>
            </a:p>
          </p:txBody>
        </p:sp>
        <p:sp>
          <p:nvSpPr>
            <p:cNvPr id="1126" name="Google Shape;1126;p9"/>
            <p:cNvSpPr/>
            <p:nvPr/>
          </p:nvSpPr>
          <p:spPr>
            <a:xfrm rot="5400000">
              <a:off x="13321863" y="4609903"/>
              <a:ext cx="305712" cy="240052"/>
            </a:xfrm>
            <a:prstGeom prst="triangle">
              <a:avLst>
                <a:gd name="adj" fmla="val 50000"/>
              </a:avLst>
            </a:prstGeom>
            <a:solidFill>
              <a:srgbClr val="EDBC31"/>
            </a:solidFill>
            <a:ln>
              <a:noFill/>
            </a:ln>
          </p:spPr>
          <p:txBody>
            <a:bodyPr spcFirstLastPara="1" wrap="square" lIns="34637" tIns="17318" rIns="34637" bIns="17318" anchor="ctr" anchorCtr="0">
              <a:noAutofit/>
            </a:bodyPr>
            <a:lstStyle/>
            <a:p>
              <a:pPr algn="ctr">
                <a:lnSpc>
                  <a:spcPct val="110000"/>
                </a:lnSpc>
                <a:buClr>
                  <a:schemeClr val="lt1"/>
                </a:buClr>
                <a:buSzPts val="1000"/>
              </a:pPr>
              <a:endParaRPr sz="481">
                <a:solidFill>
                  <a:srgbClr val="60A5CC"/>
                </a:solidFill>
              </a:endParaRPr>
            </a:p>
          </p:txBody>
        </p:sp>
        <p:sp>
          <p:nvSpPr>
            <p:cNvPr id="1127" name="Google Shape;1127;p9"/>
            <p:cNvSpPr/>
            <p:nvPr/>
          </p:nvSpPr>
          <p:spPr>
            <a:xfrm rot="5400000">
              <a:off x="11753317" y="4609903"/>
              <a:ext cx="305712" cy="240052"/>
            </a:xfrm>
            <a:prstGeom prst="triangle">
              <a:avLst>
                <a:gd name="adj" fmla="val 50000"/>
              </a:avLst>
            </a:prstGeom>
            <a:solidFill>
              <a:schemeClr val="accent3"/>
            </a:solidFill>
            <a:ln>
              <a:noFill/>
            </a:ln>
          </p:spPr>
          <p:txBody>
            <a:bodyPr spcFirstLastPara="1" wrap="square" lIns="34637" tIns="17318" rIns="34637" bIns="17318" anchor="ctr" anchorCtr="0">
              <a:noAutofit/>
            </a:bodyPr>
            <a:lstStyle/>
            <a:p>
              <a:pPr algn="ctr">
                <a:lnSpc>
                  <a:spcPct val="110000"/>
                </a:lnSpc>
                <a:buClr>
                  <a:schemeClr val="lt1"/>
                </a:buClr>
                <a:buSzPts val="1000"/>
              </a:pPr>
              <a:endParaRPr sz="481">
                <a:solidFill>
                  <a:srgbClr val="60A5CC"/>
                </a:solidFill>
              </a:endParaRPr>
            </a:p>
          </p:txBody>
        </p:sp>
        <p:sp>
          <p:nvSpPr>
            <p:cNvPr id="1128" name="Google Shape;1128;p9"/>
            <p:cNvSpPr/>
            <p:nvPr/>
          </p:nvSpPr>
          <p:spPr>
            <a:xfrm rot="5400000">
              <a:off x="9687497" y="4609903"/>
              <a:ext cx="305712" cy="240052"/>
            </a:xfrm>
            <a:prstGeom prst="triangle">
              <a:avLst>
                <a:gd name="adj" fmla="val 50000"/>
              </a:avLst>
            </a:prstGeom>
            <a:solidFill>
              <a:srgbClr val="E9F4D0"/>
            </a:solidFill>
            <a:ln>
              <a:noFill/>
            </a:ln>
          </p:spPr>
          <p:txBody>
            <a:bodyPr spcFirstLastPara="1" wrap="square" lIns="34637" tIns="17318" rIns="34637" bIns="17318" anchor="ctr" anchorCtr="0">
              <a:noAutofit/>
            </a:bodyPr>
            <a:lstStyle/>
            <a:p>
              <a:pPr algn="ctr">
                <a:lnSpc>
                  <a:spcPct val="110000"/>
                </a:lnSpc>
                <a:buClr>
                  <a:schemeClr val="lt1"/>
                </a:buClr>
                <a:buSzPts val="1000"/>
              </a:pPr>
              <a:endParaRPr sz="481">
                <a:solidFill>
                  <a:srgbClr val="60A5CC"/>
                </a:solidFill>
              </a:endParaRPr>
            </a:p>
          </p:txBody>
        </p:sp>
        <p:sp>
          <p:nvSpPr>
            <p:cNvPr id="1129" name="Google Shape;1129;p9"/>
            <p:cNvSpPr/>
            <p:nvPr/>
          </p:nvSpPr>
          <p:spPr>
            <a:xfrm rot="5400000">
              <a:off x="7554076" y="4609903"/>
              <a:ext cx="305712" cy="240052"/>
            </a:xfrm>
            <a:prstGeom prst="triangle">
              <a:avLst>
                <a:gd name="adj" fmla="val 50000"/>
              </a:avLst>
            </a:prstGeom>
            <a:solidFill>
              <a:schemeClr val="accent5"/>
            </a:solidFill>
            <a:ln>
              <a:noFill/>
            </a:ln>
          </p:spPr>
          <p:txBody>
            <a:bodyPr spcFirstLastPara="1" wrap="square" lIns="34637" tIns="17318" rIns="34637" bIns="17318" anchor="ctr" anchorCtr="0">
              <a:noAutofit/>
            </a:bodyPr>
            <a:lstStyle/>
            <a:p>
              <a:pPr algn="ctr">
                <a:lnSpc>
                  <a:spcPct val="110000"/>
                </a:lnSpc>
                <a:buClr>
                  <a:schemeClr val="lt1"/>
                </a:buClr>
                <a:buSzPts val="1000"/>
              </a:pPr>
              <a:endParaRPr sz="481">
                <a:solidFill>
                  <a:srgbClr val="60A5CC"/>
                </a:solidFill>
              </a:endParaRPr>
            </a:p>
          </p:txBody>
        </p:sp>
        <p:sp>
          <p:nvSpPr>
            <p:cNvPr id="1130" name="Google Shape;1130;p9"/>
            <p:cNvSpPr/>
            <p:nvPr/>
          </p:nvSpPr>
          <p:spPr>
            <a:xfrm rot="5400000">
              <a:off x="4995765" y="4609903"/>
              <a:ext cx="305712" cy="240052"/>
            </a:xfrm>
            <a:prstGeom prst="triangle">
              <a:avLst>
                <a:gd name="adj" fmla="val 50000"/>
              </a:avLst>
            </a:prstGeom>
            <a:solidFill>
              <a:srgbClr val="EAEDF8"/>
            </a:solidFill>
            <a:ln>
              <a:noFill/>
            </a:ln>
          </p:spPr>
          <p:txBody>
            <a:bodyPr spcFirstLastPara="1" wrap="square" lIns="34637" tIns="17318" rIns="34637" bIns="17318" anchor="ctr" anchorCtr="0">
              <a:noAutofit/>
            </a:bodyPr>
            <a:lstStyle/>
            <a:p>
              <a:pPr algn="ctr">
                <a:lnSpc>
                  <a:spcPct val="110000"/>
                </a:lnSpc>
                <a:buClr>
                  <a:schemeClr val="lt1"/>
                </a:buClr>
                <a:buSzPts val="1000"/>
              </a:pPr>
              <a:endParaRPr sz="481">
                <a:solidFill>
                  <a:srgbClr val="60A5CC"/>
                </a:solidFill>
              </a:endParaRPr>
            </a:p>
          </p:txBody>
        </p:sp>
        <p:sp>
          <p:nvSpPr>
            <p:cNvPr id="1131" name="Google Shape;1131;p9"/>
            <p:cNvSpPr/>
            <p:nvPr/>
          </p:nvSpPr>
          <p:spPr>
            <a:xfrm rot="5400000">
              <a:off x="3381121" y="4609903"/>
              <a:ext cx="305712" cy="240052"/>
            </a:xfrm>
            <a:prstGeom prst="triangle">
              <a:avLst>
                <a:gd name="adj" fmla="val 50000"/>
              </a:avLst>
            </a:prstGeom>
            <a:solidFill>
              <a:schemeClr val="accent1"/>
            </a:solidFill>
            <a:ln>
              <a:noFill/>
            </a:ln>
          </p:spPr>
          <p:txBody>
            <a:bodyPr spcFirstLastPara="1" wrap="square" lIns="34637" tIns="17318" rIns="34637" bIns="17318" anchor="ctr" anchorCtr="0">
              <a:noAutofit/>
            </a:bodyPr>
            <a:lstStyle/>
            <a:p>
              <a:pPr algn="ctr">
                <a:lnSpc>
                  <a:spcPct val="110000"/>
                </a:lnSpc>
                <a:buClr>
                  <a:schemeClr val="lt1"/>
                </a:buClr>
                <a:buSzPts val="1000"/>
              </a:pPr>
              <a:endParaRPr sz="481">
                <a:solidFill>
                  <a:srgbClr val="60A5CC"/>
                </a:solidFill>
              </a:endParaRPr>
            </a:p>
          </p:txBody>
        </p:sp>
        <p:sp>
          <p:nvSpPr>
            <p:cNvPr id="1132" name="Google Shape;1132;p9"/>
            <p:cNvSpPr/>
            <p:nvPr/>
          </p:nvSpPr>
          <p:spPr>
            <a:xfrm rot="5400000">
              <a:off x="1624541" y="4609903"/>
              <a:ext cx="305712" cy="240052"/>
            </a:xfrm>
            <a:prstGeom prst="triangle">
              <a:avLst>
                <a:gd name="adj" fmla="val 50000"/>
              </a:avLst>
            </a:prstGeom>
            <a:solidFill>
              <a:schemeClr val="lt1"/>
            </a:solidFill>
            <a:ln>
              <a:noFill/>
            </a:ln>
          </p:spPr>
          <p:txBody>
            <a:bodyPr spcFirstLastPara="1" wrap="square" lIns="34637" tIns="17318" rIns="34637" bIns="17318" anchor="ctr" anchorCtr="0">
              <a:noAutofit/>
            </a:bodyPr>
            <a:lstStyle/>
            <a:p>
              <a:pPr algn="ctr">
                <a:lnSpc>
                  <a:spcPct val="110000"/>
                </a:lnSpc>
                <a:buClr>
                  <a:schemeClr val="lt1"/>
                </a:buClr>
                <a:buSzPts val="1000"/>
              </a:pPr>
              <a:endParaRPr sz="481">
                <a:solidFill>
                  <a:srgbClr val="60A5CC"/>
                </a:solidFill>
              </a:endParaRPr>
            </a:p>
          </p:txBody>
        </p:sp>
        <p:sp>
          <p:nvSpPr>
            <p:cNvPr id="1133" name="Google Shape;1133;p9"/>
            <p:cNvSpPr/>
            <p:nvPr/>
          </p:nvSpPr>
          <p:spPr>
            <a:xfrm rot="5400000">
              <a:off x="14771474" y="4607816"/>
              <a:ext cx="305712" cy="240052"/>
            </a:xfrm>
            <a:prstGeom prst="triangle">
              <a:avLst>
                <a:gd name="adj" fmla="val 50000"/>
              </a:avLst>
            </a:prstGeom>
            <a:solidFill>
              <a:srgbClr val="FFF0C5"/>
            </a:solidFill>
            <a:ln>
              <a:noFill/>
            </a:ln>
          </p:spPr>
          <p:txBody>
            <a:bodyPr spcFirstLastPara="1" wrap="square" lIns="34637" tIns="17318" rIns="34637" bIns="17318" anchor="ctr" anchorCtr="0">
              <a:noAutofit/>
            </a:bodyPr>
            <a:lstStyle/>
            <a:p>
              <a:pPr algn="ctr">
                <a:lnSpc>
                  <a:spcPct val="110000"/>
                </a:lnSpc>
                <a:buClr>
                  <a:schemeClr val="lt1"/>
                </a:buClr>
                <a:buSzPts val="1000"/>
              </a:pPr>
              <a:endParaRPr sz="481">
                <a:solidFill>
                  <a:srgbClr val="60A5CC"/>
                </a:solidFill>
              </a:endParaRPr>
            </a:p>
          </p:txBody>
        </p:sp>
      </p:grpSp>
      <p:grpSp>
        <p:nvGrpSpPr>
          <p:cNvPr id="1134" name="Google Shape;1134;p9"/>
          <p:cNvGrpSpPr/>
          <p:nvPr/>
        </p:nvGrpSpPr>
        <p:grpSpPr>
          <a:xfrm rot="10800000">
            <a:off x="6128812" y="1871476"/>
            <a:ext cx="1077716" cy="1477107"/>
            <a:chOff x="7239810" y="3575807"/>
            <a:chExt cx="2240252" cy="3070467"/>
          </a:xfrm>
        </p:grpSpPr>
        <p:cxnSp>
          <p:nvCxnSpPr>
            <p:cNvPr id="1135" name="Google Shape;1135;p9"/>
            <p:cNvCxnSpPr/>
            <p:nvPr/>
          </p:nvCxnSpPr>
          <p:spPr>
            <a:xfrm flipH="1">
              <a:off x="7239810" y="3575807"/>
              <a:ext cx="2210653" cy="1148593"/>
            </a:xfrm>
            <a:prstGeom prst="straightConnector1">
              <a:avLst/>
            </a:prstGeom>
            <a:noFill/>
            <a:ln w="22225" cap="flat" cmpd="sng">
              <a:solidFill>
                <a:schemeClr val="accent5"/>
              </a:solidFill>
              <a:prstDash val="solid"/>
              <a:round/>
              <a:headEnd type="none" w="lg" len="lg"/>
              <a:tailEnd type="triangle" w="lg" len="lg"/>
            </a:ln>
          </p:spPr>
        </p:cxnSp>
        <p:cxnSp>
          <p:nvCxnSpPr>
            <p:cNvPr id="1136" name="Google Shape;1136;p9"/>
            <p:cNvCxnSpPr/>
            <p:nvPr/>
          </p:nvCxnSpPr>
          <p:spPr>
            <a:xfrm rot="10800000">
              <a:off x="7269409" y="5156541"/>
              <a:ext cx="2181054" cy="2804"/>
            </a:xfrm>
            <a:prstGeom prst="straightConnector1">
              <a:avLst/>
            </a:prstGeom>
            <a:noFill/>
            <a:ln w="22225" cap="flat" cmpd="sng">
              <a:solidFill>
                <a:schemeClr val="accent5"/>
              </a:solidFill>
              <a:prstDash val="solid"/>
              <a:round/>
              <a:headEnd type="none" w="lg" len="lg"/>
              <a:tailEnd type="triangle" w="lg" len="lg"/>
            </a:ln>
          </p:spPr>
        </p:cxnSp>
        <p:cxnSp>
          <p:nvCxnSpPr>
            <p:cNvPr id="1137" name="Google Shape;1137;p9"/>
            <p:cNvCxnSpPr/>
            <p:nvPr/>
          </p:nvCxnSpPr>
          <p:spPr>
            <a:xfrm>
              <a:off x="7269409" y="5497681"/>
              <a:ext cx="2210653" cy="1148593"/>
            </a:xfrm>
            <a:prstGeom prst="straightConnector1">
              <a:avLst/>
            </a:prstGeom>
            <a:noFill/>
            <a:ln w="22225" cap="flat" cmpd="sng">
              <a:solidFill>
                <a:schemeClr val="accent5"/>
              </a:solidFill>
              <a:prstDash val="solid"/>
              <a:round/>
              <a:headEnd type="triangle" w="lg" len="lg"/>
              <a:tailEnd type="none" w="sm" len="sm"/>
            </a:ln>
          </p:spPr>
        </p:cxnSp>
      </p:grpSp>
      <p:pic>
        <p:nvPicPr>
          <p:cNvPr id="1138" name="Google Shape;1138;p9"/>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090597" y="1652455"/>
            <a:ext cx="297468" cy="297468"/>
          </a:xfrm>
          <a:prstGeom prst="rect">
            <a:avLst/>
          </a:prstGeom>
          <a:noFill/>
          <a:ln>
            <a:noFill/>
          </a:ln>
        </p:spPr>
      </p:pic>
      <p:pic>
        <p:nvPicPr>
          <p:cNvPr id="1139" name="Google Shape;1139;p9"/>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745923" y="1576369"/>
            <a:ext cx="418632" cy="418632"/>
          </a:xfrm>
          <a:prstGeom prst="rect">
            <a:avLst/>
          </a:prstGeom>
          <a:noFill/>
          <a:ln>
            <a:noFill/>
          </a:ln>
        </p:spPr>
      </p:pic>
      <p:sp>
        <p:nvSpPr>
          <p:cNvPr id="1140" name="Google Shape;1140;p9"/>
          <p:cNvSpPr txBox="1"/>
          <p:nvPr/>
        </p:nvSpPr>
        <p:spPr>
          <a:xfrm>
            <a:off x="3542215" y="1465606"/>
            <a:ext cx="747590" cy="162737"/>
          </a:xfrm>
          <a:prstGeom prst="rect">
            <a:avLst/>
          </a:prstGeom>
          <a:noFill/>
          <a:ln>
            <a:noFill/>
          </a:ln>
        </p:spPr>
        <p:txBody>
          <a:bodyPr spcFirstLastPara="1" wrap="square" lIns="0" tIns="0" rIns="0" bIns="0" anchor="t" anchorCtr="0">
            <a:spAutoFit/>
          </a:bodyPr>
          <a:lstStyle/>
          <a:p>
            <a:pPr algn="ctr">
              <a:lnSpc>
                <a:spcPct val="110000"/>
              </a:lnSpc>
              <a:buClr>
                <a:srgbClr val="60A5CC"/>
              </a:buClr>
              <a:buSzPts val="1000"/>
            </a:pPr>
            <a:r>
              <a:rPr lang="en-AU" sz="481" b="1">
                <a:solidFill>
                  <a:srgbClr val="60A5CC"/>
                </a:solidFill>
              </a:rPr>
              <a:t>OTHER INTERNAL DATA SOURCES</a:t>
            </a:r>
            <a:endParaRPr sz="674"/>
          </a:p>
        </p:txBody>
      </p:sp>
      <p:sp>
        <p:nvSpPr>
          <p:cNvPr id="1141" name="Google Shape;1141;p9"/>
          <p:cNvSpPr txBox="1"/>
          <p:nvPr/>
        </p:nvSpPr>
        <p:spPr>
          <a:xfrm>
            <a:off x="4359548" y="2588488"/>
            <a:ext cx="750604" cy="81369"/>
          </a:xfrm>
          <a:prstGeom prst="rect">
            <a:avLst/>
          </a:prstGeom>
          <a:noFill/>
          <a:ln>
            <a:noFill/>
          </a:ln>
        </p:spPr>
        <p:txBody>
          <a:bodyPr spcFirstLastPara="1" wrap="square" lIns="0" tIns="0" rIns="0" bIns="0" anchor="t" anchorCtr="0">
            <a:spAutoFit/>
          </a:bodyPr>
          <a:lstStyle/>
          <a:p>
            <a:pPr algn="ctr">
              <a:lnSpc>
                <a:spcPct val="110000"/>
              </a:lnSpc>
              <a:buClr>
                <a:srgbClr val="A0AADE"/>
              </a:buClr>
              <a:buSzPts val="1000"/>
            </a:pPr>
            <a:r>
              <a:rPr lang="en-AU" sz="481" b="1">
                <a:solidFill>
                  <a:srgbClr val="A0AADE"/>
                </a:solidFill>
              </a:rPr>
              <a:t>DATA ACCESS</a:t>
            </a:r>
            <a:endParaRPr sz="674"/>
          </a:p>
        </p:txBody>
      </p:sp>
      <p:pic>
        <p:nvPicPr>
          <p:cNvPr id="1143" name="Google Shape;1143;p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079172" y="2610523"/>
            <a:ext cx="458218" cy="458218"/>
          </a:xfrm>
          <a:prstGeom prst="rect">
            <a:avLst/>
          </a:prstGeom>
          <a:noFill/>
          <a:ln>
            <a:noFill/>
          </a:ln>
        </p:spPr>
      </p:pic>
      <p:pic>
        <p:nvPicPr>
          <p:cNvPr id="1144" name="Google Shape;1144;p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085965" y="2982633"/>
            <a:ext cx="458218" cy="458218"/>
          </a:xfrm>
          <a:prstGeom prst="rect">
            <a:avLst/>
          </a:prstGeom>
          <a:noFill/>
          <a:ln>
            <a:noFill/>
          </a:ln>
        </p:spPr>
      </p:pic>
      <p:pic>
        <p:nvPicPr>
          <p:cNvPr id="1145" name="Google Shape;1145;p9"/>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4480978" y="608320"/>
            <a:ext cx="379093" cy="379093"/>
          </a:xfrm>
          <a:prstGeom prst="rect">
            <a:avLst/>
          </a:prstGeom>
          <a:noFill/>
          <a:ln>
            <a:noFill/>
          </a:ln>
        </p:spPr>
      </p:pic>
      <p:pic>
        <p:nvPicPr>
          <p:cNvPr id="1146" name="Google Shape;1146;p9"/>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4803445" y="547818"/>
            <a:ext cx="458218" cy="458218"/>
          </a:xfrm>
          <a:prstGeom prst="rect">
            <a:avLst/>
          </a:prstGeom>
          <a:noFill/>
          <a:ln>
            <a:noFill/>
          </a:ln>
        </p:spPr>
      </p:pic>
      <p:pic>
        <p:nvPicPr>
          <p:cNvPr id="1147" name="Google Shape;1147;p9"/>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5225019" y="640422"/>
            <a:ext cx="325876" cy="325876"/>
          </a:xfrm>
          <a:prstGeom prst="rect">
            <a:avLst/>
          </a:prstGeom>
          <a:noFill/>
          <a:ln>
            <a:noFill/>
          </a:ln>
        </p:spPr>
      </p:pic>
      <p:sp>
        <p:nvSpPr>
          <p:cNvPr id="1148" name="Google Shape;1148;p9"/>
          <p:cNvSpPr txBox="1"/>
          <p:nvPr/>
        </p:nvSpPr>
        <p:spPr>
          <a:xfrm>
            <a:off x="4572000" y="494966"/>
            <a:ext cx="881023" cy="81369"/>
          </a:xfrm>
          <a:prstGeom prst="rect">
            <a:avLst/>
          </a:prstGeom>
          <a:noFill/>
          <a:ln>
            <a:noFill/>
          </a:ln>
        </p:spPr>
        <p:txBody>
          <a:bodyPr spcFirstLastPara="1" wrap="square" lIns="0" tIns="0" rIns="0" bIns="0" anchor="t" anchorCtr="0">
            <a:spAutoFit/>
          </a:bodyPr>
          <a:lstStyle/>
          <a:p>
            <a:pPr algn="ctr">
              <a:lnSpc>
                <a:spcPct val="110000"/>
              </a:lnSpc>
              <a:buClr>
                <a:srgbClr val="3F7076"/>
              </a:buClr>
              <a:buSzPts val="1000"/>
            </a:pPr>
            <a:r>
              <a:rPr lang="en-AU" sz="481" b="1">
                <a:solidFill>
                  <a:srgbClr val="3F7076"/>
                </a:solidFill>
              </a:rPr>
              <a:t>OTHER DATA SOURCES</a:t>
            </a:r>
            <a:endParaRPr sz="674"/>
          </a:p>
        </p:txBody>
      </p:sp>
      <p:cxnSp>
        <p:nvCxnSpPr>
          <p:cNvPr id="1149" name="Google Shape;1149;p9"/>
          <p:cNvCxnSpPr/>
          <p:nvPr/>
        </p:nvCxnSpPr>
        <p:spPr>
          <a:xfrm>
            <a:off x="5039209" y="985888"/>
            <a:ext cx="4190" cy="618119"/>
          </a:xfrm>
          <a:prstGeom prst="straightConnector1">
            <a:avLst/>
          </a:prstGeom>
          <a:noFill/>
          <a:ln w="22225" cap="flat" cmpd="sng">
            <a:solidFill>
              <a:srgbClr val="2F5458"/>
            </a:solidFill>
            <a:prstDash val="solid"/>
            <a:round/>
            <a:headEnd type="triangle" w="lg" len="lg"/>
            <a:tailEnd type="triangle" w="lg" len="lg"/>
          </a:ln>
        </p:spPr>
      </p:cxnSp>
      <p:sp>
        <p:nvSpPr>
          <p:cNvPr id="1150" name="Google Shape;1150;p9"/>
          <p:cNvSpPr txBox="1"/>
          <p:nvPr/>
        </p:nvSpPr>
        <p:spPr>
          <a:xfrm rot="5400000">
            <a:off x="4904627" y="1240460"/>
            <a:ext cx="536873" cy="81369"/>
          </a:xfrm>
          <a:prstGeom prst="rect">
            <a:avLst/>
          </a:prstGeom>
          <a:solidFill>
            <a:schemeClr val="lt1"/>
          </a:solidFill>
          <a:ln>
            <a:noFill/>
          </a:ln>
        </p:spPr>
        <p:txBody>
          <a:bodyPr spcFirstLastPara="1" wrap="square" lIns="0" tIns="0" rIns="0" bIns="0" anchor="ctr" anchorCtr="0">
            <a:spAutoFit/>
          </a:bodyPr>
          <a:lstStyle/>
          <a:p>
            <a:pPr algn="ctr">
              <a:lnSpc>
                <a:spcPct val="110000"/>
              </a:lnSpc>
              <a:buClr>
                <a:srgbClr val="2F5458"/>
              </a:buClr>
              <a:buSzPts val="1000"/>
            </a:pPr>
            <a:r>
              <a:rPr lang="en-AU" sz="481" b="1">
                <a:solidFill>
                  <a:srgbClr val="2F5458"/>
                </a:solidFill>
              </a:rPr>
              <a:t>DATA ACCESS</a:t>
            </a:r>
            <a:endParaRPr sz="674"/>
          </a:p>
        </p:txBody>
      </p:sp>
      <p:pic>
        <p:nvPicPr>
          <p:cNvPr id="1151" name="Google Shape;1151;p9"/>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2098179" y="3410978"/>
            <a:ext cx="458218" cy="458218"/>
          </a:xfrm>
          <a:prstGeom prst="rect">
            <a:avLst/>
          </a:prstGeom>
          <a:noFill/>
          <a:ln>
            <a:noFill/>
          </a:ln>
        </p:spPr>
      </p:pic>
      <p:pic>
        <p:nvPicPr>
          <p:cNvPr id="1152" name="Google Shape;1152;p9"/>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3549698" y="1693773"/>
            <a:ext cx="252484" cy="252484"/>
          </a:xfrm>
          <a:prstGeom prst="rect">
            <a:avLst/>
          </a:prstGeom>
          <a:noFill/>
          <a:ln>
            <a:noFill/>
          </a:ln>
        </p:spPr>
      </p:pic>
      <p:grpSp>
        <p:nvGrpSpPr>
          <p:cNvPr id="1153" name="Google Shape;1153;p9"/>
          <p:cNvGrpSpPr/>
          <p:nvPr/>
        </p:nvGrpSpPr>
        <p:grpSpPr>
          <a:xfrm>
            <a:off x="1037229" y="1572664"/>
            <a:ext cx="1588930" cy="1537824"/>
            <a:chOff x="1357423" y="1788"/>
            <a:chExt cx="3302915" cy="3196681"/>
          </a:xfrm>
        </p:grpSpPr>
        <p:sp>
          <p:nvSpPr>
            <p:cNvPr id="1154" name="Google Shape;1154;p9"/>
            <p:cNvSpPr/>
            <p:nvPr/>
          </p:nvSpPr>
          <p:spPr>
            <a:xfrm>
              <a:off x="1690587" y="398318"/>
              <a:ext cx="2650883" cy="2650883"/>
            </a:xfrm>
            <a:prstGeom prst="blockArc">
              <a:avLst>
                <a:gd name="adj1" fmla="val 11880000"/>
                <a:gd name="adj2" fmla="val 16200000"/>
                <a:gd name="adj3" fmla="val 4642"/>
              </a:avLst>
            </a:prstGeom>
            <a:solidFill>
              <a:srgbClr val="CCD1EC"/>
            </a:solidFill>
            <a:ln>
              <a:noFill/>
            </a:ln>
          </p:spPr>
          <p:txBody>
            <a:bodyPr spcFirstLastPara="1" wrap="square" lIns="43982" tIns="43982" rIns="43982" bIns="43982" anchor="ctr" anchorCtr="0">
              <a:noAutofit/>
            </a:bodyPr>
            <a:lstStyle/>
            <a:p>
              <a:endParaRPr sz="674"/>
            </a:p>
          </p:txBody>
        </p:sp>
        <p:sp>
          <p:nvSpPr>
            <p:cNvPr id="1155" name="Google Shape;1155;p9"/>
            <p:cNvSpPr/>
            <p:nvPr/>
          </p:nvSpPr>
          <p:spPr>
            <a:xfrm>
              <a:off x="1690587" y="398318"/>
              <a:ext cx="2650883" cy="2650883"/>
            </a:xfrm>
            <a:prstGeom prst="blockArc">
              <a:avLst>
                <a:gd name="adj1" fmla="val 7560000"/>
                <a:gd name="adj2" fmla="val 11880000"/>
                <a:gd name="adj3" fmla="val 4642"/>
              </a:avLst>
            </a:prstGeom>
            <a:solidFill>
              <a:srgbClr val="CCD1EC"/>
            </a:solidFill>
            <a:ln>
              <a:noFill/>
            </a:ln>
          </p:spPr>
          <p:txBody>
            <a:bodyPr spcFirstLastPara="1" wrap="square" lIns="43982" tIns="43982" rIns="43982" bIns="43982" anchor="ctr" anchorCtr="0">
              <a:noAutofit/>
            </a:bodyPr>
            <a:lstStyle/>
            <a:p>
              <a:endParaRPr sz="674"/>
            </a:p>
          </p:txBody>
        </p:sp>
        <p:sp>
          <p:nvSpPr>
            <p:cNvPr id="1156" name="Google Shape;1156;p9"/>
            <p:cNvSpPr/>
            <p:nvPr/>
          </p:nvSpPr>
          <p:spPr>
            <a:xfrm>
              <a:off x="1747157" y="403301"/>
              <a:ext cx="2650883" cy="2650883"/>
            </a:xfrm>
            <a:prstGeom prst="blockArc">
              <a:avLst>
                <a:gd name="adj1" fmla="val 3240000"/>
                <a:gd name="adj2" fmla="val 7560000"/>
                <a:gd name="adj3" fmla="val 4642"/>
              </a:avLst>
            </a:prstGeom>
            <a:solidFill>
              <a:srgbClr val="CCD1EC"/>
            </a:solidFill>
            <a:ln>
              <a:noFill/>
            </a:ln>
          </p:spPr>
          <p:txBody>
            <a:bodyPr spcFirstLastPara="1" wrap="square" lIns="43982" tIns="43982" rIns="43982" bIns="43982" anchor="ctr" anchorCtr="0">
              <a:noAutofit/>
            </a:bodyPr>
            <a:lstStyle/>
            <a:p>
              <a:endParaRPr sz="674"/>
            </a:p>
          </p:txBody>
        </p:sp>
        <p:sp>
          <p:nvSpPr>
            <p:cNvPr id="1157" name="Google Shape;1157;p9"/>
            <p:cNvSpPr/>
            <p:nvPr/>
          </p:nvSpPr>
          <p:spPr>
            <a:xfrm>
              <a:off x="1662534" y="419285"/>
              <a:ext cx="2650883" cy="2650883"/>
            </a:xfrm>
            <a:prstGeom prst="blockArc">
              <a:avLst>
                <a:gd name="adj1" fmla="val 20645259"/>
                <a:gd name="adj2" fmla="val 3147002"/>
                <a:gd name="adj3" fmla="val 4642"/>
              </a:avLst>
            </a:prstGeom>
            <a:solidFill>
              <a:srgbClr val="CCD1EC"/>
            </a:solidFill>
            <a:ln>
              <a:noFill/>
            </a:ln>
          </p:spPr>
          <p:txBody>
            <a:bodyPr spcFirstLastPara="1" wrap="square" lIns="43982" tIns="43982" rIns="43982" bIns="43982" anchor="ctr" anchorCtr="0">
              <a:noAutofit/>
            </a:bodyPr>
            <a:lstStyle/>
            <a:p>
              <a:endParaRPr sz="674"/>
            </a:p>
          </p:txBody>
        </p:sp>
        <p:sp>
          <p:nvSpPr>
            <p:cNvPr id="1158" name="Google Shape;1158;p9"/>
            <p:cNvSpPr/>
            <p:nvPr/>
          </p:nvSpPr>
          <p:spPr>
            <a:xfrm>
              <a:off x="1656628" y="397872"/>
              <a:ext cx="2650883" cy="2650883"/>
            </a:xfrm>
            <a:prstGeom prst="blockArc">
              <a:avLst>
                <a:gd name="adj1" fmla="val 16290182"/>
                <a:gd name="adj2" fmla="val 20704240"/>
                <a:gd name="adj3" fmla="val 4642"/>
              </a:avLst>
            </a:prstGeom>
            <a:solidFill>
              <a:srgbClr val="CCD1EC"/>
            </a:solidFill>
            <a:ln>
              <a:noFill/>
            </a:ln>
          </p:spPr>
          <p:txBody>
            <a:bodyPr spcFirstLastPara="1" wrap="square" lIns="43982" tIns="43982" rIns="43982" bIns="43982" anchor="ctr" anchorCtr="0">
              <a:noAutofit/>
            </a:bodyPr>
            <a:lstStyle/>
            <a:p>
              <a:endParaRPr sz="674"/>
            </a:p>
          </p:txBody>
        </p:sp>
        <p:sp>
          <p:nvSpPr>
            <p:cNvPr id="1159" name="Google Shape;1159;p9"/>
            <p:cNvSpPr/>
            <p:nvPr/>
          </p:nvSpPr>
          <p:spPr>
            <a:xfrm>
              <a:off x="2405607" y="1113337"/>
              <a:ext cx="1220843" cy="1220843"/>
            </a:xfrm>
            <a:prstGeom prst="ellipse">
              <a:avLst/>
            </a:prstGeom>
            <a:solidFill>
              <a:srgbClr val="A0AADD"/>
            </a:solidFill>
            <a:ln w="10775" cap="flat" cmpd="sng">
              <a:solidFill>
                <a:schemeClr val="lt1"/>
              </a:solidFill>
              <a:prstDash val="solid"/>
              <a:round/>
              <a:headEnd type="none" w="sm" len="sm"/>
              <a:tailEnd type="none" w="sm" len="sm"/>
            </a:ln>
          </p:spPr>
          <p:txBody>
            <a:bodyPr spcFirstLastPara="1" wrap="square" lIns="43982" tIns="43982" rIns="43982" bIns="43982" anchor="ctr" anchorCtr="0">
              <a:noAutofit/>
            </a:bodyPr>
            <a:lstStyle/>
            <a:p>
              <a:endParaRPr sz="674"/>
            </a:p>
          </p:txBody>
        </p:sp>
        <p:sp>
          <p:nvSpPr>
            <p:cNvPr id="1160" name="Google Shape;1160;p9"/>
            <p:cNvSpPr txBox="1"/>
            <p:nvPr/>
          </p:nvSpPr>
          <p:spPr>
            <a:xfrm>
              <a:off x="2584395" y="1292125"/>
              <a:ext cx="863267" cy="863267"/>
            </a:xfrm>
            <a:prstGeom prst="rect">
              <a:avLst/>
            </a:prstGeom>
            <a:noFill/>
            <a:ln>
              <a:noFill/>
            </a:ln>
          </p:spPr>
          <p:txBody>
            <a:bodyPr spcFirstLastPara="1" wrap="square" lIns="18329" tIns="18329" rIns="18329" bIns="18329" anchor="ctr" anchorCtr="0">
              <a:noAutofit/>
            </a:bodyPr>
            <a:lstStyle/>
            <a:p>
              <a:pPr algn="ctr">
                <a:lnSpc>
                  <a:spcPct val="90000"/>
                </a:lnSpc>
              </a:pPr>
              <a:r>
                <a:rPr lang="en-AU" sz="1443">
                  <a:solidFill>
                    <a:schemeClr val="lt1"/>
                  </a:solidFill>
                </a:rPr>
                <a:t>Safe</a:t>
              </a:r>
              <a:endParaRPr sz="674"/>
            </a:p>
          </p:txBody>
        </p:sp>
        <p:sp>
          <p:nvSpPr>
            <p:cNvPr id="1161" name="Google Shape;1161;p9"/>
            <p:cNvSpPr/>
            <p:nvPr/>
          </p:nvSpPr>
          <p:spPr>
            <a:xfrm>
              <a:off x="2588733" y="1788"/>
              <a:ext cx="854590" cy="854590"/>
            </a:xfrm>
            <a:prstGeom prst="ellipse">
              <a:avLst/>
            </a:prstGeom>
            <a:solidFill>
              <a:srgbClr val="A0AADD"/>
            </a:solidFill>
            <a:ln w="10775" cap="flat" cmpd="sng">
              <a:solidFill>
                <a:schemeClr val="lt1"/>
              </a:solidFill>
              <a:prstDash val="solid"/>
              <a:round/>
              <a:headEnd type="none" w="sm" len="sm"/>
              <a:tailEnd type="none" w="sm" len="sm"/>
            </a:ln>
          </p:spPr>
          <p:txBody>
            <a:bodyPr spcFirstLastPara="1" wrap="square" lIns="43982" tIns="43982" rIns="43982" bIns="43982" anchor="ctr" anchorCtr="0">
              <a:noAutofit/>
            </a:bodyPr>
            <a:lstStyle/>
            <a:p>
              <a:endParaRPr sz="674"/>
            </a:p>
          </p:txBody>
        </p:sp>
        <p:sp>
          <p:nvSpPr>
            <p:cNvPr id="1162" name="Google Shape;1162;p9"/>
            <p:cNvSpPr txBox="1"/>
            <p:nvPr/>
          </p:nvSpPr>
          <p:spPr>
            <a:xfrm>
              <a:off x="2713885" y="126940"/>
              <a:ext cx="604286" cy="604286"/>
            </a:xfrm>
            <a:prstGeom prst="rect">
              <a:avLst/>
            </a:prstGeom>
            <a:noFill/>
            <a:ln>
              <a:noFill/>
            </a:ln>
          </p:spPr>
          <p:txBody>
            <a:bodyPr spcFirstLastPara="1" wrap="square" lIns="4883" tIns="4883" rIns="4883" bIns="4883" anchor="ctr" anchorCtr="0">
              <a:noAutofit/>
            </a:bodyPr>
            <a:lstStyle/>
            <a:p>
              <a:pPr algn="ctr">
                <a:lnSpc>
                  <a:spcPct val="90000"/>
                </a:lnSpc>
              </a:pPr>
              <a:r>
                <a:rPr lang="en-AU" sz="385">
                  <a:solidFill>
                    <a:schemeClr val="lt1"/>
                  </a:solidFill>
                </a:rPr>
                <a:t>People</a:t>
              </a:r>
              <a:endParaRPr sz="674"/>
            </a:p>
          </p:txBody>
        </p:sp>
        <p:sp>
          <p:nvSpPr>
            <p:cNvPr id="1163" name="Google Shape;1163;p9"/>
            <p:cNvSpPr/>
            <p:nvPr/>
          </p:nvSpPr>
          <p:spPr>
            <a:xfrm>
              <a:off x="3805748" y="962474"/>
              <a:ext cx="854590" cy="854590"/>
            </a:xfrm>
            <a:prstGeom prst="ellipse">
              <a:avLst/>
            </a:prstGeom>
            <a:solidFill>
              <a:srgbClr val="A0AADD"/>
            </a:solidFill>
            <a:ln w="10775" cap="flat" cmpd="sng">
              <a:solidFill>
                <a:schemeClr val="lt1"/>
              </a:solidFill>
              <a:prstDash val="solid"/>
              <a:round/>
              <a:headEnd type="none" w="sm" len="sm"/>
              <a:tailEnd type="none" w="sm" len="sm"/>
            </a:ln>
          </p:spPr>
          <p:txBody>
            <a:bodyPr spcFirstLastPara="1" wrap="square" lIns="43982" tIns="43982" rIns="43982" bIns="43982" anchor="ctr" anchorCtr="0">
              <a:noAutofit/>
            </a:bodyPr>
            <a:lstStyle/>
            <a:p>
              <a:endParaRPr sz="674"/>
            </a:p>
          </p:txBody>
        </p:sp>
        <p:sp>
          <p:nvSpPr>
            <p:cNvPr id="1164" name="Google Shape;1164;p9"/>
            <p:cNvSpPr txBox="1"/>
            <p:nvPr/>
          </p:nvSpPr>
          <p:spPr>
            <a:xfrm>
              <a:off x="3930900" y="1087626"/>
              <a:ext cx="604286" cy="604286"/>
            </a:xfrm>
            <a:prstGeom prst="rect">
              <a:avLst/>
            </a:prstGeom>
            <a:noFill/>
            <a:ln>
              <a:noFill/>
            </a:ln>
          </p:spPr>
          <p:txBody>
            <a:bodyPr spcFirstLastPara="1" wrap="square" lIns="4883" tIns="4883" rIns="4883" bIns="4883" anchor="ctr" anchorCtr="0">
              <a:noAutofit/>
            </a:bodyPr>
            <a:lstStyle/>
            <a:p>
              <a:pPr algn="ctr">
                <a:lnSpc>
                  <a:spcPct val="90000"/>
                </a:lnSpc>
              </a:pPr>
              <a:r>
                <a:rPr lang="en-AU" sz="385">
                  <a:solidFill>
                    <a:schemeClr val="lt1"/>
                  </a:solidFill>
                </a:rPr>
                <a:t>Ouputs</a:t>
              </a:r>
              <a:endParaRPr sz="674"/>
            </a:p>
          </p:txBody>
        </p:sp>
        <p:sp>
          <p:nvSpPr>
            <p:cNvPr id="1165" name="Google Shape;1165;p9"/>
            <p:cNvSpPr/>
            <p:nvPr/>
          </p:nvSpPr>
          <p:spPr>
            <a:xfrm>
              <a:off x="3349725" y="2343879"/>
              <a:ext cx="854590" cy="854590"/>
            </a:xfrm>
            <a:prstGeom prst="ellipse">
              <a:avLst/>
            </a:prstGeom>
            <a:solidFill>
              <a:srgbClr val="A0AADD"/>
            </a:solidFill>
            <a:ln w="10775" cap="flat" cmpd="sng">
              <a:solidFill>
                <a:schemeClr val="lt1"/>
              </a:solidFill>
              <a:prstDash val="solid"/>
              <a:round/>
              <a:headEnd type="none" w="sm" len="sm"/>
              <a:tailEnd type="none" w="sm" len="sm"/>
            </a:ln>
          </p:spPr>
          <p:txBody>
            <a:bodyPr spcFirstLastPara="1" wrap="square" lIns="43982" tIns="43982" rIns="43982" bIns="43982" anchor="ctr" anchorCtr="0">
              <a:noAutofit/>
            </a:bodyPr>
            <a:lstStyle/>
            <a:p>
              <a:endParaRPr sz="674"/>
            </a:p>
          </p:txBody>
        </p:sp>
        <p:sp>
          <p:nvSpPr>
            <p:cNvPr id="1166" name="Google Shape;1166;p9"/>
            <p:cNvSpPr txBox="1"/>
            <p:nvPr/>
          </p:nvSpPr>
          <p:spPr>
            <a:xfrm>
              <a:off x="3474877" y="2469031"/>
              <a:ext cx="604286" cy="604286"/>
            </a:xfrm>
            <a:prstGeom prst="rect">
              <a:avLst/>
            </a:prstGeom>
            <a:noFill/>
            <a:ln>
              <a:noFill/>
            </a:ln>
          </p:spPr>
          <p:txBody>
            <a:bodyPr spcFirstLastPara="1" wrap="square" lIns="4883" tIns="4883" rIns="4883" bIns="4883" anchor="ctr" anchorCtr="0">
              <a:noAutofit/>
            </a:bodyPr>
            <a:lstStyle/>
            <a:p>
              <a:pPr algn="ctr">
                <a:lnSpc>
                  <a:spcPct val="90000"/>
                </a:lnSpc>
              </a:pPr>
              <a:r>
                <a:rPr lang="en-AU" sz="385">
                  <a:solidFill>
                    <a:schemeClr val="lt1"/>
                  </a:solidFill>
                </a:rPr>
                <a:t>Data</a:t>
              </a:r>
              <a:endParaRPr sz="674"/>
            </a:p>
          </p:txBody>
        </p:sp>
        <p:sp>
          <p:nvSpPr>
            <p:cNvPr id="1167" name="Google Shape;1167;p9"/>
            <p:cNvSpPr/>
            <p:nvPr/>
          </p:nvSpPr>
          <p:spPr>
            <a:xfrm>
              <a:off x="1827741" y="2343879"/>
              <a:ext cx="854590" cy="854590"/>
            </a:xfrm>
            <a:prstGeom prst="ellipse">
              <a:avLst/>
            </a:prstGeom>
            <a:solidFill>
              <a:srgbClr val="A0AADD"/>
            </a:solidFill>
            <a:ln w="10775" cap="flat" cmpd="sng">
              <a:solidFill>
                <a:schemeClr val="lt1"/>
              </a:solidFill>
              <a:prstDash val="solid"/>
              <a:round/>
              <a:headEnd type="none" w="sm" len="sm"/>
              <a:tailEnd type="none" w="sm" len="sm"/>
            </a:ln>
          </p:spPr>
          <p:txBody>
            <a:bodyPr spcFirstLastPara="1" wrap="square" lIns="43982" tIns="43982" rIns="43982" bIns="43982" anchor="ctr" anchorCtr="0">
              <a:noAutofit/>
            </a:bodyPr>
            <a:lstStyle/>
            <a:p>
              <a:endParaRPr sz="674"/>
            </a:p>
          </p:txBody>
        </p:sp>
        <p:sp>
          <p:nvSpPr>
            <p:cNvPr id="1168" name="Google Shape;1168;p9"/>
            <p:cNvSpPr txBox="1"/>
            <p:nvPr/>
          </p:nvSpPr>
          <p:spPr>
            <a:xfrm>
              <a:off x="1952893" y="2469031"/>
              <a:ext cx="604286" cy="604286"/>
            </a:xfrm>
            <a:prstGeom prst="rect">
              <a:avLst/>
            </a:prstGeom>
            <a:noFill/>
            <a:ln>
              <a:noFill/>
            </a:ln>
          </p:spPr>
          <p:txBody>
            <a:bodyPr spcFirstLastPara="1" wrap="square" lIns="4883" tIns="4883" rIns="4883" bIns="4883" anchor="ctr" anchorCtr="0">
              <a:noAutofit/>
            </a:bodyPr>
            <a:lstStyle/>
            <a:p>
              <a:pPr algn="ctr">
                <a:lnSpc>
                  <a:spcPct val="90000"/>
                </a:lnSpc>
              </a:pPr>
              <a:r>
                <a:rPr lang="en-AU" sz="385">
                  <a:solidFill>
                    <a:schemeClr val="lt1"/>
                  </a:solidFill>
                </a:rPr>
                <a:t>Environment</a:t>
              </a:r>
              <a:endParaRPr sz="674"/>
            </a:p>
          </p:txBody>
        </p:sp>
        <p:sp>
          <p:nvSpPr>
            <p:cNvPr id="1169" name="Google Shape;1169;p9"/>
            <p:cNvSpPr/>
            <p:nvPr/>
          </p:nvSpPr>
          <p:spPr>
            <a:xfrm>
              <a:off x="1357423" y="896387"/>
              <a:ext cx="854590" cy="854590"/>
            </a:xfrm>
            <a:prstGeom prst="ellipse">
              <a:avLst/>
            </a:prstGeom>
            <a:solidFill>
              <a:srgbClr val="A0AADD"/>
            </a:solidFill>
            <a:ln w="10775" cap="flat" cmpd="sng">
              <a:solidFill>
                <a:schemeClr val="lt1"/>
              </a:solidFill>
              <a:prstDash val="solid"/>
              <a:round/>
              <a:headEnd type="none" w="sm" len="sm"/>
              <a:tailEnd type="none" w="sm" len="sm"/>
            </a:ln>
          </p:spPr>
          <p:txBody>
            <a:bodyPr spcFirstLastPara="1" wrap="square" lIns="43982" tIns="43982" rIns="43982" bIns="43982" anchor="ctr" anchorCtr="0">
              <a:noAutofit/>
            </a:bodyPr>
            <a:lstStyle/>
            <a:p>
              <a:endParaRPr sz="674"/>
            </a:p>
          </p:txBody>
        </p:sp>
        <p:sp>
          <p:nvSpPr>
            <p:cNvPr id="1170" name="Google Shape;1170;p9"/>
            <p:cNvSpPr txBox="1"/>
            <p:nvPr/>
          </p:nvSpPr>
          <p:spPr>
            <a:xfrm>
              <a:off x="1482575" y="1021539"/>
              <a:ext cx="604286" cy="604286"/>
            </a:xfrm>
            <a:prstGeom prst="rect">
              <a:avLst/>
            </a:prstGeom>
            <a:noFill/>
            <a:ln>
              <a:noFill/>
            </a:ln>
          </p:spPr>
          <p:txBody>
            <a:bodyPr spcFirstLastPara="1" wrap="square" lIns="4883" tIns="4883" rIns="4883" bIns="4883" anchor="ctr" anchorCtr="0">
              <a:noAutofit/>
            </a:bodyPr>
            <a:lstStyle/>
            <a:p>
              <a:pPr algn="ctr">
                <a:lnSpc>
                  <a:spcPct val="90000"/>
                </a:lnSpc>
              </a:pPr>
              <a:r>
                <a:rPr lang="en-AU" sz="385">
                  <a:solidFill>
                    <a:schemeClr val="lt1"/>
                  </a:solidFill>
                </a:rPr>
                <a:t>Project</a:t>
              </a:r>
              <a:endParaRPr sz="674"/>
            </a:p>
          </p:txBody>
        </p:sp>
      </p:grpSp>
      <p:sp>
        <p:nvSpPr>
          <p:cNvPr id="1171" name="Google Shape;1171;p9"/>
          <p:cNvSpPr txBox="1"/>
          <p:nvPr/>
        </p:nvSpPr>
        <p:spPr>
          <a:xfrm rot="-5400000">
            <a:off x="5090346" y="2446695"/>
            <a:ext cx="750604" cy="81369"/>
          </a:xfrm>
          <a:prstGeom prst="rect">
            <a:avLst/>
          </a:prstGeom>
          <a:noFill/>
          <a:ln>
            <a:noFill/>
          </a:ln>
        </p:spPr>
        <p:txBody>
          <a:bodyPr spcFirstLastPara="1" wrap="square" lIns="0" tIns="0" rIns="0" bIns="0" anchor="t" anchorCtr="0">
            <a:spAutoFit/>
          </a:bodyPr>
          <a:lstStyle/>
          <a:p>
            <a:pPr algn="ctr">
              <a:lnSpc>
                <a:spcPct val="110000"/>
              </a:lnSpc>
              <a:buClr>
                <a:srgbClr val="A0AADE"/>
              </a:buClr>
              <a:buSzPts val="1000"/>
            </a:pPr>
            <a:r>
              <a:rPr lang="en-AU" sz="481" b="1">
                <a:solidFill>
                  <a:srgbClr val="A0AADE"/>
                </a:solidFill>
              </a:rPr>
              <a:t>DATA SHARING</a:t>
            </a:r>
            <a:endParaRPr sz="674"/>
          </a:p>
        </p:txBody>
      </p:sp>
      <p:pic>
        <p:nvPicPr>
          <p:cNvPr id="1172" name="Google Shape;1172;p9"/>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3655631" y="2842749"/>
            <a:ext cx="573415" cy="646345"/>
          </a:xfrm>
          <a:prstGeom prst="rect">
            <a:avLst/>
          </a:prstGeom>
          <a:noFill/>
          <a:ln>
            <a:noFill/>
          </a:ln>
        </p:spPr>
      </p:pic>
      <p:cxnSp>
        <p:nvCxnSpPr>
          <p:cNvPr id="1173" name="Google Shape;1173;p9"/>
          <p:cNvCxnSpPr/>
          <p:nvPr/>
        </p:nvCxnSpPr>
        <p:spPr>
          <a:xfrm>
            <a:off x="4431551" y="1785685"/>
            <a:ext cx="812381" cy="660267"/>
          </a:xfrm>
          <a:prstGeom prst="bentConnector3">
            <a:avLst>
              <a:gd name="adj1" fmla="val 55411"/>
            </a:avLst>
          </a:prstGeom>
          <a:ln>
            <a:headEnd type="triangle" w="lg" len="lg"/>
            <a:tailEnd type="triangle" w="lg" len="lg"/>
          </a:ln>
        </p:spPr>
        <p:style>
          <a:lnRef idx="1">
            <a:schemeClr val="accent5"/>
          </a:lnRef>
          <a:fillRef idx="0">
            <a:schemeClr val="accent5"/>
          </a:fillRef>
          <a:effectRef idx="0">
            <a:schemeClr val="accent5"/>
          </a:effectRef>
          <a:fontRef idx="minor">
            <a:schemeClr val="tx1"/>
          </a:fontRef>
        </p:style>
      </p:cxnSp>
      <p:sp>
        <p:nvSpPr>
          <p:cNvPr id="1174" name="Google Shape;1174;p9"/>
          <p:cNvSpPr txBox="1"/>
          <p:nvPr/>
        </p:nvSpPr>
        <p:spPr>
          <a:xfrm>
            <a:off x="1153522" y="773160"/>
            <a:ext cx="1361033" cy="488211"/>
          </a:xfrm>
          <a:prstGeom prst="rect">
            <a:avLst/>
          </a:prstGeom>
          <a:noFill/>
          <a:ln>
            <a:noFill/>
          </a:ln>
        </p:spPr>
        <p:txBody>
          <a:bodyPr spcFirstLastPara="1" wrap="square" lIns="0" tIns="0" rIns="0" bIns="0" anchor="t" anchorCtr="0">
            <a:spAutoFit/>
          </a:bodyPr>
          <a:lstStyle/>
          <a:p>
            <a:pPr>
              <a:lnSpc>
                <a:spcPct val="110000"/>
              </a:lnSpc>
            </a:pPr>
            <a:r>
              <a:rPr lang="en-AU" sz="481" dirty="0">
                <a:solidFill>
                  <a:schemeClr val="dk2"/>
                </a:solidFill>
              </a:rPr>
              <a:t>The </a:t>
            </a:r>
            <a:r>
              <a:rPr lang="en-AU" sz="481" dirty="0" err="1">
                <a:solidFill>
                  <a:schemeClr val="dk2"/>
                </a:solidFill>
              </a:rPr>
              <a:t>DataLab</a:t>
            </a:r>
            <a:r>
              <a:rPr lang="en-AU" sz="481" dirty="0">
                <a:solidFill>
                  <a:schemeClr val="dk2"/>
                </a:solidFill>
              </a:rPr>
              <a:t> is the ABS’s Big Data Analytics capability.  It includes the MADIP and BLADE data products.  Access is available on request to the ABS and is subject to extensive security clearance.  It exists in parallel to the operations of departments</a:t>
            </a:r>
            <a:endParaRPr sz="481" dirty="0">
              <a:solidFill>
                <a:schemeClr val="dk2"/>
              </a:solidFill>
            </a:endParaRPr>
          </a:p>
        </p:txBody>
      </p:sp>
      <p:sp>
        <p:nvSpPr>
          <p:cNvPr id="1175" name="Google Shape;1175;p9"/>
          <p:cNvSpPr txBox="1"/>
          <p:nvPr/>
        </p:nvSpPr>
        <p:spPr>
          <a:xfrm>
            <a:off x="2718353" y="746791"/>
            <a:ext cx="1446202" cy="488211"/>
          </a:xfrm>
          <a:prstGeom prst="rect">
            <a:avLst/>
          </a:prstGeom>
          <a:noFill/>
          <a:ln>
            <a:noFill/>
          </a:ln>
        </p:spPr>
        <p:txBody>
          <a:bodyPr spcFirstLastPara="1" wrap="square" lIns="0" tIns="0" rIns="0" bIns="0" anchor="t" anchorCtr="0">
            <a:spAutoFit/>
          </a:bodyPr>
          <a:lstStyle/>
          <a:p>
            <a:pPr>
              <a:lnSpc>
                <a:spcPct val="110000"/>
              </a:lnSpc>
            </a:pPr>
            <a:r>
              <a:rPr lang="en-AU" sz="481" dirty="0">
                <a:solidFill>
                  <a:schemeClr val="dk2"/>
                </a:solidFill>
              </a:rPr>
              <a:t>The analytic environments for Government Departments reflect a general move towards a centralised Enterprise Data Warehouse, with analysis access this environment.  Although individual departments operations vary, the generally reflect the configuration described below:</a:t>
            </a:r>
            <a:endParaRPr sz="481" dirty="0">
              <a:solidFill>
                <a:schemeClr val="dk2"/>
              </a:solidFill>
            </a:endParaRPr>
          </a:p>
        </p:txBody>
      </p:sp>
      <p:sp>
        <p:nvSpPr>
          <p:cNvPr id="87" name="Oval 86">
            <a:extLst>
              <a:ext uri="{FF2B5EF4-FFF2-40B4-BE49-F238E27FC236}">
                <a16:creationId xmlns:a16="http://schemas.microsoft.com/office/drawing/2014/main" id="{B05EA62B-DE49-4D1A-A2CB-997DD42D7B3F}"/>
              </a:ext>
            </a:extLst>
          </p:cNvPr>
          <p:cNvSpPr/>
          <p:nvPr/>
        </p:nvSpPr>
        <p:spPr>
          <a:xfrm>
            <a:off x="7073745" y="3192910"/>
            <a:ext cx="2032000" cy="73659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dirty="0"/>
              <a:t>Challenges are also Social/UX</a:t>
            </a:r>
          </a:p>
        </p:txBody>
      </p:sp>
    </p:spTree>
    <p:extLst>
      <p:ext uri="{BB962C8B-B14F-4D97-AF65-F5344CB8AC3E}">
        <p14:creationId xmlns:p14="http://schemas.microsoft.com/office/powerpoint/2010/main" val="3725256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2149F8-86CC-41A5-8A45-138D44FCFF12}"/>
              </a:ext>
            </a:extLst>
          </p:cNvPr>
          <p:cNvSpPr>
            <a:spLocks noGrp="1"/>
          </p:cNvSpPr>
          <p:nvPr>
            <p:ph type="body" idx="1"/>
          </p:nvPr>
        </p:nvSpPr>
        <p:spPr>
          <a:xfrm>
            <a:off x="251520" y="338668"/>
            <a:ext cx="2381613" cy="1013380"/>
          </a:xfrm>
        </p:spPr>
        <p:txBody>
          <a:bodyPr/>
          <a:lstStyle/>
          <a:p>
            <a:pPr marL="76200" indent="0" algn="ctr">
              <a:buNone/>
            </a:pPr>
            <a:r>
              <a:rPr lang="en-AU" dirty="0"/>
              <a:t>Knowledge and semantics </a:t>
            </a:r>
          </a:p>
          <a:p>
            <a:pPr marL="76200" indent="0">
              <a:buNone/>
            </a:pPr>
            <a:endParaRPr lang="en-AU" sz="2000" dirty="0">
              <a:solidFill>
                <a:srgbClr val="C00000"/>
              </a:solidFill>
            </a:endParaRPr>
          </a:p>
        </p:txBody>
      </p:sp>
      <p:sp>
        <p:nvSpPr>
          <p:cNvPr id="6" name="Text Placeholder 5">
            <a:extLst>
              <a:ext uri="{FF2B5EF4-FFF2-40B4-BE49-F238E27FC236}">
                <a16:creationId xmlns:a16="http://schemas.microsoft.com/office/drawing/2014/main" id="{332B42A7-7E43-4E09-ADF0-81CEB7E5DA32}"/>
              </a:ext>
            </a:extLst>
          </p:cNvPr>
          <p:cNvSpPr>
            <a:spLocks noGrp="1"/>
          </p:cNvSpPr>
          <p:nvPr>
            <p:ph type="body" idx="2"/>
          </p:nvPr>
        </p:nvSpPr>
        <p:spPr>
          <a:xfrm>
            <a:off x="6426199" y="338668"/>
            <a:ext cx="2286695" cy="1368688"/>
          </a:xfrm>
        </p:spPr>
        <p:txBody>
          <a:bodyPr/>
          <a:lstStyle/>
          <a:p>
            <a:pPr marL="76200" indent="0" algn="ctr">
              <a:buNone/>
            </a:pPr>
            <a:r>
              <a:rPr lang="en-AU" dirty="0"/>
              <a:t>Tools </a:t>
            </a:r>
          </a:p>
          <a:p>
            <a:pPr marL="76200" indent="0" algn="ctr">
              <a:buNone/>
            </a:pPr>
            <a:endParaRPr lang="en-AU" dirty="0"/>
          </a:p>
          <a:p>
            <a:pPr marL="76200" indent="0">
              <a:buNone/>
            </a:pPr>
            <a:endParaRPr lang="en-AU" sz="1100" dirty="0"/>
          </a:p>
        </p:txBody>
      </p:sp>
      <p:sp>
        <p:nvSpPr>
          <p:cNvPr id="7" name="Text Placeholder 2">
            <a:extLst>
              <a:ext uri="{FF2B5EF4-FFF2-40B4-BE49-F238E27FC236}">
                <a16:creationId xmlns:a16="http://schemas.microsoft.com/office/drawing/2014/main" id="{CDEB9ED0-B436-46A3-B9E1-223D3F44F412}"/>
              </a:ext>
            </a:extLst>
          </p:cNvPr>
          <p:cNvSpPr txBox="1">
            <a:spLocks/>
          </p:cNvSpPr>
          <p:nvPr/>
        </p:nvSpPr>
        <p:spPr>
          <a:xfrm>
            <a:off x="3214854" y="338668"/>
            <a:ext cx="2872679" cy="110171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6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600"/>
              </a:spcBef>
              <a:spcAft>
                <a:spcPts val="0"/>
              </a:spcAft>
              <a:buClr>
                <a:schemeClr val="accent2"/>
              </a:buClr>
              <a:buSzPts val="1800"/>
              <a:buFont typeface="Calibri"/>
              <a:buChar char="•"/>
              <a:defRPr sz="1800" b="0" i="0" u="none" strike="noStrike" cap="none">
                <a:solidFill>
                  <a:schemeClr val="accent2"/>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indent="0" algn="ctr">
              <a:buNone/>
            </a:pPr>
            <a:r>
              <a:rPr lang="en-AU" sz="2000" dirty="0"/>
              <a:t>Spatial</a:t>
            </a:r>
          </a:p>
          <a:p>
            <a:pPr marL="76200" indent="0">
              <a:buNone/>
            </a:pPr>
            <a:endParaRPr lang="en-AU" sz="1800" dirty="0"/>
          </a:p>
          <a:p>
            <a:pPr marL="76200" indent="0">
              <a:buFont typeface="Arial"/>
              <a:buNone/>
            </a:pPr>
            <a:endParaRPr lang="en-AU" sz="2000" dirty="0"/>
          </a:p>
        </p:txBody>
      </p:sp>
      <p:cxnSp>
        <p:nvCxnSpPr>
          <p:cNvPr id="9" name="Straight Connector 8">
            <a:extLst>
              <a:ext uri="{FF2B5EF4-FFF2-40B4-BE49-F238E27FC236}">
                <a16:creationId xmlns:a16="http://schemas.microsoft.com/office/drawing/2014/main" id="{E3CF0F68-4FEF-4ED5-B952-13029F33CB4B}"/>
              </a:ext>
            </a:extLst>
          </p:cNvPr>
          <p:cNvCxnSpPr/>
          <p:nvPr/>
        </p:nvCxnSpPr>
        <p:spPr>
          <a:xfrm>
            <a:off x="0" y="1075264"/>
            <a:ext cx="9144000" cy="0"/>
          </a:xfrm>
          <a:prstGeom prst="line">
            <a:avLst/>
          </a:prstGeom>
        </p:spPr>
        <p:style>
          <a:lnRef idx="2">
            <a:schemeClr val="dk1"/>
          </a:lnRef>
          <a:fillRef idx="0">
            <a:schemeClr val="dk1"/>
          </a:fillRef>
          <a:effectRef idx="1">
            <a:schemeClr val="dk1"/>
          </a:effectRef>
          <a:fontRef idx="minor">
            <a:schemeClr val="tx1"/>
          </a:fontRef>
        </p:style>
      </p:cxnSp>
      <p:sp>
        <p:nvSpPr>
          <p:cNvPr id="11" name="Oval 10">
            <a:extLst>
              <a:ext uri="{FF2B5EF4-FFF2-40B4-BE49-F238E27FC236}">
                <a16:creationId xmlns:a16="http://schemas.microsoft.com/office/drawing/2014/main" id="{7612EAF6-93CC-4F42-98FD-47BAD23D6A94}"/>
              </a:ext>
            </a:extLst>
          </p:cNvPr>
          <p:cNvSpPr/>
          <p:nvPr/>
        </p:nvSpPr>
        <p:spPr>
          <a:xfrm>
            <a:off x="251520" y="1314975"/>
            <a:ext cx="2068360" cy="101338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t>Creating a working spatial knowledge graph</a:t>
            </a:r>
          </a:p>
        </p:txBody>
      </p:sp>
      <p:sp>
        <p:nvSpPr>
          <p:cNvPr id="12" name="Oval 11">
            <a:extLst>
              <a:ext uri="{FF2B5EF4-FFF2-40B4-BE49-F238E27FC236}">
                <a16:creationId xmlns:a16="http://schemas.microsoft.com/office/drawing/2014/main" id="{D3205CFD-5F26-43ED-A01F-50AAA9F49DF0}"/>
              </a:ext>
            </a:extLst>
          </p:cNvPr>
          <p:cNvSpPr/>
          <p:nvPr/>
        </p:nvSpPr>
        <p:spPr>
          <a:xfrm>
            <a:off x="378555" y="3531106"/>
            <a:ext cx="2050650" cy="78561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1200" dirty="0"/>
              <a:t>Documenting rules for integrating into Loc-I graph</a:t>
            </a:r>
          </a:p>
        </p:txBody>
      </p:sp>
      <p:sp>
        <p:nvSpPr>
          <p:cNvPr id="13" name="Oval 12">
            <a:extLst>
              <a:ext uri="{FF2B5EF4-FFF2-40B4-BE49-F238E27FC236}">
                <a16:creationId xmlns:a16="http://schemas.microsoft.com/office/drawing/2014/main" id="{2427C3F0-035A-4CEF-9F99-9250A5D00519}"/>
              </a:ext>
            </a:extLst>
          </p:cNvPr>
          <p:cNvSpPr/>
          <p:nvPr/>
        </p:nvSpPr>
        <p:spPr>
          <a:xfrm>
            <a:off x="6765993" y="1459599"/>
            <a:ext cx="1809946" cy="66804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t>Application development</a:t>
            </a:r>
          </a:p>
        </p:txBody>
      </p:sp>
      <p:sp>
        <p:nvSpPr>
          <p:cNvPr id="14" name="Oval 13">
            <a:extLst>
              <a:ext uri="{FF2B5EF4-FFF2-40B4-BE49-F238E27FC236}">
                <a16:creationId xmlns:a16="http://schemas.microsoft.com/office/drawing/2014/main" id="{8382AB0A-8C41-4E3B-AAA7-9776BBE8E484}"/>
              </a:ext>
            </a:extLst>
          </p:cNvPr>
          <p:cNvSpPr/>
          <p:nvPr/>
        </p:nvSpPr>
        <p:spPr>
          <a:xfrm>
            <a:off x="3667027" y="2909345"/>
            <a:ext cx="1809946" cy="55251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t>REST APIs development</a:t>
            </a:r>
          </a:p>
        </p:txBody>
      </p:sp>
      <p:pic>
        <p:nvPicPr>
          <p:cNvPr id="15" name="Google Shape;274;p54">
            <a:extLst>
              <a:ext uri="{FF2B5EF4-FFF2-40B4-BE49-F238E27FC236}">
                <a16:creationId xmlns:a16="http://schemas.microsoft.com/office/drawing/2014/main" id="{61A182D9-0694-4899-88CE-632BB79595FA}"/>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31106" y="2417641"/>
            <a:ext cx="638917" cy="639365"/>
          </a:xfrm>
          <a:prstGeom prst="rect">
            <a:avLst/>
          </a:prstGeom>
          <a:noFill/>
          <a:ln>
            <a:noFill/>
          </a:ln>
        </p:spPr>
      </p:pic>
      <p:pic>
        <p:nvPicPr>
          <p:cNvPr id="16" name="Google Shape;288;p54">
            <a:extLst>
              <a:ext uri="{FF2B5EF4-FFF2-40B4-BE49-F238E27FC236}">
                <a16:creationId xmlns:a16="http://schemas.microsoft.com/office/drawing/2014/main" id="{97E1B5A7-BAC2-44F9-BFA9-DB0992B8A63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34568" y="2512061"/>
            <a:ext cx="335779" cy="431171"/>
          </a:xfrm>
          <a:prstGeom prst="rect">
            <a:avLst/>
          </a:prstGeom>
          <a:noFill/>
          <a:ln>
            <a:noFill/>
          </a:ln>
        </p:spPr>
      </p:pic>
      <p:sp>
        <p:nvSpPr>
          <p:cNvPr id="17" name="TextBox 16">
            <a:extLst>
              <a:ext uri="{FF2B5EF4-FFF2-40B4-BE49-F238E27FC236}">
                <a16:creationId xmlns:a16="http://schemas.microsoft.com/office/drawing/2014/main" id="{E9F06B2D-5460-40FE-ACDA-D3358D739FD6}"/>
              </a:ext>
            </a:extLst>
          </p:cNvPr>
          <p:cNvSpPr txBox="1"/>
          <p:nvPr/>
        </p:nvSpPr>
        <p:spPr>
          <a:xfrm>
            <a:off x="4713989" y="1905099"/>
            <a:ext cx="1168910" cy="738664"/>
          </a:xfrm>
          <a:prstGeom prst="rect">
            <a:avLst/>
          </a:prstGeom>
          <a:noFill/>
        </p:spPr>
        <p:txBody>
          <a:bodyPr wrap="none" rtlCol="0">
            <a:spAutoFit/>
          </a:bodyPr>
          <a:lstStyle/>
          <a:p>
            <a:r>
              <a:rPr lang="en-AU" dirty="0"/>
              <a:t>Pre-process</a:t>
            </a:r>
          </a:p>
          <a:p>
            <a:r>
              <a:rPr lang="en-AU" dirty="0"/>
              <a:t>and cache</a:t>
            </a:r>
            <a:br>
              <a:rPr lang="en-AU" dirty="0"/>
            </a:br>
            <a:r>
              <a:rPr lang="en-AU" dirty="0"/>
              <a:t>geographies</a:t>
            </a:r>
          </a:p>
        </p:txBody>
      </p:sp>
      <p:sp>
        <p:nvSpPr>
          <p:cNvPr id="18" name="TextBox 17">
            <a:extLst>
              <a:ext uri="{FF2B5EF4-FFF2-40B4-BE49-F238E27FC236}">
                <a16:creationId xmlns:a16="http://schemas.microsoft.com/office/drawing/2014/main" id="{1F1641EA-51E2-438D-A3FC-155F1CEA21C1}"/>
              </a:ext>
            </a:extLst>
          </p:cNvPr>
          <p:cNvSpPr txBox="1"/>
          <p:nvPr/>
        </p:nvSpPr>
        <p:spPr>
          <a:xfrm>
            <a:off x="1446244" y="2943232"/>
            <a:ext cx="912429" cy="577081"/>
          </a:xfrm>
          <a:prstGeom prst="rect">
            <a:avLst/>
          </a:prstGeom>
          <a:noFill/>
        </p:spPr>
        <p:txBody>
          <a:bodyPr wrap="none" rtlCol="0">
            <a:spAutoFit/>
          </a:bodyPr>
          <a:lstStyle/>
          <a:p>
            <a:pPr algn="ctr"/>
            <a:r>
              <a:rPr lang="en-AU" sz="1050" dirty="0"/>
              <a:t>Loc-I Cache</a:t>
            </a:r>
          </a:p>
          <a:p>
            <a:pPr algn="ctr"/>
            <a:r>
              <a:rPr lang="en-AU" sz="1050" dirty="0"/>
              <a:t>Graph</a:t>
            </a:r>
          </a:p>
          <a:p>
            <a:pPr algn="ctr"/>
            <a:r>
              <a:rPr lang="en-AU" sz="1050" dirty="0"/>
              <a:t>(1B+ triples)</a:t>
            </a:r>
          </a:p>
        </p:txBody>
      </p:sp>
      <p:pic>
        <p:nvPicPr>
          <p:cNvPr id="19" name="Google Shape;285;p54">
            <a:extLst>
              <a:ext uri="{FF2B5EF4-FFF2-40B4-BE49-F238E27FC236}">
                <a16:creationId xmlns:a16="http://schemas.microsoft.com/office/drawing/2014/main" id="{56272806-435C-4600-9606-D1F7D222792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75054" y="4451395"/>
            <a:ext cx="348137" cy="393590"/>
          </a:xfrm>
          <a:prstGeom prst="rect">
            <a:avLst/>
          </a:prstGeom>
          <a:noFill/>
          <a:ln>
            <a:noFill/>
          </a:ln>
        </p:spPr>
      </p:pic>
      <p:sp>
        <p:nvSpPr>
          <p:cNvPr id="20" name="TextBox 19">
            <a:extLst>
              <a:ext uri="{FF2B5EF4-FFF2-40B4-BE49-F238E27FC236}">
                <a16:creationId xmlns:a16="http://schemas.microsoft.com/office/drawing/2014/main" id="{03001D16-5F91-46FC-8C32-452FEA0794D9}"/>
              </a:ext>
            </a:extLst>
          </p:cNvPr>
          <p:cNvSpPr txBox="1"/>
          <p:nvPr/>
        </p:nvSpPr>
        <p:spPr>
          <a:xfrm>
            <a:off x="940962" y="4834634"/>
            <a:ext cx="1003801" cy="253916"/>
          </a:xfrm>
          <a:prstGeom prst="rect">
            <a:avLst/>
          </a:prstGeom>
          <a:noFill/>
        </p:spPr>
        <p:txBody>
          <a:bodyPr wrap="none" rtlCol="0">
            <a:spAutoFit/>
          </a:bodyPr>
          <a:lstStyle/>
          <a:p>
            <a:r>
              <a:rPr lang="en-AU" sz="1050" dirty="0"/>
              <a:t>Rules, guides</a:t>
            </a:r>
          </a:p>
        </p:txBody>
      </p:sp>
      <p:pic>
        <p:nvPicPr>
          <p:cNvPr id="21" name="Google Shape;287;p54">
            <a:extLst>
              <a:ext uri="{FF2B5EF4-FFF2-40B4-BE49-F238E27FC236}">
                <a16:creationId xmlns:a16="http://schemas.microsoft.com/office/drawing/2014/main" id="{C08480F2-4B09-4500-BC68-CA82F9E4BCB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623055" y="3648552"/>
            <a:ext cx="482074" cy="404016"/>
          </a:xfrm>
          <a:prstGeom prst="rect">
            <a:avLst/>
          </a:prstGeom>
          <a:noFill/>
          <a:ln>
            <a:noFill/>
          </a:ln>
        </p:spPr>
      </p:pic>
      <p:sp>
        <p:nvSpPr>
          <p:cNvPr id="2" name="TextBox 1">
            <a:extLst>
              <a:ext uri="{FF2B5EF4-FFF2-40B4-BE49-F238E27FC236}">
                <a16:creationId xmlns:a16="http://schemas.microsoft.com/office/drawing/2014/main" id="{78CD2732-0D08-4085-8977-E71C46540938}"/>
              </a:ext>
            </a:extLst>
          </p:cNvPr>
          <p:cNvSpPr txBox="1"/>
          <p:nvPr/>
        </p:nvSpPr>
        <p:spPr>
          <a:xfrm>
            <a:off x="3349066" y="4126100"/>
            <a:ext cx="1030053" cy="738664"/>
          </a:xfrm>
          <a:prstGeom prst="rect">
            <a:avLst/>
          </a:prstGeom>
          <a:noFill/>
        </p:spPr>
        <p:txBody>
          <a:bodyPr wrap="square" rtlCol="0">
            <a:spAutoFit/>
          </a:bodyPr>
          <a:lstStyle/>
          <a:p>
            <a:pPr algn="ctr"/>
            <a:r>
              <a:rPr lang="en-AU" dirty="0"/>
              <a:t>Loc-I Integration API</a:t>
            </a:r>
          </a:p>
        </p:txBody>
      </p:sp>
      <p:pic>
        <p:nvPicPr>
          <p:cNvPr id="23" name="Google Shape;287;p54">
            <a:extLst>
              <a:ext uri="{FF2B5EF4-FFF2-40B4-BE49-F238E27FC236}">
                <a16:creationId xmlns:a16="http://schemas.microsoft.com/office/drawing/2014/main" id="{0A315E57-5B80-4496-82C8-71F64F8DBE0C}"/>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17975" y="3657155"/>
            <a:ext cx="482074" cy="404016"/>
          </a:xfrm>
          <a:prstGeom prst="rect">
            <a:avLst/>
          </a:prstGeom>
          <a:noFill/>
          <a:ln>
            <a:noFill/>
          </a:ln>
        </p:spPr>
      </p:pic>
      <p:sp>
        <p:nvSpPr>
          <p:cNvPr id="24" name="TextBox 23">
            <a:extLst>
              <a:ext uri="{FF2B5EF4-FFF2-40B4-BE49-F238E27FC236}">
                <a16:creationId xmlns:a16="http://schemas.microsoft.com/office/drawing/2014/main" id="{9150082F-4E40-4718-AB0C-52CF02539081}"/>
              </a:ext>
            </a:extLst>
          </p:cNvPr>
          <p:cNvSpPr txBox="1"/>
          <p:nvPr/>
        </p:nvSpPr>
        <p:spPr>
          <a:xfrm>
            <a:off x="4649096" y="4126100"/>
            <a:ext cx="1019831" cy="738664"/>
          </a:xfrm>
          <a:prstGeom prst="rect">
            <a:avLst/>
          </a:prstGeom>
          <a:noFill/>
        </p:spPr>
        <p:txBody>
          <a:bodyPr wrap="none" rtlCol="0">
            <a:spAutoFit/>
          </a:bodyPr>
          <a:lstStyle/>
          <a:p>
            <a:pPr algn="ctr"/>
            <a:r>
              <a:rPr lang="en-AU" dirty="0"/>
              <a:t>Geometry </a:t>
            </a:r>
          </a:p>
          <a:p>
            <a:pPr algn="ctr"/>
            <a:r>
              <a:rPr lang="en-AU" dirty="0"/>
              <a:t>Data </a:t>
            </a:r>
          </a:p>
          <a:p>
            <a:pPr algn="ctr"/>
            <a:r>
              <a:rPr lang="en-AU" dirty="0"/>
              <a:t>Service</a:t>
            </a:r>
          </a:p>
        </p:txBody>
      </p:sp>
      <p:sp>
        <p:nvSpPr>
          <p:cNvPr id="25" name="Oval 24">
            <a:extLst>
              <a:ext uri="{FF2B5EF4-FFF2-40B4-BE49-F238E27FC236}">
                <a16:creationId xmlns:a16="http://schemas.microsoft.com/office/drawing/2014/main" id="{597AD217-C895-4AB4-84E8-D0A72644E1D0}"/>
              </a:ext>
            </a:extLst>
          </p:cNvPr>
          <p:cNvSpPr/>
          <p:nvPr/>
        </p:nvSpPr>
        <p:spPr>
          <a:xfrm>
            <a:off x="3744123" y="1252748"/>
            <a:ext cx="1809946" cy="55251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t>Spatial data preparation</a:t>
            </a:r>
          </a:p>
        </p:txBody>
      </p:sp>
      <p:pic>
        <p:nvPicPr>
          <p:cNvPr id="26" name="Google Shape;274;p54">
            <a:extLst>
              <a:ext uri="{FF2B5EF4-FFF2-40B4-BE49-F238E27FC236}">
                <a16:creationId xmlns:a16="http://schemas.microsoft.com/office/drawing/2014/main" id="{D9B6FA09-BDD3-480F-BFAA-B0FE2AB34B8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933083" y="1905099"/>
            <a:ext cx="638917" cy="639365"/>
          </a:xfrm>
          <a:prstGeom prst="rect">
            <a:avLst/>
          </a:prstGeom>
          <a:noFill/>
          <a:ln>
            <a:noFill/>
          </a:ln>
        </p:spPr>
      </p:pic>
      <p:sp>
        <p:nvSpPr>
          <p:cNvPr id="27" name="TextBox 26">
            <a:extLst>
              <a:ext uri="{FF2B5EF4-FFF2-40B4-BE49-F238E27FC236}">
                <a16:creationId xmlns:a16="http://schemas.microsoft.com/office/drawing/2014/main" id="{991BABEC-F6F7-4FC1-8C8D-9DB5AD0B67B6}"/>
              </a:ext>
            </a:extLst>
          </p:cNvPr>
          <p:cNvSpPr txBox="1"/>
          <p:nvPr/>
        </p:nvSpPr>
        <p:spPr>
          <a:xfrm>
            <a:off x="463358" y="3013188"/>
            <a:ext cx="562975" cy="307777"/>
          </a:xfrm>
          <a:prstGeom prst="rect">
            <a:avLst/>
          </a:prstGeom>
          <a:noFill/>
        </p:spPr>
        <p:txBody>
          <a:bodyPr wrap="none" rtlCol="0">
            <a:spAutoFit/>
          </a:bodyPr>
          <a:lstStyle/>
          <a:p>
            <a:r>
              <a:rPr lang="en-AU" dirty="0"/>
              <a:t>Data</a:t>
            </a:r>
          </a:p>
        </p:txBody>
      </p:sp>
      <p:sp>
        <p:nvSpPr>
          <p:cNvPr id="28" name="Oval 27">
            <a:extLst>
              <a:ext uri="{FF2B5EF4-FFF2-40B4-BE49-F238E27FC236}">
                <a16:creationId xmlns:a16="http://schemas.microsoft.com/office/drawing/2014/main" id="{37B05337-EB84-49CF-8D80-B345C513BA78}"/>
              </a:ext>
            </a:extLst>
          </p:cNvPr>
          <p:cNvSpPr/>
          <p:nvPr/>
        </p:nvSpPr>
        <p:spPr>
          <a:xfrm>
            <a:off x="6902948" y="3400189"/>
            <a:ext cx="1809946" cy="66804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t>User interviews &amp; UX Testing</a:t>
            </a:r>
          </a:p>
        </p:txBody>
      </p:sp>
      <p:pic>
        <p:nvPicPr>
          <p:cNvPr id="29" name="Google Shape;286;p54">
            <a:extLst>
              <a:ext uri="{FF2B5EF4-FFF2-40B4-BE49-F238E27FC236}">
                <a16:creationId xmlns:a16="http://schemas.microsoft.com/office/drawing/2014/main" id="{8C1DC5C4-CAFC-4E81-A278-4DD8F9EDB5BF}"/>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23272" y="4192614"/>
            <a:ext cx="569298" cy="452148"/>
          </a:xfrm>
          <a:prstGeom prst="rect">
            <a:avLst/>
          </a:prstGeom>
          <a:noFill/>
          <a:ln>
            <a:noFill/>
          </a:ln>
        </p:spPr>
      </p:pic>
      <p:pic>
        <p:nvPicPr>
          <p:cNvPr id="30" name="Google Shape;287;p54">
            <a:extLst>
              <a:ext uri="{FF2B5EF4-FFF2-40B4-BE49-F238E27FC236}">
                <a16:creationId xmlns:a16="http://schemas.microsoft.com/office/drawing/2014/main" id="{4752A45D-E598-4C1B-A19D-A5F025444A6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02948" y="2373287"/>
            <a:ext cx="482074" cy="404016"/>
          </a:xfrm>
          <a:prstGeom prst="rect">
            <a:avLst/>
          </a:prstGeom>
          <a:noFill/>
          <a:ln>
            <a:noFill/>
          </a:ln>
        </p:spPr>
      </p:pic>
      <p:sp>
        <p:nvSpPr>
          <p:cNvPr id="4" name="TextBox 3">
            <a:extLst>
              <a:ext uri="{FF2B5EF4-FFF2-40B4-BE49-F238E27FC236}">
                <a16:creationId xmlns:a16="http://schemas.microsoft.com/office/drawing/2014/main" id="{CE3D45B7-572A-4C54-A6A8-41CB217886CD}"/>
              </a:ext>
            </a:extLst>
          </p:cNvPr>
          <p:cNvSpPr txBox="1"/>
          <p:nvPr/>
        </p:nvSpPr>
        <p:spPr>
          <a:xfrm>
            <a:off x="7655153" y="2266887"/>
            <a:ext cx="1090363" cy="307777"/>
          </a:xfrm>
          <a:prstGeom prst="rect">
            <a:avLst/>
          </a:prstGeom>
          <a:noFill/>
        </p:spPr>
        <p:txBody>
          <a:bodyPr wrap="none" rtlCol="0">
            <a:spAutoFit/>
          </a:bodyPr>
          <a:lstStyle/>
          <a:p>
            <a:r>
              <a:rPr lang="en-AU" dirty="0" err="1"/>
              <a:t>Excelerator</a:t>
            </a:r>
            <a:endParaRPr lang="en-AU" dirty="0"/>
          </a:p>
        </p:txBody>
      </p:sp>
      <p:sp>
        <p:nvSpPr>
          <p:cNvPr id="31" name="TextBox 30">
            <a:extLst>
              <a:ext uri="{FF2B5EF4-FFF2-40B4-BE49-F238E27FC236}">
                <a16:creationId xmlns:a16="http://schemas.microsoft.com/office/drawing/2014/main" id="{6197F5DC-308D-4437-B32A-71B238E64CCB}"/>
              </a:ext>
            </a:extLst>
          </p:cNvPr>
          <p:cNvSpPr txBox="1"/>
          <p:nvPr/>
        </p:nvSpPr>
        <p:spPr>
          <a:xfrm>
            <a:off x="7655153" y="2538758"/>
            <a:ext cx="981359" cy="307777"/>
          </a:xfrm>
          <a:prstGeom prst="rect">
            <a:avLst/>
          </a:prstGeom>
          <a:noFill/>
        </p:spPr>
        <p:txBody>
          <a:bodyPr wrap="none" rtlCol="0">
            <a:spAutoFit/>
          </a:bodyPr>
          <a:lstStyle/>
          <a:p>
            <a:r>
              <a:rPr lang="en-AU" dirty="0" err="1"/>
              <a:t>IDerDown</a:t>
            </a:r>
            <a:endParaRPr lang="en-AU" dirty="0"/>
          </a:p>
        </p:txBody>
      </p:sp>
      <p:sp>
        <p:nvSpPr>
          <p:cNvPr id="32" name="TextBox 31">
            <a:extLst>
              <a:ext uri="{FF2B5EF4-FFF2-40B4-BE49-F238E27FC236}">
                <a16:creationId xmlns:a16="http://schemas.microsoft.com/office/drawing/2014/main" id="{5CA1C6B4-DBCB-477B-95B6-1EDE2D76E345}"/>
              </a:ext>
            </a:extLst>
          </p:cNvPr>
          <p:cNvSpPr txBox="1"/>
          <p:nvPr/>
        </p:nvSpPr>
        <p:spPr>
          <a:xfrm>
            <a:off x="7655153" y="2790153"/>
            <a:ext cx="851515" cy="307777"/>
          </a:xfrm>
          <a:prstGeom prst="rect">
            <a:avLst/>
          </a:prstGeom>
          <a:noFill/>
        </p:spPr>
        <p:txBody>
          <a:bodyPr wrap="none" rtlCol="0">
            <a:spAutoFit/>
          </a:bodyPr>
          <a:lstStyle/>
          <a:p>
            <a:r>
              <a:rPr lang="en-AU" dirty="0"/>
              <a:t>Explorer</a:t>
            </a:r>
          </a:p>
        </p:txBody>
      </p:sp>
      <p:sp>
        <p:nvSpPr>
          <p:cNvPr id="33" name="TextBox 32">
            <a:extLst>
              <a:ext uri="{FF2B5EF4-FFF2-40B4-BE49-F238E27FC236}">
                <a16:creationId xmlns:a16="http://schemas.microsoft.com/office/drawing/2014/main" id="{72E69371-3358-460A-B981-D54CC03F395D}"/>
              </a:ext>
            </a:extLst>
          </p:cNvPr>
          <p:cNvSpPr txBox="1"/>
          <p:nvPr/>
        </p:nvSpPr>
        <p:spPr>
          <a:xfrm>
            <a:off x="0" y="30890"/>
            <a:ext cx="3547766" cy="307777"/>
          </a:xfrm>
          <a:prstGeom prst="rect">
            <a:avLst/>
          </a:prstGeom>
          <a:noFill/>
        </p:spPr>
        <p:txBody>
          <a:bodyPr wrap="none" rtlCol="0">
            <a:spAutoFit/>
          </a:bodyPr>
          <a:lstStyle/>
          <a:p>
            <a:r>
              <a:rPr lang="en-AU" dirty="0"/>
              <a:t>(What new bits are we are working now…)</a:t>
            </a:r>
          </a:p>
        </p:txBody>
      </p:sp>
    </p:spTree>
    <p:extLst>
      <p:ext uri="{BB962C8B-B14F-4D97-AF65-F5344CB8AC3E}">
        <p14:creationId xmlns:p14="http://schemas.microsoft.com/office/powerpoint/2010/main" val="1254067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83756C-E27E-427A-BF3E-298EE1E88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17234" y="519214"/>
            <a:ext cx="1732927" cy="1620231"/>
          </a:xfrm>
          <a:prstGeom prst="rect">
            <a:avLst/>
          </a:prstGeom>
        </p:spPr>
      </p:pic>
      <p:pic>
        <p:nvPicPr>
          <p:cNvPr id="7" name="Picture 6">
            <a:extLst>
              <a:ext uri="{FF2B5EF4-FFF2-40B4-BE49-F238E27FC236}">
                <a16:creationId xmlns:a16="http://schemas.microsoft.com/office/drawing/2014/main" id="{626C5D8A-0888-48C2-AD35-71AE551102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8295" y="0"/>
            <a:ext cx="1732927" cy="1745598"/>
          </a:xfrm>
          <a:prstGeom prst="rect">
            <a:avLst/>
          </a:prstGeom>
        </p:spPr>
      </p:pic>
      <p:cxnSp>
        <p:nvCxnSpPr>
          <p:cNvPr id="8" name="Straight Arrow Connector 7">
            <a:extLst>
              <a:ext uri="{FF2B5EF4-FFF2-40B4-BE49-F238E27FC236}">
                <a16:creationId xmlns:a16="http://schemas.microsoft.com/office/drawing/2014/main" id="{D8558699-CD85-49E8-BE93-FF461F62959E}"/>
              </a:ext>
            </a:extLst>
          </p:cNvPr>
          <p:cNvCxnSpPr>
            <a:cxnSpLocks/>
          </p:cNvCxnSpPr>
          <p:nvPr/>
        </p:nvCxnSpPr>
        <p:spPr>
          <a:xfrm flipV="1">
            <a:off x="5362290" y="810054"/>
            <a:ext cx="1496789" cy="2355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4156357D-7DA7-4277-AEE6-D208B51E5C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4024" y="2080439"/>
            <a:ext cx="1594567" cy="1638197"/>
          </a:xfrm>
          <a:prstGeom prst="rect">
            <a:avLst/>
          </a:prstGeom>
        </p:spPr>
      </p:pic>
      <p:sp>
        <p:nvSpPr>
          <p:cNvPr id="10" name="TextBox 9">
            <a:extLst>
              <a:ext uri="{FF2B5EF4-FFF2-40B4-BE49-F238E27FC236}">
                <a16:creationId xmlns:a16="http://schemas.microsoft.com/office/drawing/2014/main" id="{7AA04475-16C4-429E-8A96-C637B5EE12E5}"/>
              </a:ext>
            </a:extLst>
          </p:cNvPr>
          <p:cNvSpPr txBox="1"/>
          <p:nvPr/>
        </p:nvSpPr>
        <p:spPr>
          <a:xfrm>
            <a:off x="3561087" y="141694"/>
            <a:ext cx="16337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800" b="0" i="0" u="none" strike="noStrike" kern="0" cap="none" spc="0" normalizeH="0" baseline="0" noProof="0" dirty="0">
                <a:ln>
                  <a:noFill/>
                </a:ln>
                <a:solidFill>
                  <a:srgbClr val="000000"/>
                </a:solidFill>
                <a:effectLst/>
                <a:uLnTx/>
                <a:uFillTx/>
                <a:latin typeface="Arial"/>
                <a:cs typeface="Arial"/>
                <a:sym typeface="Arial"/>
              </a:rPr>
              <a:t>ASGS’16 SA2</a:t>
            </a:r>
          </a:p>
        </p:txBody>
      </p:sp>
      <p:sp>
        <p:nvSpPr>
          <p:cNvPr id="11" name="TextBox 10">
            <a:extLst>
              <a:ext uri="{FF2B5EF4-FFF2-40B4-BE49-F238E27FC236}">
                <a16:creationId xmlns:a16="http://schemas.microsoft.com/office/drawing/2014/main" id="{6F3D0A8B-6BC6-41FF-987F-7344A8AA497A}"/>
              </a:ext>
            </a:extLst>
          </p:cNvPr>
          <p:cNvSpPr txBox="1"/>
          <p:nvPr/>
        </p:nvSpPr>
        <p:spPr>
          <a:xfrm>
            <a:off x="6859080" y="1664013"/>
            <a:ext cx="20078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600" b="0" i="0" u="none" strike="noStrike" kern="0" cap="none" spc="0" normalizeH="0" baseline="0" noProof="0" dirty="0">
                <a:ln>
                  <a:noFill/>
                </a:ln>
                <a:solidFill>
                  <a:srgbClr val="000000"/>
                </a:solidFill>
                <a:effectLst/>
                <a:uLnTx/>
                <a:uFillTx/>
                <a:latin typeface="Arial"/>
                <a:cs typeface="Arial"/>
                <a:sym typeface="Arial"/>
              </a:rPr>
              <a:t>ASGS’16 SA1</a:t>
            </a:r>
          </a:p>
        </p:txBody>
      </p:sp>
      <p:sp>
        <p:nvSpPr>
          <p:cNvPr id="12" name="TextBox 11">
            <a:extLst>
              <a:ext uri="{FF2B5EF4-FFF2-40B4-BE49-F238E27FC236}">
                <a16:creationId xmlns:a16="http://schemas.microsoft.com/office/drawing/2014/main" id="{8D15EF3A-0F8D-41DC-8D9D-63D8AA7FA27C}"/>
              </a:ext>
            </a:extLst>
          </p:cNvPr>
          <p:cNvSpPr txBox="1"/>
          <p:nvPr/>
        </p:nvSpPr>
        <p:spPr>
          <a:xfrm>
            <a:off x="7466121" y="3684599"/>
            <a:ext cx="1751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800" b="0" i="0" u="none" strike="noStrike" kern="0" cap="none" spc="0" normalizeH="0" baseline="0" noProof="0" dirty="0">
                <a:ln>
                  <a:noFill/>
                </a:ln>
                <a:solidFill>
                  <a:srgbClr val="000000"/>
                </a:solidFill>
                <a:effectLst/>
                <a:uLnTx/>
                <a:uFillTx/>
                <a:latin typeface="Arial"/>
                <a:cs typeface="Arial"/>
                <a:sym typeface="Arial"/>
              </a:rPr>
              <a:t>Geofabric Contracted</a:t>
            </a:r>
            <a:br>
              <a:rPr kumimoji="0" lang="en-AU" sz="1800" b="0" i="0" u="none" strike="noStrike" kern="0" cap="none" spc="0" normalizeH="0" baseline="0" noProof="0" dirty="0">
                <a:ln>
                  <a:noFill/>
                </a:ln>
                <a:solidFill>
                  <a:srgbClr val="000000"/>
                </a:solidFill>
                <a:effectLst/>
                <a:uLnTx/>
                <a:uFillTx/>
                <a:latin typeface="Arial"/>
                <a:cs typeface="Arial"/>
                <a:sym typeface="Arial"/>
              </a:rPr>
            </a:br>
            <a:r>
              <a:rPr kumimoji="0" lang="en-AU" sz="1800" b="0" i="0" u="none" strike="noStrike" kern="0" cap="none" spc="0" normalizeH="0" baseline="0" noProof="0" dirty="0">
                <a:ln>
                  <a:noFill/>
                </a:ln>
                <a:solidFill>
                  <a:srgbClr val="000000"/>
                </a:solidFill>
                <a:effectLst/>
                <a:uLnTx/>
                <a:uFillTx/>
                <a:latin typeface="Arial"/>
                <a:cs typeface="Arial"/>
                <a:sym typeface="Arial"/>
              </a:rPr>
              <a:t>Catchment</a:t>
            </a:r>
          </a:p>
        </p:txBody>
      </p:sp>
      <p:pic>
        <p:nvPicPr>
          <p:cNvPr id="13" name="Picture 12">
            <a:extLst>
              <a:ext uri="{FF2B5EF4-FFF2-40B4-BE49-F238E27FC236}">
                <a16:creationId xmlns:a16="http://schemas.microsoft.com/office/drawing/2014/main" id="{30DD7622-9463-494A-BAD5-4EC22D080D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5914" y="2325356"/>
            <a:ext cx="1751479" cy="1975075"/>
          </a:xfrm>
          <a:prstGeom prst="rect">
            <a:avLst/>
          </a:prstGeom>
        </p:spPr>
      </p:pic>
      <p:cxnSp>
        <p:nvCxnSpPr>
          <p:cNvPr id="14" name="Straight Arrow Connector 13">
            <a:extLst>
              <a:ext uri="{FF2B5EF4-FFF2-40B4-BE49-F238E27FC236}">
                <a16:creationId xmlns:a16="http://schemas.microsoft.com/office/drawing/2014/main" id="{52F2760F-E2E8-44AF-A5D6-C28854E0E69F}"/>
              </a:ext>
            </a:extLst>
          </p:cNvPr>
          <p:cNvCxnSpPr>
            <a:cxnSpLocks/>
          </p:cNvCxnSpPr>
          <p:nvPr/>
        </p:nvCxnSpPr>
        <p:spPr>
          <a:xfrm>
            <a:off x="5362294" y="1869440"/>
            <a:ext cx="1857935" cy="3477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8808BC5E-83C1-475A-A85D-5FFCE4C7CEC6}"/>
              </a:ext>
            </a:extLst>
          </p:cNvPr>
          <p:cNvCxnSpPr>
            <a:cxnSpLocks/>
          </p:cNvCxnSpPr>
          <p:nvPr/>
        </p:nvCxnSpPr>
        <p:spPr>
          <a:xfrm>
            <a:off x="4836227" y="2405120"/>
            <a:ext cx="303195" cy="2997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5693087F-6DC6-4DF2-A826-E3E7832FCEBB}"/>
              </a:ext>
            </a:extLst>
          </p:cNvPr>
          <p:cNvSpPr txBox="1"/>
          <p:nvPr/>
        </p:nvSpPr>
        <p:spPr>
          <a:xfrm>
            <a:off x="5078046" y="4228653"/>
            <a:ext cx="2555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800" b="0" i="0" u="none" strike="noStrike" kern="0" cap="none" spc="0" normalizeH="0" baseline="0" noProof="0" dirty="0">
                <a:ln>
                  <a:noFill/>
                </a:ln>
                <a:solidFill>
                  <a:srgbClr val="000000"/>
                </a:solidFill>
                <a:effectLst/>
                <a:uLnTx/>
                <a:uFillTx/>
                <a:latin typeface="Arial"/>
                <a:cs typeface="Arial"/>
                <a:sym typeface="Arial"/>
              </a:rPr>
              <a:t>G-NAF Street Locality</a:t>
            </a:r>
          </a:p>
        </p:txBody>
      </p:sp>
      <p:sp>
        <p:nvSpPr>
          <p:cNvPr id="17" name="Text Placeholder 5">
            <a:extLst>
              <a:ext uri="{FF2B5EF4-FFF2-40B4-BE49-F238E27FC236}">
                <a16:creationId xmlns:a16="http://schemas.microsoft.com/office/drawing/2014/main" id="{203F64A4-3295-4CD5-BA88-7A6D4947A679}"/>
              </a:ext>
            </a:extLst>
          </p:cNvPr>
          <p:cNvSpPr txBox="1">
            <a:spLocks/>
          </p:cNvSpPr>
          <p:nvPr/>
        </p:nvSpPr>
        <p:spPr>
          <a:xfrm>
            <a:off x="0" y="367280"/>
            <a:ext cx="3348635" cy="45530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a:lnSpc>
                <a:spcPct val="150000"/>
              </a:lnSpc>
            </a:pPr>
            <a:r>
              <a:rPr lang="en-AU" sz="2400" dirty="0"/>
              <a:t>How do we enable </a:t>
            </a:r>
            <a:br>
              <a:rPr lang="en-AU" sz="2400" dirty="0"/>
            </a:br>
            <a:r>
              <a:rPr lang="en-AU" sz="2400" dirty="0"/>
              <a:t>interoperability of data </a:t>
            </a:r>
            <a:br>
              <a:rPr lang="en-AU" sz="2400" dirty="0"/>
            </a:br>
            <a:r>
              <a:rPr lang="en-AU" sz="2400" dirty="0"/>
              <a:t>between one geography and another geography?</a:t>
            </a:r>
          </a:p>
          <a:p>
            <a:pPr marL="76200" algn="ctr">
              <a:lnSpc>
                <a:spcPct val="150000"/>
              </a:lnSpc>
            </a:pPr>
            <a:endParaRPr lang="en-AU" sz="2400" dirty="0"/>
          </a:p>
        </p:txBody>
      </p:sp>
    </p:spTree>
    <p:extLst>
      <p:ext uri="{BB962C8B-B14F-4D97-AF65-F5344CB8AC3E}">
        <p14:creationId xmlns:p14="http://schemas.microsoft.com/office/powerpoint/2010/main" val="1944226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A2B243-9E01-448C-9DBB-CDD9A30AA6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69962" y="490927"/>
            <a:ext cx="4218495" cy="3936140"/>
          </a:xfrm>
          <a:prstGeom prst="rect">
            <a:avLst/>
          </a:prstGeom>
        </p:spPr>
      </p:pic>
      <p:pic>
        <p:nvPicPr>
          <p:cNvPr id="4" name="Picture 3">
            <a:extLst>
              <a:ext uri="{FF2B5EF4-FFF2-40B4-BE49-F238E27FC236}">
                <a16:creationId xmlns:a16="http://schemas.microsoft.com/office/drawing/2014/main" id="{1A488396-0690-465F-B7B5-789DB67E71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244" y="490927"/>
            <a:ext cx="4218496" cy="3930684"/>
          </a:xfrm>
          <a:prstGeom prst="rect">
            <a:avLst/>
          </a:prstGeom>
        </p:spPr>
      </p:pic>
      <p:sp>
        <p:nvSpPr>
          <p:cNvPr id="5" name="TextBox 4">
            <a:extLst>
              <a:ext uri="{FF2B5EF4-FFF2-40B4-BE49-F238E27FC236}">
                <a16:creationId xmlns:a16="http://schemas.microsoft.com/office/drawing/2014/main" id="{41F16041-2922-47CD-A0C2-17AFABDF6A49}"/>
              </a:ext>
            </a:extLst>
          </p:cNvPr>
          <p:cNvSpPr txBox="1"/>
          <p:nvPr/>
        </p:nvSpPr>
        <p:spPr>
          <a:xfrm>
            <a:off x="1386076" y="4610890"/>
            <a:ext cx="2108269" cy="307777"/>
          </a:xfrm>
          <a:prstGeom prst="rect">
            <a:avLst/>
          </a:prstGeom>
          <a:noFill/>
        </p:spPr>
        <p:txBody>
          <a:bodyPr wrap="none" rtlCol="0">
            <a:spAutoFit/>
          </a:bodyPr>
          <a:lstStyle/>
          <a:p>
            <a:r>
              <a:rPr lang="en-AU" dirty="0"/>
              <a:t>ASGS 2016 Mesh Block</a:t>
            </a:r>
          </a:p>
        </p:txBody>
      </p:sp>
      <p:sp>
        <p:nvSpPr>
          <p:cNvPr id="6" name="TextBox 5">
            <a:extLst>
              <a:ext uri="{FF2B5EF4-FFF2-40B4-BE49-F238E27FC236}">
                <a16:creationId xmlns:a16="http://schemas.microsoft.com/office/drawing/2014/main" id="{8C564172-11B2-4152-9505-BDD043BBFAD5}"/>
              </a:ext>
            </a:extLst>
          </p:cNvPr>
          <p:cNvSpPr txBox="1"/>
          <p:nvPr/>
        </p:nvSpPr>
        <p:spPr>
          <a:xfrm>
            <a:off x="5066216" y="4610889"/>
            <a:ext cx="3337773" cy="307777"/>
          </a:xfrm>
          <a:prstGeom prst="rect">
            <a:avLst/>
          </a:prstGeom>
          <a:noFill/>
        </p:spPr>
        <p:txBody>
          <a:bodyPr wrap="none" rtlCol="0">
            <a:spAutoFit/>
          </a:bodyPr>
          <a:lstStyle/>
          <a:p>
            <a:r>
              <a:rPr lang="en-AU" dirty="0"/>
              <a:t>Geofabric v2.1.1 Contracted Catchment</a:t>
            </a:r>
          </a:p>
        </p:txBody>
      </p:sp>
      <p:sp>
        <p:nvSpPr>
          <p:cNvPr id="7" name="TextBox 6">
            <a:extLst>
              <a:ext uri="{FF2B5EF4-FFF2-40B4-BE49-F238E27FC236}">
                <a16:creationId xmlns:a16="http://schemas.microsoft.com/office/drawing/2014/main" id="{A63B3FF2-F9A4-4311-B5C0-3B7AE0E36963}"/>
              </a:ext>
            </a:extLst>
          </p:cNvPr>
          <p:cNvSpPr txBox="1"/>
          <p:nvPr/>
        </p:nvSpPr>
        <p:spPr>
          <a:xfrm>
            <a:off x="2539559" y="4934065"/>
            <a:ext cx="4400564" cy="200055"/>
          </a:xfrm>
          <a:prstGeom prst="rect">
            <a:avLst/>
          </a:prstGeom>
          <a:noFill/>
        </p:spPr>
        <p:txBody>
          <a:bodyPr wrap="none" rtlCol="0">
            <a:spAutoFit/>
          </a:bodyPr>
          <a:lstStyle/>
          <a:p>
            <a:r>
              <a:rPr lang="en-AU" sz="700" dirty="0"/>
              <a:t>* ABS 2074.0 Census of Population and Housing. Mesh Block Counts 2016 – Lara, Geelong area, Victoria</a:t>
            </a:r>
          </a:p>
        </p:txBody>
      </p:sp>
      <p:pic>
        <p:nvPicPr>
          <p:cNvPr id="8" name="Picture 7">
            <a:extLst>
              <a:ext uri="{FF2B5EF4-FFF2-40B4-BE49-F238E27FC236}">
                <a16:creationId xmlns:a16="http://schemas.microsoft.com/office/drawing/2014/main" id="{35BF53CC-002E-45D6-8BC4-1F0FB306A9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769"/>
          <a:stretch/>
        </p:blipFill>
        <p:spPr>
          <a:xfrm>
            <a:off x="8020346" y="3233394"/>
            <a:ext cx="807505" cy="1040974"/>
          </a:xfrm>
          <a:prstGeom prst="rect">
            <a:avLst/>
          </a:prstGeom>
        </p:spPr>
      </p:pic>
      <p:sp>
        <p:nvSpPr>
          <p:cNvPr id="9" name="Arrow: Right 8">
            <a:extLst>
              <a:ext uri="{FF2B5EF4-FFF2-40B4-BE49-F238E27FC236}">
                <a16:creationId xmlns:a16="http://schemas.microsoft.com/office/drawing/2014/main" id="{D37C7880-E303-4317-9207-11C83BD602A7}"/>
              </a:ext>
            </a:extLst>
          </p:cNvPr>
          <p:cNvSpPr/>
          <p:nvPr/>
        </p:nvSpPr>
        <p:spPr>
          <a:xfrm>
            <a:off x="3494346" y="2304854"/>
            <a:ext cx="2166226" cy="26689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0" name="TextBox 9">
            <a:extLst>
              <a:ext uri="{FF2B5EF4-FFF2-40B4-BE49-F238E27FC236}">
                <a16:creationId xmlns:a16="http://schemas.microsoft.com/office/drawing/2014/main" id="{76A4429F-07E7-4939-AFC7-54FB770DAA4B}"/>
              </a:ext>
            </a:extLst>
          </p:cNvPr>
          <p:cNvSpPr txBox="1"/>
          <p:nvPr/>
        </p:nvSpPr>
        <p:spPr>
          <a:xfrm>
            <a:off x="4444740" y="80812"/>
            <a:ext cx="46992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dirty="0">
                <a:ln>
                  <a:noFill/>
                </a:ln>
                <a:solidFill>
                  <a:srgbClr val="000000"/>
                </a:solidFill>
                <a:effectLst/>
                <a:uLnTx/>
                <a:uFillTx/>
                <a:latin typeface="Arial"/>
                <a:cs typeface="Arial"/>
                <a:sym typeface="Arial"/>
              </a:rPr>
              <a:t>Understanding population via hydrological catchments</a:t>
            </a:r>
          </a:p>
        </p:txBody>
      </p:sp>
      <p:sp>
        <p:nvSpPr>
          <p:cNvPr id="11" name="TextBox 10">
            <a:extLst>
              <a:ext uri="{FF2B5EF4-FFF2-40B4-BE49-F238E27FC236}">
                <a16:creationId xmlns:a16="http://schemas.microsoft.com/office/drawing/2014/main" id="{A87B187F-BEEF-4740-AFEA-C727BB48EA9C}"/>
              </a:ext>
            </a:extLst>
          </p:cNvPr>
          <p:cNvSpPr txBox="1"/>
          <p:nvPr/>
        </p:nvSpPr>
        <p:spPr>
          <a:xfrm>
            <a:off x="541411" y="80811"/>
            <a:ext cx="358816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dirty="0">
                <a:ln>
                  <a:noFill/>
                </a:ln>
                <a:solidFill>
                  <a:srgbClr val="000000"/>
                </a:solidFill>
                <a:effectLst/>
                <a:uLnTx/>
                <a:uFillTx/>
                <a:latin typeface="Arial"/>
                <a:cs typeface="Arial"/>
                <a:sym typeface="Arial"/>
              </a:rPr>
              <a:t>Population count as per Census districts</a:t>
            </a:r>
          </a:p>
        </p:txBody>
      </p:sp>
    </p:spTree>
    <p:extLst>
      <p:ext uri="{BB962C8B-B14F-4D97-AF65-F5344CB8AC3E}">
        <p14:creationId xmlns:p14="http://schemas.microsoft.com/office/powerpoint/2010/main" val="2666388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6.png" descr="data access">
            <a:extLst>
              <a:ext uri="{FF2B5EF4-FFF2-40B4-BE49-F238E27FC236}">
                <a16:creationId xmlns:a16="http://schemas.microsoft.com/office/drawing/2014/main" id="{58B2DC72-52A4-4D23-AF2D-37D039220B2A}"/>
              </a:ext>
            </a:extLst>
          </p:cNvPr>
          <p:cNvPicPr>
            <a:picLocks noChangeAspect="1"/>
          </p:cNvPicPr>
          <p:nvPr/>
        </p:nvPicPr>
        <p:blipFill>
          <a:blip r:embed="rId2"/>
          <a:srcRect/>
          <a:stretch>
            <a:fillRect/>
          </a:stretch>
        </p:blipFill>
        <p:spPr>
          <a:xfrm>
            <a:off x="232002" y="225538"/>
            <a:ext cx="8293804" cy="2176575"/>
          </a:xfrm>
          <a:prstGeom prst="rect">
            <a:avLst/>
          </a:prstGeom>
          <a:ln/>
        </p:spPr>
      </p:pic>
      <p:pic>
        <p:nvPicPr>
          <p:cNvPr id="9" name="image8.png" descr="future">
            <a:extLst>
              <a:ext uri="{FF2B5EF4-FFF2-40B4-BE49-F238E27FC236}">
                <a16:creationId xmlns:a16="http://schemas.microsoft.com/office/drawing/2014/main" id="{15C68F1D-CF35-411B-BE6A-BA9D28A02F86}"/>
              </a:ext>
            </a:extLst>
          </p:cNvPr>
          <p:cNvPicPr>
            <a:picLocks noChangeAspect="1"/>
          </p:cNvPicPr>
          <p:nvPr/>
        </p:nvPicPr>
        <p:blipFill>
          <a:blip r:embed="rId3"/>
          <a:srcRect/>
          <a:stretch>
            <a:fillRect/>
          </a:stretch>
        </p:blipFill>
        <p:spPr>
          <a:xfrm>
            <a:off x="163739" y="2571750"/>
            <a:ext cx="7993289" cy="2283797"/>
          </a:xfrm>
          <a:prstGeom prst="rect">
            <a:avLst/>
          </a:prstGeom>
          <a:ln/>
        </p:spPr>
      </p:pic>
    </p:spTree>
    <p:extLst>
      <p:ext uri="{BB962C8B-B14F-4D97-AF65-F5344CB8AC3E}">
        <p14:creationId xmlns:p14="http://schemas.microsoft.com/office/powerpoint/2010/main" val="280262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C66629-E964-409E-A3BF-B70633B3FA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9623" y="630668"/>
            <a:ext cx="8292353" cy="4512832"/>
          </a:xfrm>
          <a:prstGeom prst="rect">
            <a:avLst/>
          </a:prstGeom>
        </p:spPr>
      </p:pic>
      <p:sp>
        <p:nvSpPr>
          <p:cNvPr id="12" name="TextBox 11">
            <a:extLst>
              <a:ext uri="{FF2B5EF4-FFF2-40B4-BE49-F238E27FC236}">
                <a16:creationId xmlns:a16="http://schemas.microsoft.com/office/drawing/2014/main" id="{4157C322-BBA9-4189-9EE4-97096864BBA3}"/>
              </a:ext>
            </a:extLst>
          </p:cNvPr>
          <p:cNvSpPr txBox="1"/>
          <p:nvPr/>
        </p:nvSpPr>
        <p:spPr>
          <a:xfrm>
            <a:off x="2402541" y="2391335"/>
            <a:ext cx="1381758" cy="2246769"/>
          </a:xfrm>
          <a:prstGeom prst="rect">
            <a:avLst/>
          </a:prstGeom>
          <a:noFill/>
        </p:spPr>
        <p:txBody>
          <a:bodyPr wrap="square" rtlCol="0">
            <a:spAutoFit/>
          </a:bodyPr>
          <a:lstStyle/>
          <a:p>
            <a:pPr algn="ctr"/>
            <a:r>
              <a:rPr lang="en-AU" dirty="0"/>
              <a:t>Online access</a:t>
            </a:r>
          </a:p>
          <a:p>
            <a:pPr algn="ctr"/>
            <a:r>
              <a:rPr lang="en-AU" dirty="0"/>
              <a:t>to spatial features with strong identity</a:t>
            </a:r>
            <a:br>
              <a:rPr lang="en-AU" dirty="0"/>
            </a:br>
            <a:endParaRPr lang="en-AU" dirty="0"/>
          </a:p>
          <a:p>
            <a:pPr algn="ctr"/>
            <a:r>
              <a:rPr lang="en-AU" dirty="0"/>
              <a:t>Human-readable views</a:t>
            </a:r>
          </a:p>
          <a:p>
            <a:pPr algn="ctr"/>
            <a:endParaRPr lang="en-AU" dirty="0"/>
          </a:p>
          <a:p>
            <a:pPr algn="ctr"/>
            <a:r>
              <a:rPr lang="en-AU" dirty="0"/>
              <a:t>Machine-readable views</a:t>
            </a:r>
          </a:p>
        </p:txBody>
      </p:sp>
      <p:sp>
        <p:nvSpPr>
          <p:cNvPr id="13" name="Rectangle 12">
            <a:extLst>
              <a:ext uri="{FF2B5EF4-FFF2-40B4-BE49-F238E27FC236}">
                <a16:creationId xmlns:a16="http://schemas.microsoft.com/office/drawing/2014/main" id="{25194D8B-C70C-4A85-8ACB-B05A4AD4CC10}"/>
              </a:ext>
            </a:extLst>
          </p:cNvPr>
          <p:cNvSpPr/>
          <p:nvPr/>
        </p:nvSpPr>
        <p:spPr>
          <a:xfrm>
            <a:off x="4854387" y="2571750"/>
            <a:ext cx="2649072" cy="1631216"/>
          </a:xfrm>
          <a:prstGeom prst="rect">
            <a:avLst/>
          </a:prstGeom>
        </p:spPr>
        <p:txBody>
          <a:bodyPr wrap="square">
            <a:spAutoFit/>
          </a:bodyPr>
          <a:lstStyle/>
          <a:p>
            <a:pPr algn="ctr"/>
            <a:r>
              <a:rPr lang="en-AU" sz="2000" dirty="0"/>
              <a:t>Useful web APIs (graph and spatial) to answer policy/research questions</a:t>
            </a:r>
          </a:p>
        </p:txBody>
      </p:sp>
    </p:spTree>
    <p:extLst>
      <p:ext uri="{BB962C8B-B14F-4D97-AF65-F5344CB8AC3E}">
        <p14:creationId xmlns:p14="http://schemas.microsoft.com/office/powerpoint/2010/main" val="17867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51"/>
          <p:cNvSpPr txBox="1">
            <a:spLocks noGrp="1"/>
          </p:cNvSpPr>
          <p:nvPr>
            <p:ph type="body" idx="2"/>
          </p:nvPr>
        </p:nvSpPr>
        <p:spPr>
          <a:xfrm>
            <a:off x="5076056" y="238047"/>
            <a:ext cx="3801244" cy="459112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2400"/>
              <a:buNone/>
            </a:pPr>
            <a:r>
              <a:rPr lang="en-AU" sz="2800" dirty="0">
                <a:solidFill>
                  <a:schemeClr val="accent1"/>
                </a:solidFill>
              </a:rPr>
              <a:t>Loc-I approach</a:t>
            </a:r>
            <a:endParaRPr sz="2800" dirty="0"/>
          </a:p>
          <a:p>
            <a:pPr marL="342900" lvl="0" indent="-342900">
              <a:spcBef>
                <a:spcPts val="1800"/>
              </a:spcBef>
              <a:buSzPts val="1800"/>
              <a:buFont typeface="Calibri"/>
              <a:buAutoNum type="arabicPeriod"/>
            </a:pPr>
            <a:r>
              <a:rPr lang="en-AU" sz="2000" dirty="0"/>
              <a:t>Publish spatial data using reliable and consistent (web-)identifiers</a:t>
            </a:r>
          </a:p>
          <a:p>
            <a:pPr marL="342900" lvl="0" indent="-342900">
              <a:spcBef>
                <a:spcPts val="1800"/>
              </a:spcBef>
              <a:buSzPts val="1800"/>
              <a:buFont typeface="Calibri"/>
              <a:buAutoNum type="arabicPeriod"/>
            </a:pPr>
            <a:r>
              <a:rPr lang="en-AU" sz="2000" dirty="0"/>
              <a:t>Create and </a:t>
            </a:r>
            <a:r>
              <a:rPr lang="en-AU" sz="2000" b="1" i="1" dirty="0"/>
              <a:t>govern</a:t>
            </a:r>
            <a:r>
              <a:rPr lang="en-AU" sz="2000" dirty="0"/>
              <a:t> links between spatial features across reporting geographies (</a:t>
            </a:r>
            <a:r>
              <a:rPr lang="en-AU" sz="2000" dirty="0" err="1"/>
              <a:t>linksets</a:t>
            </a:r>
            <a:r>
              <a:rPr lang="en-AU" sz="2000" dirty="0"/>
              <a:t>)</a:t>
            </a:r>
          </a:p>
          <a:p>
            <a:pPr marL="342900" lvl="0" indent="-342900">
              <a:spcBef>
                <a:spcPts val="1800"/>
              </a:spcBef>
              <a:buSzPts val="1800"/>
              <a:buFont typeface="Calibri"/>
              <a:buAutoNum type="arabicPeriod"/>
            </a:pPr>
            <a:r>
              <a:rPr lang="en-AU" sz="2000" dirty="0"/>
              <a:t>Provide access to human- and machine- readable views and formats of Loc-I data</a:t>
            </a:r>
          </a:p>
          <a:p>
            <a:pPr marL="342900" lvl="0" indent="-342900">
              <a:spcBef>
                <a:spcPts val="1800"/>
              </a:spcBef>
              <a:buSzPts val="1800"/>
              <a:buFont typeface="Calibri"/>
              <a:buAutoNum type="arabicPeriod"/>
            </a:pPr>
            <a:r>
              <a:rPr lang="en-AU" sz="2000" dirty="0"/>
              <a:t>Develop useful APIs (graph and spatial) and apps to answer policy questions</a:t>
            </a:r>
          </a:p>
        </p:txBody>
      </p:sp>
      <p:pic>
        <p:nvPicPr>
          <p:cNvPr id="4" name="Picture 3">
            <a:extLst>
              <a:ext uri="{FF2B5EF4-FFF2-40B4-BE49-F238E27FC236}">
                <a16:creationId xmlns:a16="http://schemas.microsoft.com/office/drawing/2014/main" id="{D4890F08-16C5-4FEE-B859-7057E33678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191" y="1785391"/>
            <a:ext cx="1732927" cy="1620231"/>
          </a:xfrm>
          <a:prstGeom prst="rect">
            <a:avLst/>
          </a:prstGeom>
        </p:spPr>
      </p:pic>
      <p:pic>
        <p:nvPicPr>
          <p:cNvPr id="6" name="Picture 5">
            <a:extLst>
              <a:ext uri="{FF2B5EF4-FFF2-40B4-BE49-F238E27FC236}">
                <a16:creationId xmlns:a16="http://schemas.microsoft.com/office/drawing/2014/main" id="{0B173790-1013-4DD4-B500-3C7EAAD3F0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3257" y="1785391"/>
            <a:ext cx="1594567" cy="1638197"/>
          </a:xfrm>
          <a:prstGeom prst="rect">
            <a:avLst/>
          </a:prstGeom>
        </p:spPr>
      </p:pic>
      <p:sp>
        <p:nvSpPr>
          <p:cNvPr id="2" name="TextBox 1">
            <a:extLst>
              <a:ext uri="{FF2B5EF4-FFF2-40B4-BE49-F238E27FC236}">
                <a16:creationId xmlns:a16="http://schemas.microsoft.com/office/drawing/2014/main" id="{A9B45CF8-D07D-432C-9519-B58682CA736D}"/>
              </a:ext>
            </a:extLst>
          </p:cNvPr>
          <p:cNvSpPr txBox="1"/>
          <p:nvPr/>
        </p:nvSpPr>
        <p:spPr>
          <a:xfrm>
            <a:off x="2490112" y="783772"/>
            <a:ext cx="2140858" cy="738664"/>
          </a:xfrm>
          <a:prstGeom prst="rect">
            <a:avLst/>
          </a:prstGeom>
          <a:noFill/>
        </p:spPr>
        <p:txBody>
          <a:bodyPr wrap="square" rtlCol="0">
            <a:spAutoFit/>
          </a:bodyPr>
          <a:lstStyle/>
          <a:p>
            <a:pPr algn="ctr"/>
            <a:r>
              <a:rPr lang="en-AU" dirty="0">
                <a:hlinkClick r:id="rId5"/>
              </a:rPr>
              <a:t>http://linked.data.gov.au/dataset/geofabric/</a:t>
            </a:r>
            <a:br>
              <a:rPr lang="en-AU" dirty="0">
                <a:hlinkClick r:id="rId5"/>
              </a:rPr>
            </a:br>
            <a:r>
              <a:rPr lang="en-AU" dirty="0" err="1">
                <a:hlinkClick r:id="rId5"/>
              </a:rPr>
              <a:t>riverregion</a:t>
            </a:r>
            <a:r>
              <a:rPr lang="en-AU" dirty="0">
                <a:hlinkClick r:id="rId5"/>
              </a:rPr>
              <a:t>/9400222</a:t>
            </a:r>
            <a:r>
              <a:rPr lang="en-AU" dirty="0"/>
              <a:t> </a:t>
            </a:r>
          </a:p>
        </p:txBody>
      </p:sp>
      <p:sp>
        <p:nvSpPr>
          <p:cNvPr id="3" name="Rectangle 2">
            <a:extLst>
              <a:ext uri="{FF2B5EF4-FFF2-40B4-BE49-F238E27FC236}">
                <a16:creationId xmlns:a16="http://schemas.microsoft.com/office/drawing/2014/main" id="{99DDDF47-2235-44E7-8AA5-805E206603B3}"/>
              </a:ext>
            </a:extLst>
          </p:cNvPr>
          <p:cNvSpPr/>
          <p:nvPr/>
        </p:nvSpPr>
        <p:spPr>
          <a:xfrm>
            <a:off x="180226" y="783772"/>
            <a:ext cx="2140858" cy="1169551"/>
          </a:xfrm>
          <a:prstGeom prst="rect">
            <a:avLst/>
          </a:prstGeom>
        </p:spPr>
        <p:txBody>
          <a:bodyPr wrap="square">
            <a:spAutoFit/>
          </a:bodyPr>
          <a:lstStyle/>
          <a:p>
            <a:pPr algn="ctr"/>
            <a:r>
              <a:rPr lang="en-AU" dirty="0">
                <a:hlinkClick r:id="rId6"/>
              </a:rPr>
              <a:t>http://linked.data.gov.au/dataset/asgs2016/</a:t>
            </a:r>
            <a:br>
              <a:rPr lang="en-AU" dirty="0">
                <a:hlinkClick r:id="rId6"/>
              </a:rPr>
            </a:br>
            <a:r>
              <a:rPr lang="en-AU" dirty="0">
                <a:hlinkClick r:id="rId6"/>
              </a:rPr>
              <a:t>statisticalarealevel1/</a:t>
            </a:r>
            <a:br>
              <a:rPr lang="en-AU" dirty="0">
                <a:hlinkClick r:id="rId6"/>
              </a:rPr>
            </a:br>
            <a:r>
              <a:rPr lang="en-AU" dirty="0">
                <a:hlinkClick r:id="rId6"/>
              </a:rPr>
              <a:t>801051049</a:t>
            </a:r>
            <a:br>
              <a:rPr lang="en-AU" dirty="0">
                <a:hlinkClick r:id="rId6"/>
              </a:rPr>
            </a:br>
            <a:r>
              <a:rPr lang="en-AU" dirty="0"/>
              <a:t> </a:t>
            </a:r>
          </a:p>
        </p:txBody>
      </p:sp>
      <p:cxnSp>
        <p:nvCxnSpPr>
          <p:cNvPr id="9" name="Straight Arrow Connector 8">
            <a:extLst>
              <a:ext uri="{FF2B5EF4-FFF2-40B4-BE49-F238E27FC236}">
                <a16:creationId xmlns:a16="http://schemas.microsoft.com/office/drawing/2014/main" id="{20D3D481-57CD-4FB8-9A48-6C220C4B632A}"/>
              </a:ext>
            </a:extLst>
          </p:cNvPr>
          <p:cNvCxnSpPr>
            <a:cxnSpLocks/>
          </p:cNvCxnSpPr>
          <p:nvPr/>
        </p:nvCxnSpPr>
        <p:spPr>
          <a:xfrm>
            <a:off x="2145288" y="2967347"/>
            <a:ext cx="55708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DAFF2492-5C86-48EB-99AC-2C668C63D499}"/>
              </a:ext>
            </a:extLst>
          </p:cNvPr>
          <p:cNvSpPr txBox="1"/>
          <p:nvPr/>
        </p:nvSpPr>
        <p:spPr>
          <a:xfrm>
            <a:off x="1840818" y="3514688"/>
            <a:ext cx="1170513" cy="307777"/>
          </a:xfrm>
          <a:prstGeom prst="rect">
            <a:avLst/>
          </a:prstGeom>
          <a:noFill/>
        </p:spPr>
        <p:txBody>
          <a:bodyPr wrap="none" rtlCol="0">
            <a:spAutoFit/>
          </a:bodyPr>
          <a:lstStyle/>
          <a:p>
            <a:pPr algn="ctr"/>
            <a:r>
              <a:rPr lang="en-AU" dirty="0" err="1"/>
              <a:t>geo:sfWithin</a:t>
            </a:r>
            <a:endParaRPr lang="en-AU" dirty="0"/>
          </a:p>
        </p:txBody>
      </p:sp>
      <p:sp>
        <p:nvSpPr>
          <p:cNvPr id="13" name="TextBox 12">
            <a:extLst>
              <a:ext uri="{FF2B5EF4-FFF2-40B4-BE49-F238E27FC236}">
                <a16:creationId xmlns:a16="http://schemas.microsoft.com/office/drawing/2014/main" id="{F6DD8FC9-D2BB-499A-B877-B8E975391128}"/>
              </a:ext>
            </a:extLst>
          </p:cNvPr>
          <p:cNvSpPr txBox="1"/>
          <p:nvPr/>
        </p:nvSpPr>
        <p:spPr>
          <a:xfrm>
            <a:off x="27876" y="4220937"/>
            <a:ext cx="4541628" cy="954107"/>
          </a:xfrm>
          <a:prstGeom prst="rect">
            <a:avLst/>
          </a:prstGeom>
          <a:noFill/>
        </p:spPr>
        <p:txBody>
          <a:bodyPr wrap="none" rtlCol="0">
            <a:spAutoFit/>
          </a:bodyPr>
          <a:lstStyle/>
          <a:p>
            <a:r>
              <a:rPr lang="en-AU" b="1" dirty="0"/>
              <a:t>Datasets:</a:t>
            </a:r>
            <a:br>
              <a:rPr lang="en-AU" b="1" dirty="0"/>
            </a:br>
            <a:r>
              <a:rPr lang="en-AU" dirty="0"/>
              <a:t>Census regions (ASGS)</a:t>
            </a:r>
          </a:p>
          <a:p>
            <a:r>
              <a:rPr lang="en-AU" dirty="0"/>
              <a:t>Geofabric drainage divisions, river regions, catchments</a:t>
            </a:r>
          </a:p>
          <a:p>
            <a:r>
              <a:rPr lang="en-AU" dirty="0"/>
              <a:t>G-NAF addresses, and street localities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04AD-A4C7-4E7E-BDA5-77A90B93E3FD}"/>
              </a:ext>
            </a:extLst>
          </p:cNvPr>
          <p:cNvSpPr>
            <a:spLocks noGrp="1"/>
          </p:cNvSpPr>
          <p:nvPr>
            <p:ph type="title"/>
          </p:nvPr>
        </p:nvSpPr>
        <p:spPr>
          <a:xfrm>
            <a:off x="251520" y="87385"/>
            <a:ext cx="8640960" cy="639365"/>
          </a:xfrm>
        </p:spPr>
        <p:txBody>
          <a:bodyPr/>
          <a:lstStyle/>
          <a:p>
            <a:r>
              <a:rPr lang="en-AU" dirty="0"/>
              <a:t>Semantically enabling </a:t>
            </a:r>
            <a:r>
              <a:rPr lang="en-AU"/>
              <a:t>spatial data</a:t>
            </a:r>
            <a:endParaRPr lang="en-AU" dirty="0"/>
          </a:p>
        </p:txBody>
      </p:sp>
      <p:pic>
        <p:nvPicPr>
          <p:cNvPr id="3" name="image4.png">
            <a:extLst>
              <a:ext uri="{FF2B5EF4-FFF2-40B4-BE49-F238E27FC236}">
                <a16:creationId xmlns:a16="http://schemas.microsoft.com/office/drawing/2014/main" id="{7C19D583-95C1-45CE-9138-D8FBC1F4DDF9}"/>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0" y="726750"/>
            <a:ext cx="5793877" cy="4019649"/>
          </a:xfrm>
          <a:prstGeom prst="rect">
            <a:avLst/>
          </a:prstGeom>
          <a:ln/>
        </p:spPr>
      </p:pic>
      <p:pic>
        <p:nvPicPr>
          <p:cNvPr id="4" name="image7.png">
            <a:extLst>
              <a:ext uri="{FF2B5EF4-FFF2-40B4-BE49-F238E27FC236}">
                <a16:creationId xmlns:a16="http://schemas.microsoft.com/office/drawing/2014/main" id="{6FC6D8C1-8A7B-418A-9175-2765C8C122BF}"/>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5971223" y="695018"/>
            <a:ext cx="3047416" cy="3753464"/>
          </a:xfrm>
          <a:prstGeom prst="rect">
            <a:avLst/>
          </a:prstGeom>
          <a:ln>
            <a:solidFill>
              <a:schemeClr val="tx1"/>
            </a:solidFill>
          </a:ln>
        </p:spPr>
      </p:pic>
    </p:spTree>
    <p:extLst>
      <p:ext uri="{BB962C8B-B14F-4D97-AF65-F5344CB8AC3E}">
        <p14:creationId xmlns:p14="http://schemas.microsoft.com/office/powerpoint/2010/main" val="211340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BDCB3-BCEF-41BC-A4C5-8225CF56733D}"/>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A7CC35B0-2FE1-41A4-81BA-069F9F2B2D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081" y="0"/>
            <a:ext cx="5470922"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97BDBBFB-FAC4-41F9-8064-9F89226E11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2032" y="1473198"/>
            <a:ext cx="3323195" cy="352515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a:extLst>
              <a:ext uri="{FF2B5EF4-FFF2-40B4-BE49-F238E27FC236}">
                <a16:creationId xmlns:a16="http://schemas.microsoft.com/office/drawing/2014/main" id="{FA8FF83B-F693-4519-8BEE-FE700A6A3EA6}"/>
              </a:ext>
            </a:extLst>
          </p:cNvPr>
          <p:cNvSpPr/>
          <p:nvPr/>
        </p:nvSpPr>
        <p:spPr>
          <a:xfrm>
            <a:off x="6596743" y="242243"/>
            <a:ext cx="2445176" cy="11366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Linked Data views of features – human and machine readable</a:t>
            </a:r>
          </a:p>
        </p:txBody>
      </p:sp>
    </p:spTree>
    <p:extLst>
      <p:ext uri="{BB962C8B-B14F-4D97-AF65-F5344CB8AC3E}">
        <p14:creationId xmlns:p14="http://schemas.microsoft.com/office/powerpoint/2010/main" val="281873852"/>
      </p:ext>
    </p:extLst>
  </p:cSld>
  <p:clrMapOvr>
    <a:masterClrMapping/>
  </p:clrMapOvr>
</p:sld>
</file>

<file path=ppt/theme/theme1.xml><?xml version="1.0" encoding="utf-8"?>
<a:theme xmlns:a="http://schemas.openxmlformats.org/drawingml/2006/main" name="CSIRO vertical">
  <a:themeElements>
    <a:clrScheme name="CSIRO">
      <a:dk1>
        <a:srgbClr val="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IRO horizontal">
  <a:themeElements>
    <a:clrScheme name="CSIRO">
      <a:dk1>
        <a:srgbClr val="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5767</TotalTime>
  <Words>895</Words>
  <Application>Microsoft Office PowerPoint</Application>
  <PresentationFormat>On-screen Show (16:9)</PresentationFormat>
  <Paragraphs>208</Paragraphs>
  <Slides>24</Slides>
  <Notes>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24</vt:i4>
      </vt:variant>
    </vt:vector>
  </HeadingPairs>
  <TitlesOfParts>
    <vt:vector size="28" baseType="lpstr">
      <vt:lpstr>Arial</vt:lpstr>
      <vt:lpstr>Calibri</vt:lpstr>
      <vt:lpstr>CSIRO vertical</vt:lpstr>
      <vt:lpstr>CSIRO horizontal</vt:lpstr>
      <vt:lpstr>Building Loc-I: Spinning up a spatial knowledge graph should be easy... right?</vt:lpstr>
      <vt:lpstr>Overview</vt:lpstr>
      <vt:lpstr>PowerPoint Presentation</vt:lpstr>
      <vt:lpstr>PowerPoint Presentation</vt:lpstr>
      <vt:lpstr>PowerPoint Presentation</vt:lpstr>
      <vt:lpstr>PowerPoint Presentation</vt:lpstr>
      <vt:lpstr>PowerPoint Presentation</vt:lpstr>
      <vt:lpstr>Semantically enabling spatial data</vt:lpstr>
      <vt:lpstr>PowerPoint Presentation</vt:lpstr>
      <vt:lpstr>PowerPoint Presentation</vt:lpstr>
      <vt:lpstr>PowerPoint Presentation</vt:lpstr>
      <vt:lpstr>Hybrid Spatial Knowledge Graph</vt:lpstr>
      <vt:lpstr>PowerPoint Presentation</vt:lpstr>
      <vt:lpstr>PowerPoint Presentation</vt:lpstr>
      <vt:lpstr>PowerPoint Presentation</vt:lpstr>
      <vt:lpstr>Loc-I Spatial Graph Explorer</vt:lpstr>
      <vt:lpstr>Building the Spatial Knowledge Graph was easy right?</vt:lpstr>
      <vt:lpstr>PowerPoint Presentation</vt:lpstr>
      <vt:lpstr>PowerPoint Presentation</vt:lpstr>
      <vt:lpstr>Learnings</vt:lpstr>
      <vt:lpstr>PowerPoint Presentation</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Loc-I CSIRO/GA  Tech Planning</dc:title>
  <dc:creator>Yu, Jonathan (L&amp;W, Clayton)</dc:creator>
  <cp:lastModifiedBy>Yu, Jonathan (L&amp;W, Clayton)</cp:lastModifiedBy>
  <cp:revision>62</cp:revision>
  <dcterms:modified xsi:type="dcterms:W3CDTF">2020-01-08T16:54:54Z</dcterms:modified>
</cp:coreProperties>
</file>