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C5"/>
    <a:srgbClr val="BC1F42"/>
    <a:srgbClr val="959FC5"/>
    <a:srgbClr val="9AB0B4"/>
    <a:srgbClr val="0096FF"/>
    <a:srgbClr val="87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7"/>
    <p:restoredTop sz="95890"/>
  </p:normalViewPr>
  <p:slideViewPr>
    <p:cSldViewPr snapToGrid="0" snapToObjects="1">
      <p:cViewPr>
        <p:scale>
          <a:sx n="110" d="100"/>
          <a:sy n="110" d="100"/>
        </p:scale>
        <p:origin x="6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68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1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2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69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8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402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1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1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7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EA15526-7079-4B7B-987C-1B5FAE11A0FF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5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9C5B5E-3695-4E4C-9048-AE889D569A20}"/>
              </a:ext>
            </a:extLst>
          </p:cNvPr>
          <p:cNvSpPr txBox="1">
            <a:spLocks/>
          </p:cNvSpPr>
          <p:nvPr/>
        </p:nvSpPr>
        <p:spPr>
          <a:xfrm>
            <a:off x="3773499" y="311467"/>
            <a:ext cx="4629144" cy="574358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04040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70000" lnSpcReduction="20000"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4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EAGER - Bridging the Last Mile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0F00194-4C7B-1F48-B761-E589109CA54A}"/>
              </a:ext>
            </a:extLst>
          </p:cNvPr>
          <p:cNvSpPr txBox="1">
            <a:spLocks/>
          </p:cNvSpPr>
          <p:nvPr/>
        </p:nvSpPr>
        <p:spPr>
          <a:xfrm>
            <a:off x="2228851" y="994982"/>
            <a:ext cx="7521592" cy="4051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indent="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aseline="0"/>
            </a:lvl8pPr>
            <a:lvl9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aseline="0"/>
            </a:lvl9pPr>
          </a:lstStyle>
          <a:p>
            <a:r>
              <a:rPr lang="en-US" dirty="0">
                <a:solidFill>
                  <a:srgbClr val="BC1F42"/>
                </a:solidFill>
              </a:rPr>
              <a:t>Towards an Assistive Cyberinfrastructure for Accelerating Computationally Driven Science   </a:t>
            </a:r>
          </a:p>
        </p:txBody>
      </p:sp>
      <p:pic>
        <p:nvPicPr>
          <p:cNvPr id="7" name="Picture 6" descr="cetilogo_clr.png">
            <a:extLst>
              <a:ext uri="{FF2B5EF4-FFF2-40B4-BE49-F238E27FC236}">
                <a16:creationId xmlns:a16="http://schemas.microsoft.com/office/drawing/2014/main" id="{EFD502C1-56C6-7A41-AD8F-2EAA1714B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565860" y="377096"/>
            <a:ext cx="1881904" cy="607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5E4598-B012-C94A-A930-696ACDB66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486" y="189897"/>
            <a:ext cx="1003021" cy="1007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62EC6-A3B4-1549-B1CB-FE081FF5B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1" y="356071"/>
            <a:ext cx="3337891" cy="483841"/>
          </a:xfrm>
          <a:prstGeom prst="rect">
            <a:avLst/>
          </a:prstGeom>
        </p:spPr>
      </p:pic>
      <p:pic>
        <p:nvPicPr>
          <p:cNvPr id="10" name="Picture 9" descr="A picture containing device, clock&#10;&#10;Description automatically generated">
            <a:extLst>
              <a:ext uri="{FF2B5EF4-FFF2-40B4-BE49-F238E27FC236}">
                <a16:creationId xmlns:a16="http://schemas.microsoft.com/office/drawing/2014/main" id="{37D455AA-B3A6-6848-B036-653AFC90D0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0" t="30935" r="706" b="-2"/>
          <a:stretch/>
        </p:blipFill>
        <p:spPr>
          <a:xfrm>
            <a:off x="218441" y="2216214"/>
            <a:ext cx="4559240" cy="359557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DF3907-561F-B646-8630-F6EAB1AA9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952" y="4306847"/>
            <a:ext cx="6394639" cy="1829753"/>
          </a:xfrm>
          <a:prstGeom prst="rect">
            <a:avLst/>
          </a:prstGeom>
        </p:spPr>
      </p:pic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F8BA0C5-2519-D042-BCFE-69856CC8A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952" y="2535577"/>
            <a:ext cx="6480367" cy="1654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3C5C99-6132-644B-A06B-9B6E864C6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103" y="5435422"/>
            <a:ext cx="6337488" cy="604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95C0B7-5EAC-0242-9B10-A329828F2560}"/>
              </a:ext>
            </a:extLst>
          </p:cNvPr>
          <p:cNvSpPr txBox="1"/>
          <p:nvPr/>
        </p:nvSpPr>
        <p:spPr>
          <a:xfrm>
            <a:off x="3730761" y="1329090"/>
            <a:ext cx="4884671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Rajiv Ramnath.    </a:t>
            </a:r>
            <a:r>
              <a:rPr lang="en-GB" dirty="0">
                <a:latin typeface="Apple Chancery" panose="03020702040506060504" pitchFamily="66" charset="-79"/>
                <a:ea typeface="Noto Sans CJK SC Regular" pitchFamily="2"/>
                <a:cs typeface="Apple Chancery" panose="03020702040506060504" pitchFamily="66" charset="-79"/>
              </a:rPr>
              <a:t>Bryan Carstens.     Jian Chen</a:t>
            </a:r>
            <a:endParaRPr lang="en-US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191D7-E2B1-BD4A-92E4-628F2743CC8B}"/>
              </a:ext>
            </a:extLst>
          </p:cNvPr>
          <p:cNvSpPr txBox="1"/>
          <p:nvPr/>
        </p:nvSpPr>
        <p:spPr>
          <a:xfrm>
            <a:off x="10302262" y="1236757"/>
            <a:ext cx="1799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AWARD#: OAC-1945347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E08DB-3503-194B-825E-04E90D9CA6E0}"/>
              </a:ext>
            </a:extLst>
          </p:cNvPr>
          <p:cNvGrpSpPr/>
          <p:nvPr/>
        </p:nvGrpSpPr>
        <p:grpSpPr>
          <a:xfrm>
            <a:off x="5011838" y="1870270"/>
            <a:ext cx="6840638" cy="4495810"/>
            <a:chOff x="5011838" y="1766095"/>
            <a:chExt cx="6840638" cy="4495810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5B0E0FB-A62A-F740-A3B0-26BA5BEE895B}"/>
                </a:ext>
              </a:extLst>
            </p:cNvPr>
            <p:cNvSpPr txBox="1">
              <a:spLocks/>
            </p:cNvSpPr>
            <p:nvPr/>
          </p:nvSpPr>
          <p:spPr bwMode="blackWhite">
            <a:xfrm>
              <a:off x="5698274" y="1855589"/>
              <a:ext cx="5834317" cy="363922"/>
            </a:xfrm>
            <a:prstGeom prst="rect">
              <a:avLst/>
            </a:prstGeom>
            <a:solidFill>
              <a:srgbClr val="959FC5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274320" tIns="182880" rIns="274320" bIns="182880" rtlCol="0" anchor="ctr" anchorCtr="1">
              <a:normAutofit fontScale="2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800" kern="1200" cap="all" spc="200" baseline="0">
                  <a:solidFill>
                    <a:srgbClr val="26262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altLang="en-US" b="1" dirty="0"/>
                <a:t>Process for </a:t>
              </a:r>
              <a:r>
                <a:rPr lang="en-US" b="1" dirty="0"/>
                <a:t>Computationally Driven Science</a:t>
              </a:r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87E4A4-74E3-1341-AE7D-436FB0948560}"/>
                </a:ext>
              </a:extLst>
            </p:cNvPr>
            <p:cNvSpPr/>
            <p:nvPr/>
          </p:nvSpPr>
          <p:spPr>
            <a:xfrm>
              <a:off x="5011838" y="1766095"/>
              <a:ext cx="6840638" cy="4495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9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342</TotalTime>
  <Words>31</Words>
  <Application>Microsoft Macintosh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Apple Chancery</vt:lpstr>
      <vt:lpstr>Arial</vt:lpstr>
      <vt:lpstr>Gill Sans MT</vt:lpstr>
      <vt:lpstr>Parcel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EAGER Bridging the Last Mile</dc:title>
  <dc:creator>Vallabhajosyula, Manikya Swathi</dc:creator>
  <cp:lastModifiedBy>Vallabhajosyula, Manikya Swathi</cp:lastModifiedBy>
  <cp:revision>11</cp:revision>
  <dcterms:created xsi:type="dcterms:W3CDTF">2020-01-31T10:09:03Z</dcterms:created>
  <dcterms:modified xsi:type="dcterms:W3CDTF">2020-01-31T16:22:44Z</dcterms:modified>
</cp:coreProperties>
</file>