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0"/>
  </p:normalViewPr>
  <p:slideViewPr>
    <p:cSldViewPr>
      <p:cViewPr>
        <p:scale>
          <a:sx n="110" d="100"/>
          <a:sy n="110" d="100"/>
        </p:scale>
        <p:origin x="536" y="38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2/4/20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2/4/20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dirty="0"/>
              <a:t>Click to edit Master subtitle style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2/4/20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2/4/20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2/4/20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2/4/20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2/4/20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2/4/20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2/4/20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2/4/20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2/4/20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dirty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  <a:p>
            <a:pPr lvl="5"/>
            <a:r>
              <a:rPr dirty="0"/>
              <a:t>Sixth level</a:t>
            </a:r>
          </a:p>
          <a:p>
            <a:pPr lvl="6"/>
            <a:r>
              <a:rPr dirty="0"/>
              <a:t>Seventh level</a:t>
            </a:r>
          </a:p>
          <a:p>
            <a:pPr lvl="7"/>
            <a:r>
              <a:rPr dirty="0"/>
              <a:t>Eighth level</a:t>
            </a:r>
          </a:p>
          <a:p>
            <a:pPr lvl="8"/>
            <a:r>
              <a:rPr dirty="0"/>
              <a:t>Ninth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2/4/20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dirty="0"/>
              <a:t>Click to 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  <a:p>
            <a:pPr lvl="5"/>
            <a:r>
              <a:rPr dirty="0"/>
              <a:t>Sixth level</a:t>
            </a:r>
          </a:p>
          <a:p>
            <a:pPr lvl="6"/>
            <a:r>
              <a:rPr dirty="0"/>
              <a:t>Seventh level</a:t>
            </a:r>
          </a:p>
          <a:p>
            <a:pPr lvl="7"/>
            <a:r>
              <a:rPr dirty="0"/>
              <a:t>Eighth level</a:t>
            </a:r>
          </a:p>
          <a:p>
            <a:pPr lvl="8"/>
            <a:r>
              <a:rPr dirty="0"/>
              <a:t>Ninth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2/4/20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computer, room&#10;&#10;Description automatically generated">
            <a:extLst>
              <a:ext uri="{FF2B5EF4-FFF2-40B4-BE49-F238E27FC236}">
                <a16:creationId xmlns:a16="http://schemas.microsoft.com/office/drawing/2014/main" id="{AEC89377-88B3-164E-A4B6-45F4385BD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30" y="3306840"/>
            <a:ext cx="3705982" cy="3339354"/>
          </a:xfrm>
          <a:prstGeom prst="rect">
            <a:avLst/>
          </a:prstGeom>
        </p:spPr>
      </p:pic>
      <p:pic>
        <p:nvPicPr>
          <p:cNvPr id="26" name="Picture 2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71D917-6F7B-D24A-9B58-0147008C6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477" y="3429000"/>
            <a:ext cx="5204935" cy="3164730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BBE114E7-7D19-0A41-96C8-52EF5607F40E}"/>
              </a:ext>
            </a:extLst>
          </p:cNvPr>
          <p:cNvSpPr txBox="1">
            <a:spLocks/>
          </p:cNvSpPr>
          <p:nvPr/>
        </p:nvSpPr>
        <p:spPr>
          <a:xfrm>
            <a:off x="384149" y="44697"/>
            <a:ext cx="11420526" cy="1887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800" b="1" dirty="0">
                <a:cs typeface="KufiStandardGK" pitchFamily="2" charset="-78"/>
              </a:rPr>
              <a:t>DMREF: Data-Driven Integration of Experiments and Multi-Scale Modeling for Accelerated Development of Aluminum Alloys </a:t>
            </a:r>
            <a:br>
              <a:rPr lang="en-US" sz="2000" dirty="0">
                <a:cs typeface="KufiStandardGK" pitchFamily="2" charset="-78"/>
              </a:rPr>
            </a:br>
            <a:br>
              <a:rPr lang="en-US" sz="700" dirty="0">
                <a:cs typeface="KufiStandardGK" pitchFamily="2" charset="-78"/>
              </a:rPr>
            </a:br>
            <a:r>
              <a:rPr lang="en-US" sz="1800" b="1" dirty="0">
                <a:cs typeface="KufiStandardGK" pitchFamily="2" charset="-78"/>
              </a:rPr>
              <a:t>PI: Todd Hufnagel, Co-PIs: David Elbert, Somnath Ghosh, K.T. Ramesh</a:t>
            </a:r>
            <a:br>
              <a:rPr lang="en-US" sz="1800" b="1" dirty="0">
                <a:cs typeface="KufiStandardGK" pitchFamily="2" charset="-78"/>
              </a:rPr>
            </a:br>
            <a:r>
              <a:rPr lang="en-US" sz="1800" b="1" dirty="0">
                <a:cs typeface="KufiStandardGK" pitchFamily="2" charset="-78"/>
              </a:rPr>
              <a:t>Johns Hopkins University – NSF Award 1921959</a:t>
            </a:r>
            <a:endParaRPr lang="en-US" sz="2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2279BC-A22C-3946-A2A1-284CCA9B37D0}"/>
              </a:ext>
            </a:extLst>
          </p:cNvPr>
          <p:cNvSpPr txBox="1"/>
          <p:nvPr/>
        </p:nvSpPr>
        <p:spPr>
          <a:xfrm>
            <a:off x="998925" y="2133600"/>
            <a:ext cx="17028801" cy="8093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7000" indent="-127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latin typeface="+mj-lt"/>
              </a:rPr>
              <a:t>OpenMSI</a:t>
            </a:r>
            <a:r>
              <a:rPr lang="en-US" sz="1600" dirty="0">
                <a:latin typeface="+mj-lt"/>
              </a:rPr>
              <a:t> – Define Open Materials Semantic Infrastructure for Streaming Materials Data</a:t>
            </a:r>
          </a:p>
          <a:p>
            <a:pPr marL="127000" indent="-127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Instantiate </a:t>
            </a:r>
            <a:r>
              <a:rPr lang="en-US" sz="1600" dirty="0" err="1">
                <a:latin typeface="+mj-lt"/>
              </a:rPr>
              <a:t>OpenMSI</a:t>
            </a:r>
            <a:r>
              <a:rPr lang="en-US" sz="1600" dirty="0">
                <a:latin typeface="+mj-lt"/>
              </a:rPr>
              <a:t> for Accelerated Design of Spall Resistant Commercial Aluminum Alloys</a:t>
            </a:r>
          </a:p>
          <a:p>
            <a:pPr marL="1536700" indent="-1536700">
              <a:spcBef>
                <a:spcPts val="600"/>
              </a:spcBef>
            </a:pPr>
            <a:endParaRPr lang="en-US" sz="1600" dirty="0">
              <a:latin typeface="+mj-lt"/>
            </a:endParaRPr>
          </a:p>
          <a:p>
            <a:pPr>
              <a:spcBef>
                <a:spcPts val="600"/>
              </a:spcBef>
            </a:pP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2886637" id="{1D1DEC37-0ED4-2544-B19C-1ED36B786A3E}" vid="{0A5BAED5-9224-C342-94F2-AE660C2EB3ED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66</Words>
  <Application>Microsoft Macintosh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Watercolor_16x9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>David Elbert</cp:lastModifiedBy>
  <cp:revision>2</cp:revision>
  <dcterms:created xsi:type="dcterms:W3CDTF">2016-09-09T18:02:44Z</dcterms:created>
  <dcterms:modified xsi:type="dcterms:W3CDTF">2020-02-05T03:02:24Z</dcterms:modified>
</cp:coreProperties>
</file>