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515BB-1323-4C51-A3F3-2D80243867F9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DD799-542A-4DF0-92E4-8341E727CA1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6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DD799-542A-4DF0-92E4-8341E727CA10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5014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44C76-850A-4A54-AFCA-350623DE1A58}" type="datetimeFigureOut">
              <a:rPr lang="es-ES" smtClean="0"/>
              <a:pPr/>
              <a:t>02/04/2020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063C8-B708-43D0-B587-DB9850857D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3635896" y="876110"/>
            <a:ext cx="2014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/>
              <a:t>TEM </a:t>
            </a:r>
            <a:r>
              <a:rPr lang="en-US" sz="1200" dirty="0" smtClean="0"/>
              <a:t>microscopy: consistent with a deformed multiplanar </a:t>
            </a:r>
            <a:r>
              <a:rPr lang="en-US" sz="1200" b="1" i="1" dirty="0" err="1" smtClean="0"/>
              <a:t>GnPs</a:t>
            </a:r>
            <a:r>
              <a:rPr lang="en-US" sz="1200" dirty="0" smtClean="0"/>
              <a:t> </a:t>
            </a:r>
            <a:r>
              <a:rPr lang="en-US" sz="1200" dirty="0" smtClean="0"/>
              <a:t>structure.</a:t>
            </a:r>
            <a:endParaRPr lang="es-ES" sz="1200" dirty="0"/>
          </a:p>
        </p:txBody>
      </p:sp>
      <p:sp>
        <p:nvSpPr>
          <p:cNvPr id="10" name="9 Rectángulo"/>
          <p:cNvSpPr/>
          <p:nvPr/>
        </p:nvSpPr>
        <p:spPr>
          <a:xfrm>
            <a:off x="5883924" y="6093296"/>
            <a:ext cx="22690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SEM </a:t>
            </a:r>
            <a:r>
              <a:rPr lang="en-US" sz="1200" dirty="0"/>
              <a:t>micrograph of</a:t>
            </a:r>
            <a:r>
              <a:rPr lang="en-US" sz="1200" b="1" i="1" dirty="0"/>
              <a:t> G24H </a:t>
            </a:r>
            <a:r>
              <a:rPr lang="en-US" sz="1200" dirty="0"/>
              <a:t> graphene nanoplatelets (</a:t>
            </a:r>
            <a:r>
              <a:rPr lang="en-US" sz="1200" b="1" i="1" dirty="0" err="1" smtClean="0"/>
              <a:t>GnPs</a:t>
            </a:r>
            <a:r>
              <a:rPr lang="en-US" sz="1200" dirty="0" smtClean="0"/>
              <a:t>)</a:t>
            </a:r>
            <a:endParaRPr lang="es-ES" sz="1200" dirty="0"/>
          </a:p>
        </p:txBody>
      </p:sp>
      <p:sp>
        <p:nvSpPr>
          <p:cNvPr id="16" name="15 Rectángulo"/>
          <p:cNvSpPr/>
          <p:nvPr/>
        </p:nvSpPr>
        <p:spPr>
          <a:xfrm>
            <a:off x="5762" y="280487"/>
            <a:ext cx="8370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11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1x 10</a:t>
            </a:r>
            <a:r>
              <a:rPr lang="en-US" sz="1100" b="1" baseline="30000" dirty="0" smtClean="0">
                <a:solidFill>
                  <a:srgbClr val="000000"/>
                </a:solidFill>
                <a:ea typeface="Times New Roman"/>
                <a:cs typeface="Times New Roman"/>
              </a:rPr>
              <a:t>-1 </a:t>
            </a:r>
            <a:r>
              <a:rPr lang="en-US" sz="1400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nm</a:t>
            </a:r>
            <a:endParaRPr lang="es-ES" sz="1400" b="1" dirty="0">
              <a:ea typeface="Times New Roman"/>
              <a:cs typeface="Times New Roman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8360457" y="6498734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5 x 10</a:t>
            </a:r>
            <a:r>
              <a:rPr lang="en-US" sz="1100" b="1" baseline="30000" dirty="0" smtClean="0"/>
              <a:t>-6</a:t>
            </a:r>
            <a:r>
              <a:rPr lang="en-US" sz="1100" b="1" dirty="0" smtClean="0"/>
              <a:t> m</a:t>
            </a:r>
            <a:endParaRPr lang="es-ES" sz="1100" b="1" dirty="0"/>
          </a:p>
        </p:txBody>
      </p:sp>
      <p:sp>
        <p:nvSpPr>
          <p:cNvPr id="23" name="22 Flecha derecha"/>
          <p:cNvSpPr/>
          <p:nvPr/>
        </p:nvSpPr>
        <p:spPr>
          <a:xfrm rot="2090515">
            <a:off x="-102639" y="3237566"/>
            <a:ext cx="10088906" cy="540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255524"/>
            <a:ext cx="3636552" cy="2813436"/>
          </a:xfrm>
          <a:prstGeom prst="rect">
            <a:avLst/>
          </a:prstGeom>
        </p:spPr>
      </p:pic>
      <p:sp>
        <p:nvSpPr>
          <p:cNvPr id="17" name="3 Rectángulo"/>
          <p:cNvSpPr/>
          <p:nvPr/>
        </p:nvSpPr>
        <p:spPr>
          <a:xfrm>
            <a:off x="2051720" y="70858"/>
            <a:ext cx="45389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Structural Analysis in Non-Crystalline Systems</a:t>
            </a:r>
            <a:endParaRPr lang="es-ES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218" y="4228448"/>
            <a:ext cx="3389670" cy="2584928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2764" y="1631214"/>
            <a:ext cx="2359356" cy="2517866"/>
          </a:xfrm>
          <a:prstGeom prst="rect">
            <a:avLst/>
          </a:prstGeom>
        </p:spPr>
      </p:pic>
      <p:sp>
        <p:nvSpPr>
          <p:cNvPr id="15" name="Rectángulo 14"/>
          <p:cNvSpPr/>
          <p:nvPr/>
        </p:nvSpPr>
        <p:spPr>
          <a:xfrm>
            <a:off x="6113600" y="3111351"/>
            <a:ext cx="2746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Correlation between </a:t>
            </a:r>
            <a:r>
              <a:rPr lang="en-US" sz="1200" dirty="0" smtClean="0"/>
              <a:t>atoms </a:t>
            </a:r>
            <a:r>
              <a:rPr lang="en-US" sz="1200" dirty="0"/>
              <a:t>locations </a:t>
            </a:r>
            <a:r>
              <a:rPr lang="en-US" sz="1200" dirty="0" smtClean="0"/>
              <a:t>and </a:t>
            </a:r>
            <a:r>
              <a:rPr lang="en-US" sz="1200" dirty="0" smtClean="0"/>
              <a:t> </a:t>
            </a:r>
            <a:r>
              <a:rPr lang="en-US" sz="1200" dirty="0"/>
              <a:t>band width suggested.</a:t>
            </a:r>
            <a:endParaRPr lang="es-ES" sz="1200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3925" y="3798097"/>
            <a:ext cx="3097036" cy="2243522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3581558" y="5783084"/>
            <a:ext cx="19071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000000"/>
                </a:solidFill>
                <a:ea typeface="Times New Roman" pitchFamily="18" charset="0"/>
              </a:rPr>
              <a:t>SRO </a:t>
            </a:r>
            <a:r>
              <a:rPr lang="en-US" sz="1200" dirty="0">
                <a:solidFill>
                  <a:srgbClr val="000000"/>
                </a:solidFill>
                <a:ea typeface="Times New Roman" pitchFamily="18" charset="0"/>
              </a:rPr>
              <a:t>region </a:t>
            </a:r>
            <a:r>
              <a:rPr lang="en-US" sz="1200" dirty="0" smtClean="0">
                <a:solidFill>
                  <a:srgbClr val="000000"/>
                </a:solidFill>
                <a:ea typeface="Times New Roman" pitchFamily="18" charset="0"/>
              </a:rPr>
              <a:t>obtained </a:t>
            </a:r>
            <a:r>
              <a:rPr lang="en-US" sz="1200" dirty="0">
                <a:solidFill>
                  <a:srgbClr val="000000"/>
                </a:solidFill>
                <a:ea typeface="Times New Roman" pitchFamily="18" charset="0"/>
              </a:rPr>
              <a:t>with  the</a:t>
            </a:r>
            <a:r>
              <a:rPr lang="en-US" sz="1200" b="1" dirty="0">
                <a:solidFill>
                  <a:srgbClr val="000000"/>
                </a:solidFill>
                <a:ea typeface="Times New Roman" pitchFamily="18" charset="0"/>
              </a:rPr>
              <a:t> ρ(r) = 1+- 0.02 </a:t>
            </a:r>
            <a:r>
              <a:rPr lang="en-US" sz="1200" dirty="0">
                <a:solidFill>
                  <a:srgbClr val="000000"/>
                </a:solidFill>
                <a:ea typeface="Times New Roman" pitchFamily="18" charset="0"/>
              </a:rPr>
              <a:t>criterion, and structural disorder parameter </a:t>
            </a:r>
            <a:r>
              <a:rPr lang="en-US" sz="1200" b="1" dirty="0">
                <a:solidFill>
                  <a:srgbClr val="000000"/>
                </a:solidFill>
                <a:ea typeface="Times New Roman" pitchFamily="18" charset="0"/>
              </a:rPr>
              <a:t>ξ= 3.5. </a:t>
            </a:r>
            <a:endParaRPr lang="en-US" sz="1200" b="1" dirty="0"/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7217" y="4815253"/>
            <a:ext cx="1933379" cy="269931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84183" y="4232736"/>
            <a:ext cx="1097375" cy="737680"/>
          </a:xfrm>
          <a:prstGeom prst="rect">
            <a:avLst/>
          </a:prstGeom>
        </p:spPr>
      </p:pic>
      <p:cxnSp>
        <p:nvCxnSpPr>
          <p:cNvPr id="30" name="Conector angular 29"/>
          <p:cNvCxnSpPr>
            <a:stCxn id="28" idx="3"/>
            <a:endCxn id="27" idx="0"/>
          </p:cNvCxnSpPr>
          <p:nvPr/>
        </p:nvCxnSpPr>
        <p:spPr>
          <a:xfrm>
            <a:off x="3581558" y="4601576"/>
            <a:ext cx="1142349" cy="2136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33"/>
          <p:cNvSpPr/>
          <p:nvPr/>
        </p:nvSpPr>
        <p:spPr>
          <a:xfrm>
            <a:off x="1605310" y="556655"/>
            <a:ext cx="18161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 smtClean="0"/>
              <a:t>Model</a:t>
            </a:r>
            <a:r>
              <a:rPr lang="es-ES" sz="1200" dirty="0" smtClean="0"/>
              <a:t> </a:t>
            </a:r>
            <a:r>
              <a:rPr lang="es-ES" sz="1200" dirty="0"/>
              <a:t>of </a:t>
            </a:r>
            <a:r>
              <a:rPr lang="es-ES" sz="1200" dirty="0" err="1"/>
              <a:t>deformed</a:t>
            </a:r>
            <a:r>
              <a:rPr lang="es-ES" sz="1200" dirty="0"/>
              <a:t> multiplanar </a:t>
            </a:r>
            <a:r>
              <a:rPr lang="es-ES" sz="1200" dirty="0" err="1" smtClean="0"/>
              <a:t>arrangement</a:t>
            </a:r>
            <a:r>
              <a:rPr lang="es-ES" sz="1200" dirty="0" smtClean="0"/>
              <a:t>.</a:t>
            </a:r>
            <a:endParaRPr lang="es-ES" sz="1200" dirty="0"/>
          </a:p>
        </p:txBody>
      </p:sp>
      <p:grpSp>
        <p:nvGrpSpPr>
          <p:cNvPr id="6" name="Grupo 5"/>
          <p:cNvGrpSpPr/>
          <p:nvPr/>
        </p:nvGrpSpPr>
        <p:grpSpPr>
          <a:xfrm>
            <a:off x="345828" y="1003491"/>
            <a:ext cx="2548349" cy="3048373"/>
            <a:chOff x="345828" y="1003491"/>
            <a:chExt cx="2548349" cy="3048373"/>
          </a:xfrm>
        </p:grpSpPr>
        <p:pic>
          <p:nvPicPr>
            <p:cNvPr id="18" name="Imagen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5828" y="1003491"/>
              <a:ext cx="2548349" cy="3048373"/>
            </a:xfrm>
            <a:prstGeom prst="rect">
              <a:avLst/>
            </a:prstGeom>
          </p:spPr>
        </p:pic>
        <p:sp>
          <p:nvSpPr>
            <p:cNvPr id="5" name="Rectángulo 4"/>
            <p:cNvSpPr/>
            <p:nvPr/>
          </p:nvSpPr>
          <p:spPr>
            <a:xfrm>
              <a:off x="424306" y="3111351"/>
              <a:ext cx="619302" cy="2308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395536" y="3121223"/>
              <a:ext cx="7208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1200" dirty="0" smtClean="0"/>
                <a:t>(</a:t>
              </a:r>
              <a:r>
                <a:rPr lang="es-ES" sz="1400" dirty="0" smtClean="0"/>
                <a:t>Centre</a:t>
              </a:r>
              <a:endParaRPr lang="es-E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71</Words>
  <Application>Microsoft Office PowerPoint</Application>
  <PresentationFormat>Presentación en pantalla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Amorfos</cp:lastModifiedBy>
  <cp:revision>42</cp:revision>
  <dcterms:created xsi:type="dcterms:W3CDTF">2020-03-09T16:59:04Z</dcterms:created>
  <dcterms:modified xsi:type="dcterms:W3CDTF">2020-04-02T16:43:09Z</dcterms:modified>
</cp:coreProperties>
</file>