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36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7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40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63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47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8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06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87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09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22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0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23A3-0795-451C-9A34-92F1C65F9ED5}" type="datetimeFigureOut">
              <a:rPr lang="it-IT" smtClean="0"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37F41-126B-4033-A2B0-F95D604653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21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031" y="2010033"/>
            <a:ext cx="7653732" cy="44196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Pertusillo</a:t>
            </a:r>
            <a:r>
              <a:rPr lang="it-IT" b="1" smtClean="0"/>
              <a:t> Lake</a:t>
            </a:r>
            <a:r>
              <a:rPr lang="it-IT" dirty="0" smtClean="0"/>
              <a:t>: </a:t>
            </a:r>
            <a:r>
              <a:rPr lang="en-US" dirty="0" smtClean="0"/>
              <a:t>Location, </a:t>
            </a:r>
            <a:r>
              <a:rPr lang="en-US" dirty="0"/>
              <a:t>indicates the points monitored during 2017 for the total petroleum hydrocarbons (TPH),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territorial associations </a:t>
            </a:r>
            <a:r>
              <a:rPr lang="en-US" dirty="0"/>
              <a:t>and by Regional Agency for Environment Protection of Basilicata (ARPAB). For this study, samples were taken from Madonna </a:t>
            </a:r>
            <a:r>
              <a:rPr lang="en-US" dirty="0" err="1" smtClean="0"/>
              <a:t>Grumentina</a:t>
            </a:r>
            <a:r>
              <a:rPr lang="en-US" dirty="0"/>
              <a:t> (N 40.29172 E </a:t>
            </a:r>
            <a:r>
              <a:rPr lang="en-US" dirty="0" smtClean="0"/>
              <a:t>15.92957 ) where </a:t>
            </a:r>
            <a:r>
              <a:rPr lang="en-US" dirty="0"/>
              <a:t>the THC content was 900 micrograms per liter.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4137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D'ugo Emilio</dc:creator>
  <cp:lastModifiedBy>D'ugo Emilio</cp:lastModifiedBy>
  <cp:revision>6</cp:revision>
  <dcterms:created xsi:type="dcterms:W3CDTF">2020-10-12T13:00:13Z</dcterms:created>
  <dcterms:modified xsi:type="dcterms:W3CDTF">2020-10-12T13:26:45Z</dcterms:modified>
</cp:coreProperties>
</file>