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EB8A-89E8-4C07-AFED-41E94ED9713E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C4F2-9EDC-4B7F-83CC-387E544B8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92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EB8A-89E8-4C07-AFED-41E94ED9713E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C4F2-9EDC-4B7F-83CC-387E544B8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97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EB8A-89E8-4C07-AFED-41E94ED9713E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C4F2-9EDC-4B7F-83CC-387E544B8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76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EB8A-89E8-4C07-AFED-41E94ED9713E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C4F2-9EDC-4B7F-83CC-387E544B8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291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EB8A-89E8-4C07-AFED-41E94ED9713E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C4F2-9EDC-4B7F-83CC-387E544B8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23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EB8A-89E8-4C07-AFED-41E94ED9713E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C4F2-9EDC-4B7F-83CC-387E544B8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59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EB8A-89E8-4C07-AFED-41E94ED9713E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C4F2-9EDC-4B7F-83CC-387E544B8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75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EB8A-89E8-4C07-AFED-41E94ED9713E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C4F2-9EDC-4B7F-83CC-387E544B8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12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EB8A-89E8-4C07-AFED-41E94ED9713E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C4F2-9EDC-4B7F-83CC-387E544B8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96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EB8A-89E8-4C07-AFED-41E94ED9713E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C4F2-9EDC-4B7F-83CC-387E544B8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26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EB8A-89E8-4C07-AFED-41E94ED9713E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C4F2-9EDC-4B7F-83CC-387E544B8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19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DEB8A-89E8-4C07-AFED-41E94ED9713E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BC4F2-9EDC-4B7F-83CC-387E544B8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15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998700"/>
              </p:ext>
            </p:extLst>
          </p:nvPr>
        </p:nvGraphicFramePr>
        <p:xfrm>
          <a:off x="4170363" y="2105025"/>
          <a:ext cx="3849687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rism 5" r:id="rId3" imgW="3849480" imgH="2647080" progId="Prism5.Document">
                  <p:embed/>
                </p:oleObj>
              </mc:Choice>
              <mc:Fallback>
                <p:oleObj name="Prism 5" r:id="rId3" imgW="3849480" imgH="264708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0363" y="2105025"/>
                        <a:ext cx="3849687" cy="2646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1734403" y="4751388"/>
            <a:ext cx="82949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S1 </a:t>
            </a:r>
            <a:r>
              <a:rPr lang="fr-FR" sz="1100" b="1" smtClean="0">
                <a:latin typeface="Arial" panose="020B0604020202020204" pitchFamily="34" charset="0"/>
                <a:cs typeface="Arial" panose="020B0604020202020204" pitchFamily="34" charset="0"/>
              </a:rPr>
              <a:t>Fig: </a:t>
            </a:r>
            <a:r>
              <a:rPr lang="fr-FR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Efficacy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VV on </a:t>
            </a:r>
            <a:r>
              <a:rPr lang="fr-FR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normal canine </a:t>
            </a:r>
            <a:r>
              <a:rPr lang="fr-FR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mammary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epithelial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cells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normal canine </a:t>
            </a:r>
            <a:r>
              <a:rPr lang="fr-F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mammary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epithelial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cells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cells were infected at different MOIs with VV. Fours days later, the remaining cells were estimated using a MTT assay. The results are presented as a percentage of cell-survival in uninfected cells and are mean +/- SEM of six different experimental points.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This result is representative of two independent determinations.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97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75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Prism 5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Georges I</dc:creator>
  <cp:lastModifiedBy>Georges I</cp:lastModifiedBy>
  <cp:revision>5</cp:revision>
  <dcterms:created xsi:type="dcterms:W3CDTF">2020-07-23T13:04:32Z</dcterms:created>
  <dcterms:modified xsi:type="dcterms:W3CDTF">2020-10-01T13:22:32Z</dcterms:modified>
</cp:coreProperties>
</file>