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3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09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35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50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22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2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01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22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2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4DC2-C490-4A96-AC70-1D376897C12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3627-5503-4F5B-B247-2C2811F1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1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3556671" y="5343749"/>
            <a:ext cx="1234710" cy="307777"/>
            <a:chOff x="2348880" y="3995936"/>
            <a:chExt cx="1234710" cy="307777"/>
          </a:xfrm>
        </p:grpSpPr>
        <p:sp>
          <p:nvSpPr>
            <p:cNvPr id="12" name="ZoneTexte 11"/>
            <p:cNvSpPr txBox="1"/>
            <p:nvPr/>
          </p:nvSpPr>
          <p:spPr>
            <a:xfrm>
              <a:off x="2348880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2h</a:t>
              </a:r>
              <a:endParaRPr lang="fr-FR" sz="14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780928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4h</a:t>
              </a:r>
              <a:endParaRPr lang="fr-FR" sz="14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212976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8h</a:t>
              </a:r>
              <a:endParaRPr lang="fr-FR" sz="14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140847" y="5343749"/>
            <a:ext cx="1234710" cy="307777"/>
            <a:chOff x="2348880" y="3995936"/>
            <a:chExt cx="1234710" cy="307777"/>
          </a:xfrm>
        </p:grpSpPr>
        <p:sp>
          <p:nvSpPr>
            <p:cNvPr id="9" name="ZoneTexte 8"/>
            <p:cNvSpPr txBox="1"/>
            <p:nvPr/>
          </p:nvSpPr>
          <p:spPr>
            <a:xfrm>
              <a:off x="2348880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2h</a:t>
              </a:r>
              <a:endParaRPr lang="fr-FR" sz="14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780928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4h</a:t>
              </a:r>
              <a:endParaRPr lang="fr-FR" sz="14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212976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8h</a:t>
              </a:r>
              <a:endParaRPr lang="fr-FR" sz="1400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564783" y="311150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A27L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3613226" y="2680844"/>
            <a:ext cx="1234710" cy="307777"/>
            <a:chOff x="2348880" y="3995936"/>
            <a:chExt cx="1234710" cy="307777"/>
          </a:xfrm>
        </p:grpSpPr>
        <p:sp>
          <p:nvSpPr>
            <p:cNvPr id="23" name="ZoneTexte 22"/>
            <p:cNvSpPr txBox="1"/>
            <p:nvPr/>
          </p:nvSpPr>
          <p:spPr>
            <a:xfrm>
              <a:off x="2348880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2h</a:t>
              </a:r>
              <a:endParaRPr lang="fr-FR" sz="14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2780928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4h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212976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8h</a:t>
              </a:r>
              <a:endParaRPr lang="fr-FR" sz="14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197402" y="2680844"/>
            <a:ext cx="1234710" cy="307777"/>
            <a:chOff x="2348880" y="3995936"/>
            <a:chExt cx="1234710" cy="307777"/>
          </a:xfrm>
        </p:grpSpPr>
        <p:sp>
          <p:nvSpPr>
            <p:cNvPr id="20" name="ZoneTexte 19"/>
            <p:cNvSpPr txBox="1"/>
            <p:nvPr/>
          </p:nvSpPr>
          <p:spPr>
            <a:xfrm>
              <a:off x="2348880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2h</a:t>
              </a:r>
              <a:endParaRPr lang="fr-FR" sz="14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80928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4h</a:t>
              </a:r>
              <a:endParaRPr lang="fr-FR" sz="14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212976" y="3995936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8h</a:t>
              </a:r>
              <a:endParaRPr lang="fr-FR" sz="1400" dirty="0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4837362" y="59261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E9L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418566" y="961944"/>
            <a:ext cx="4214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S3 </a:t>
            </a:r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Fig: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Differential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expression of the E7L and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A27L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a pair of non-TNBC and TNBC canine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Non-TNBC (white bars) or TNBC (black bars)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 MOI of 0.1 and total RNA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extracted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2, 4 and 8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post-infection.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expression of E9L and A27L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by quantitative RT-PCR and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normalized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expression of beta-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03788"/>
              </p:ext>
            </p:extLst>
          </p:nvPr>
        </p:nvGraphicFramePr>
        <p:xfrm>
          <a:off x="3008863" y="3255420"/>
          <a:ext cx="340995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ism 5" r:id="rId3" imgW="3410640" imgH="2176200" progId="Prism5.Document">
                  <p:embed/>
                </p:oleObj>
              </mc:Choice>
              <mc:Fallback>
                <p:oleObj name="Prism 5" r:id="rId3" imgW="3410640" imgH="21762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8863" y="3255420"/>
                        <a:ext cx="3409950" cy="217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920198"/>
              </p:ext>
            </p:extLst>
          </p:nvPr>
        </p:nvGraphicFramePr>
        <p:xfrm>
          <a:off x="2953300" y="592612"/>
          <a:ext cx="3521075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ism 5" r:id="rId5" imgW="3520440" imgH="2176200" progId="Prism5.Document">
                  <p:embed/>
                </p:oleObj>
              </mc:Choice>
              <mc:Fallback>
                <p:oleObj name="Prism 5" r:id="rId5" imgW="3520440" imgH="21762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3300" y="592612"/>
                        <a:ext cx="3521075" cy="217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9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89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Prism 5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I</dc:creator>
  <cp:lastModifiedBy>Georges I</cp:lastModifiedBy>
  <cp:revision>11</cp:revision>
  <dcterms:created xsi:type="dcterms:W3CDTF">2018-02-12T11:40:41Z</dcterms:created>
  <dcterms:modified xsi:type="dcterms:W3CDTF">2020-10-01T13:24:30Z</dcterms:modified>
</cp:coreProperties>
</file>