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703" r:id="rId3"/>
    <p:sldId id="704" r:id="rId4"/>
    <p:sldId id="705" r:id="rId5"/>
    <p:sldId id="706" r:id="rId6"/>
    <p:sldId id="707" r:id="rId7"/>
    <p:sldId id="708" r:id="rId8"/>
    <p:sldId id="709" r:id="rId9"/>
    <p:sldId id="719" r:id="rId10"/>
    <p:sldId id="731" r:id="rId11"/>
    <p:sldId id="733" r:id="rId12"/>
    <p:sldId id="749" r:id="rId13"/>
    <p:sldId id="738" r:id="rId14"/>
    <p:sldId id="741" r:id="rId15"/>
    <p:sldId id="739" r:id="rId16"/>
    <p:sldId id="740" r:id="rId17"/>
    <p:sldId id="309" r:id="rId18"/>
    <p:sldId id="737" r:id="rId19"/>
    <p:sldId id="736" r:id="rId20"/>
    <p:sldId id="735" r:id="rId21"/>
    <p:sldId id="742" r:id="rId22"/>
    <p:sldId id="743" r:id="rId23"/>
    <p:sldId id="744" r:id="rId24"/>
    <p:sldId id="722" r:id="rId25"/>
    <p:sldId id="750" r:id="rId26"/>
    <p:sldId id="746" r:id="rId27"/>
    <p:sldId id="751" r:id="rId28"/>
    <p:sldId id="747" r:id="rId29"/>
    <p:sldId id="752" r:id="rId30"/>
    <p:sldId id="701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416930-46C0-814F-9180-9E204857C521}">
          <p14:sldIdLst>
            <p14:sldId id="256"/>
          </p14:sldIdLst>
        </p14:section>
        <p14:section name="Where do crimes happen?" id="{3613CDB6-3D7D-5040-9DC2-3B06842BC507}">
          <p14:sldIdLst>
            <p14:sldId id="703"/>
            <p14:sldId id="704"/>
            <p14:sldId id="705"/>
            <p14:sldId id="706"/>
            <p14:sldId id="707"/>
            <p14:sldId id="708"/>
            <p14:sldId id="709"/>
          </p14:sldIdLst>
        </p14:section>
        <p14:section name="How do hotspots form?" id="{5AD605C9-8E85-1F44-8BF6-7C7B974B5C7A}">
          <p14:sldIdLst>
            <p14:sldId id="719"/>
            <p14:sldId id="731"/>
            <p14:sldId id="733"/>
            <p14:sldId id="749"/>
            <p14:sldId id="738"/>
            <p14:sldId id="741"/>
            <p14:sldId id="739"/>
            <p14:sldId id="740"/>
            <p14:sldId id="309"/>
            <p14:sldId id="737"/>
            <p14:sldId id="736"/>
            <p14:sldId id="735"/>
            <p14:sldId id="742"/>
            <p14:sldId id="743"/>
          </p14:sldIdLst>
        </p14:section>
        <p14:section name="Some tips for analysing hotspots" id="{4E7AE07C-7936-B446-9D3B-64870E5A5119}">
          <p14:sldIdLst>
            <p14:sldId id="744"/>
            <p14:sldId id="722"/>
            <p14:sldId id="750"/>
            <p14:sldId id="746"/>
            <p14:sldId id="751"/>
            <p14:sldId id="747"/>
            <p14:sldId id="752"/>
            <p14:sldId id="7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A7600"/>
    <a:srgbClr val="8C8279"/>
    <a:srgbClr val="B2B3B2"/>
    <a:srgbClr val="EBEBEB"/>
    <a:srgbClr val="FDF3E8"/>
    <a:srgbClr val="E1E1E1"/>
    <a:srgbClr val="00FFFF"/>
    <a:srgbClr val="EFA720"/>
    <a:srgbClr val="361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879701-B979-B944-B695-934EFB13585F}" v="623" dt="2020-10-19T22:18:32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1"/>
    <p:restoredTop sz="96166"/>
  </p:normalViewPr>
  <p:slideViewPr>
    <p:cSldViewPr snapToGrid="0" snapToObjects="1">
      <p:cViewPr>
        <p:scale>
          <a:sx n="110" d="100"/>
          <a:sy n="110" d="100"/>
        </p:scale>
        <p:origin x="1120" y="16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by, Matthew" userId="990afa0d-653b-4623-9f4b-3d8934fbbcc0" providerId="ADAL" clId="{33879701-B979-B944-B695-934EFB13585F}"/>
    <pc:docChg chg="undo custSel addSld delSld modSld sldOrd addSection delSection modSection">
      <pc:chgData name="Ashby, Matthew" userId="990afa0d-653b-4623-9f4b-3d8934fbbcc0" providerId="ADAL" clId="{33879701-B979-B944-B695-934EFB13585F}" dt="2020-10-19T22:18:32.845" v="2881" actId="18331"/>
      <pc:docMkLst>
        <pc:docMk/>
      </pc:docMkLst>
      <pc:sldChg chg="modSp mod modTransition">
        <pc:chgData name="Ashby, Matthew" userId="990afa0d-653b-4623-9f4b-3d8934fbbcc0" providerId="ADAL" clId="{33879701-B979-B944-B695-934EFB13585F}" dt="2020-10-19T21:22:45.412" v="2811"/>
        <pc:sldMkLst>
          <pc:docMk/>
          <pc:sldMk cId="3903566310" sldId="256"/>
        </pc:sldMkLst>
        <pc:spChg chg="mod">
          <ac:chgData name="Ashby, Matthew" userId="990afa0d-653b-4623-9f4b-3d8934fbbcc0" providerId="ADAL" clId="{33879701-B979-B944-B695-934EFB13585F}" dt="2020-10-19T10:53:32.762" v="87" actId="14100"/>
          <ac:spMkLst>
            <pc:docMk/>
            <pc:sldMk cId="3903566310" sldId="256"/>
            <ac:spMk id="2" creationId="{01BF0A0E-5BD1-AF40-A8E5-479588D92C8D}"/>
          </ac:spMkLst>
        </pc:spChg>
      </pc:sldChg>
      <pc:sldChg chg="modSp add mod modTransition modAnim">
        <pc:chgData name="Ashby, Matthew" userId="990afa0d-653b-4623-9f4b-3d8934fbbcc0" providerId="ADAL" clId="{33879701-B979-B944-B695-934EFB13585F}" dt="2020-10-19T21:22:45.412" v="2811"/>
        <pc:sldMkLst>
          <pc:docMk/>
          <pc:sldMk cId="2699317584" sldId="309"/>
        </pc:sldMkLst>
        <pc:spChg chg="mod">
          <ac:chgData name="Ashby, Matthew" userId="990afa0d-653b-4623-9f4b-3d8934fbbcc0" providerId="ADAL" clId="{33879701-B979-B944-B695-934EFB13585F}" dt="2020-10-19T12:04:43.265" v="330" actId="14100"/>
          <ac:spMkLst>
            <pc:docMk/>
            <pc:sldMk cId="2699317584" sldId="309"/>
            <ac:spMk id="4" creationId="{00000000-0000-0000-0000-000000000000}"/>
          </ac:spMkLst>
        </pc:spChg>
        <pc:spChg chg="mod">
          <ac:chgData name="Ashby, Matthew" userId="990afa0d-653b-4623-9f4b-3d8934fbbcc0" providerId="ADAL" clId="{33879701-B979-B944-B695-934EFB13585F}" dt="2020-10-19T12:20:06.247" v="368" actId="20577"/>
          <ac:spMkLst>
            <pc:docMk/>
            <pc:sldMk cId="2699317584" sldId="309"/>
            <ac:spMk id="20" creationId="{00000000-0000-0000-0000-000000000000}"/>
          </ac:spMkLst>
        </pc:spChg>
        <pc:spChg chg="mod">
          <ac:chgData name="Ashby, Matthew" userId="990afa0d-653b-4623-9f4b-3d8934fbbcc0" providerId="ADAL" clId="{33879701-B979-B944-B695-934EFB13585F}" dt="2020-10-19T12:20:13.439" v="375" actId="20577"/>
          <ac:spMkLst>
            <pc:docMk/>
            <pc:sldMk cId="2699317584" sldId="309"/>
            <ac:spMk id="21" creationId="{00000000-0000-0000-0000-000000000000}"/>
          </ac:spMkLst>
        </pc:spChg>
        <pc:spChg chg="mod modVis">
          <ac:chgData name="Ashby, Matthew" userId="990afa0d-653b-4623-9f4b-3d8934fbbcc0" providerId="ADAL" clId="{33879701-B979-B944-B695-934EFB13585F}" dt="2020-10-19T12:07:20.064" v="347" actId="14430"/>
          <ac:spMkLst>
            <pc:docMk/>
            <pc:sldMk cId="2699317584" sldId="309"/>
            <ac:spMk id="23" creationId="{00000000-0000-0000-0000-000000000000}"/>
          </ac:spMkLst>
        </pc:spChg>
        <pc:spChg chg="mod modVis">
          <ac:chgData name="Ashby, Matthew" userId="990afa0d-653b-4623-9f4b-3d8934fbbcc0" providerId="ADAL" clId="{33879701-B979-B944-B695-934EFB13585F}" dt="2020-10-19T12:07:15.599" v="345" actId="14430"/>
          <ac:spMkLst>
            <pc:docMk/>
            <pc:sldMk cId="2699317584" sldId="309"/>
            <ac:spMk id="24" creationId="{00000000-0000-0000-0000-000000000000}"/>
          </ac:spMkLst>
        </pc:spChg>
        <pc:spChg chg="mod modVis">
          <ac:chgData name="Ashby, Matthew" userId="990afa0d-653b-4623-9f4b-3d8934fbbcc0" providerId="ADAL" clId="{33879701-B979-B944-B695-934EFB13585F}" dt="2020-10-19T12:04:54.153" v="333" actId="14430"/>
          <ac:spMkLst>
            <pc:docMk/>
            <pc:sldMk cId="2699317584" sldId="309"/>
            <ac:spMk id="25" creationId="{00000000-0000-0000-0000-000000000000}"/>
          </ac:spMkLst>
        </pc:spChg>
        <pc:spChg chg="mod modVis">
          <ac:chgData name="Ashby, Matthew" userId="990afa0d-653b-4623-9f4b-3d8934fbbcc0" providerId="ADAL" clId="{33879701-B979-B944-B695-934EFB13585F}" dt="2020-10-19T12:04:55.086" v="334" actId="14430"/>
          <ac:spMkLst>
            <pc:docMk/>
            <pc:sldMk cId="2699317584" sldId="309"/>
            <ac:spMk id="26" creationId="{00000000-0000-0000-0000-000000000000}"/>
          </ac:spMkLst>
        </pc:spChg>
        <pc:grpChg chg="mod modVis">
          <ac:chgData name="Ashby, Matthew" userId="990afa0d-653b-4623-9f4b-3d8934fbbcc0" providerId="ADAL" clId="{33879701-B979-B944-B695-934EFB13585F}" dt="2020-10-19T12:04:17.951" v="320" actId="14429"/>
          <ac:grpSpMkLst>
            <pc:docMk/>
            <pc:sldMk cId="2699317584" sldId="309"/>
            <ac:grpSpMk id="8" creationId="{00000000-0000-0000-0000-000000000000}"/>
          </ac:grpSpMkLst>
        </pc:grpChg>
        <pc:grpChg chg="mod modVis">
          <ac:chgData name="Ashby, Matthew" userId="990afa0d-653b-4623-9f4b-3d8934fbbcc0" providerId="ADAL" clId="{33879701-B979-B944-B695-934EFB13585F}" dt="2020-10-19T12:04:03.959" v="316" actId="14430"/>
          <ac:grpSpMkLst>
            <pc:docMk/>
            <pc:sldMk cId="2699317584" sldId="309"/>
            <ac:grpSpMk id="17" creationId="{00000000-0000-0000-0000-000000000000}"/>
          </ac:grpSpMkLst>
        </pc:grpChg>
        <pc:picChg chg="mod modVis">
          <ac:chgData name="Ashby, Matthew" userId="990afa0d-653b-4623-9f4b-3d8934fbbcc0" providerId="ADAL" clId="{33879701-B979-B944-B695-934EFB13585F}" dt="2020-10-19T12:04:23.451" v="326" actId="14429"/>
          <ac:picMkLst>
            <pc:docMk/>
            <pc:sldMk cId="2699317584" sldId="309"/>
            <ac:picMk id="5" creationId="{00000000-0000-0000-0000-000000000000}"/>
          </ac:picMkLst>
        </pc:picChg>
        <pc:picChg chg="mod modVis">
          <ac:chgData name="Ashby, Matthew" userId="990afa0d-653b-4623-9f4b-3d8934fbbcc0" providerId="ADAL" clId="{33879701-B979-B944-B695-934EFB13585F}" dt="2020-10-19T12:04:22.571" v="324" actId="14429"/>
          <ac:picMkLst>
            <pc:docMk/>
            <pc:sldMk cId="2699317584" sldId="309"/>
            <ac:picMk id="6" creationId="{00000000-0000-0000-0000-000000000000}"/>
          </ac:picMkLst>
        </pc:picChg>
        <pc:picChg chg="mod modVis">
          <ac:chgData name="Ashby, Matthew" userId="990afa0d-653b-4623-9f4b-3d8934fbbcc0" providerId="ADAL" clId="{33879701-B979-B944-B695-934EFB13585F}" dt="2020-10-19T12:05:27.902" v="339" actId="14429"/>
          <ac:picMkLst>
            <pc:docMk/>
            <pc:sldMk cId="2699317584" sldId="309"/>
            <ac:picMk id="7" creationId="{00000000-0000-0000-0000-000000000000}"/>
          </ac:picMkLst>
        </pc:picChg>
        <pc:picChg chg="mod modVis">
          <ac:chgData name="Ashby, Matthew" userId="990afa0d-653b-4623-9f4b-3d8934fbbcc0" providerId="ADAL" clId="{33879701-B979-B944-B695-934EFB13585F}" dt="2020-10-19T12:20:10.170" v="370" actId="14429"/>
          <ac:picMkLst>
            <pc:docMk/>
            <pc:sldMk cId="2699317584" sldId="309"/>
            <ac:picMk id="9" creationId="{00000000-0000-0000-0000-000000000000}"/>
          </ac:picMkLst>
        </pc:picChg>
        <pc:picChg chg="mod modVis">
          <ac:chgData name="Ashby, Matthew" userId="990afa0d-653b-4623-9f4b-3d8934fbbcc0" providerId="ADAL" clId="{33879701-B979-B944-B695-934EFB13585F}" dt="2020-10-19T12:05:20.759" v="335" actId="14430"/>
          <ac:picMkLst>
            <pc:docMk/>
            <pc:sldMk cId="2699317584" sldId="309"/>
            <ac:picMk id="10" creationId="{00000000-0000-0000-0000-000000000000}"/>
          </ac:picMkLst>
        </pc:picChg>
        <pc:picChg chg="mod modVis">
          <ac:chgData name="Ashby, Matthew" userId="990afa0d-653b-4623-9f4b-3d8934fbbcc0" providerId="ADAL" clId="{33879701-B979-B944-B695-934EFB13585F}" dt="2020-10-19T12:20:09.478" v="369" actId="14430"/>
          <ac:picMkLst>
            <pc:docMk/>
            <pc:sldMk cId="2699317584" sldId="309"/>
            <ac:picMk id="11" creationId="{00000000-0000-0000-0000-000000000000}"/>
          </ac:picMkLst>
        </pc:picChg>
        <pc:picChg chg="mod modVis">
          <ac:chgData name="Ashby, Matthew" userId="990afa0d-653b-4623-9f4b-3d8934fbbcc0" providerId="ADAL" clId="{33879701-B979-B944-B695-934EFB13585F}" dt="2020-10-19T12:04:30.896" v="328" actId="14430"/>
          <ac:picMkLst>
            <pc:docMk/>
            <pc:sldMk cId="2699317584" sldId="309"/>
            <ac:picMk id="12" creationId="{00000000-0000-0000-0000-000000000000}"/>
          </ac:picMkLst>
        </pc:picChg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384344844" sldId="317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507503760" sldId="319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752829821" sldId="324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2985899464" sldId="325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4202320954" sldId="327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3974137267" sldId="328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3029913251" sldId="331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1945427868" sldId="334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2481041813" sldId="335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2024980127" sldId="337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4277395657" sldId="338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1927219292" sldId="339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869192308" sldId="342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367673078" sldId="379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3366123129" sldId="385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2357161514" sldId="407"/>
        </pc:sldMkLst>
      </pc:sldChg>
      <pc:sldChg chg="modSp mod modTransition">
        <pc:chgData name="Ashby, Matthew" userId="990afa0d-653b-4623-9f4b-3d8934fbbcc0" providerId="ADAL" clId="{33879701-B979-B944-B695-934EFB13585F}" dt="2020-10-19T21:22:45.412" v="2811"/>
        <pc:sldMkLst>
          <pc:docMk/>
          <pc:sldMk cId="3483476034" sldId="701"/>
        </pc:sldMkLst>
        <pc:spChg chg="mod">
          <ac:chgData name="Ashby, Matthew" userId="990afa0d-653b-4623-9f4b-3d8934fbbcc0" providerId="ADAL" clId="{33879701-B979-B944-B695-934EFB13585F}" dt="2020-10-19T10:53:47.343" v="93" actId="20577"/>
          <ac:spMkLst>
            <pc:docMk/>
            <pc:sldMk cId="3483476034" sldId="701"/>
            <ac:spMk id="2" creationId="{01BF0A0E-5BD1-AF40-A8E5-479588D92C8D}"/>
          </ac:spMkLst>
        </pc:spChg>
      </pc:sldChg>
      <pc:sldChg chg="del modTransition">
        <pc:chgData name="Ashby, Matthew" userId="990afa0d-653b-4623-9f4b-3d8934fbbcc0" providerId="ADAL" clId="{33879701-B979-B944-B695-934EFB13585F}" dt="2020-10-19T21:40:12.496" v="2817" actId="2696"/>
        <pc:sldMkLst>
          <pc:docMk/>
          <pc:sldMk cId="149420270" sldId="702"/>
        </pc:sldMkLst>
      </pc:sldChg>
      <pc:sldChg chg="modTransition">
        <pc:chgData name="Ashby, Matthew" userId="990afa0d-653b-4623-9f4b-3d8934fbbcc0" providerId="ADAL" clId="{33879701-B979-B944-B695-934EFB13585F}" dt="2020-10-19T21:22:45.412" v="2811"/>
        <pc:sldMkLst>
          <pc:docMk/>
          <pc:sldMk cId="3607481961" sldId="703"/>
        </pc:sldMkLst>
      </pc:sldChg>
      <pc:sldChg chg="modSp modTransition">
        <pc:chgData name="Ashby, Matthew" userId="990afa0d-653b-4623-9f4b-3d8934fbbcc0" providerId="ADAL" clId="{33879701-B979-B944-B695-934EFB13585F}" dt="2020-10-19T22:18:32.845" v="2881" actId="18331"/>
        <pc:sldMkLst>
          <pc:docMk/>
          <pc:sldMk cId="3782602840" sldId="704"/>
        </pc:sldMkLst>
        <pc:picChg chg="mod">
          <ac:chgData name="Ashby, Matthew" userId="990afa0d-653b-4623-9f4b-3d8934fbbcc0" providerId="ADAL" clId="{33879701-B979-B944-B695-934EFB13585F}" dt="2020-10-19T22:18:32.845" v="2881" actId="18331"/>
          <ac:picMkLst>
            <pc:docMk/>
            <pc:sldMk cId="3782602840" sldId="704"/>
            <ac:picMk id="6" creationId="{7DD3BC45-34C5-9A44-A627-533D3349BC4D}"/>
          </ac:picMkLst>
        </pc:picChg>
      </pc:sldChg>
      <pc:sldChg chg="modTransition">
        <pc:chgData name="Ashby, Matthew" userId="990afa0d-653b-4623-9f4b-3d8934fbbcc0" providerId="ADAL" clId="{33879701-B979-B944-B695-934EFB13585F}" dt="2020-10-19T21:22:45.412" v="2811"/>
        <pc:sldMkLst>
          <pc:docMk/>
          <pc:sldMk cId="2977954332" sldId="705"/>
        </pc:sldMkLst>
      </pc:sldChg>
      <pc:sldChg chg="modTransition">
        <pc:chgData name="Ashby, Matthew" userId="990afa0d-653b-4623-9f4b-3d8934fbbcc0" providerId="ADAL" clId="{33879701-B979-B944-B695-934EFB13585F}" dt="2020-10-19T21:22:45.412" v="2811"/>
        <pc:sldMkLst>
          <pc:docMk/>
          <pc:sldMk cId="3238924145" sldId="706"/>
        </pc:sldMkLst>
      </pc:sldChg>
      <pc:sldChg chg="modTransition">
        <pc:chgData name="Ashby, Matthew" userId="990afa0d-653b-4623-9f4b-3d8934fbbcc0" providerId="ADAL" clId="{33879701-B979-B944-B695-934EFB13585F}" dt="2020-10-19T21:22:45.412" v="2811"/>
        <pc:sldMkLst>
          <pc:docMk/>
          <pc:sldMk cId="3977782730" sldId="707"/>
        </pc:sldMkLst>
      </pc:sldChg>
      <pc:sldChg chg="modTransition">
        <pc:chgData name="Ashby, Matthew" userId="990afa0d-653b-4623-9f4b-3d8934fbbcc0" providerId="ADAL" clId="{33879701-B979-B944-B695-934EFB13585F}" dt="2020-10-19T21:22:45.412" v="2811"/>
        <pc:sldMkLst>
          <pc:docMk/>
          <pc:sldMk cId="1487968337" sldId="708"/>
        </pc:sldMkLst>
      </pc:sldChg>
      <pc:sldChg chg="modTransition">
        <pc:chgData name="Ashby, Matthew" userId="990afa0d-653b-4623-9f4b-3d8934fbbcc0" providerId="ADAL" clId="{33879701-B979-B944-B695-934EFB13585F}" dt="2020-10-19T21:22:45.412" v="2811"/>
        <pc:sldMkLst>
          <pc:docMk/>
          <pc:sldMk cId="2182443385" sldId="709"/>
        </pc:sldMkLst>
      </pc:sldChg>
      <pc:sldChg chg="del modTransition">
        <pc:chgData name="Ashby, Matthew" userId="990afa0d-653b-4623-9f4b-3d8934fbbcc0" providerId="ADAL" clId="{33879701-B979-B944-B695-934EFB13585F}" dt="2020-10-19T22:07:29.496" v="2846" actId="2696"/>
        <pc:sldMkLst>
          <pc:docMk/>
          <pc:sldMk cId="3544909759" sldId="717"/>
        </pc:sldMkLst>
      </pc:sldChg>
      <pc:sldChg chg="modSp mod modTransition">
        <pc:chgData name="Ashby, Matthew" userId="990afa0d-653b-4623-9f4b-3d8934fbbcc0" providerId="ADAL" clId="{33879701-B979-B944-B695-934EFB13585F}" dt="2020-10-19T21:22:45.412" v="2811"/>
        <pc:sldMkLst>
          <pc:docMk/>
          <pc:sldMk cId="1602293521" sldId="719"/>
        </pc:sldMkLst>
        <pc:spChg chg="mod">
          <ac:chgData name="Ashby, Matthew" userId="990afa0d-653b-4623-9f4b-3d8934fbbcc0" providerId="ADAL" clId="{33879701-B979-B944-B695-934EFB13585F}" dt="2020-10-19T11:06:05.110" v="114" actId="20577"/>
          <ac:spMkLst>
            <pc:docMk/>
            <pc:sldMk cId="1602293521" sldId="719"/>
            <ac:spMk id="2" creationId="{CE314718-020F-8E4C-9A4B-0A7181B567F9}"/>
          </ac:spMkLst>
        </pc:spChg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77494718" sldId="720"/>
        </pc:sldMkLst>
      </pc:sldChg>
      <pc:sldChg chg="addSp delSp modSp mod ord modTransition modClrScheme chgLayout">
        <pc:chgData name="Ashby, Matthew" userId="990afa0d-653b-4623-9f4b-3d8934fbbcc0" providerId="ADAL" clId="{33879701-B979-B944-B695-934EFB13585F}" dt="2020-10-19T21:22:45.412" v="2811"/>
        <pc:sldMkLst>
          <pc:docMk/>
          <pc:sldMk cId="1940770348" sldId="722"/>
        </pc:sldMkLst>
        <pc:spChg chg="add mod ord">
          <ac:chgData name="Ashby, Matthew" userId="990afa0d-653b-4623-9f4b-3d8934fbbcc0" providerId="ADAL" clId="{33879701-B979-B944-B695-934EFB13585F}" dt="2020-10-19T20:37:57.745" v="2459" actId="14100"/>
          <ac:spMkLst>
            <pc:docMk/>
            <pc:sldMk cId="1940770348" sldId="722"/>
            <ac:spMk id="2" creationId="{10DAA3CA-2826-7841-BAAA-205BDC75C88D}"/>
          </ac:spMkLst>
        </pc:spChg>
        <pc:spChg chg="add del mod ord">
          <ac:chgData name="Ashby, Matthew" userId="990afa0d-653b-4623-9f4b-3d8934fbbcc0" providerId="ADAL" clId="{33879701-B979-B944-B695-934EFB13585F}" dt="2020-10-19T20:37:20.331" v="2436" actId="478"/>
          <ac:spMkLst>
            <pc:docMk/>
            <pc:sldMk cId="1940770348" sldId="722"/>
            <ac:spMk id="4" creationId="{5A0054E3-ABBD-184A-894B-A848BF9AAB19}"/>
          </ac:spMkLst>
        </pc:spChg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3183597938" sldId="723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1769217365" sldId="724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893313755" sldId="725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866873569" sldId="727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3910776859" sldId="728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1033191421" sldId="729"/>
        </pc:sldMkLst>
      </pc:sldChg>
      <pc:sldChg chg="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2270140069" sldId="730"/>
        </pc:sldMkLst>
      </pc:sldChg>
      <pc:sldChg chg="addSp delSp modSp new mod modTransition modClrScheme chgLayout">
        <pc:chgData name="Ashby, Matthew" userId="990afa0d-653b-4623-9f4b-3d8934fbbcc0" providerId="ADAL" clId="{33879701-B979-B944-B695-934EFB13585F}" dt="2020-10-19T21:22:45.412" v="2811"/>
        <pc:sldMkLst>
          <pc:docMk/>
          <pc:sldMk cId="3557074085" sldId="731"/>
        </pc:sldMkLst>
        <pc:spChg chg="del mod ord">
          <ac:chgData name="Ashby, Matthew" userId="990afa0d-653b-4623-9f4b-3d8934fbbcc0" providerId="ADAL" clId="{33879701-B979-B944-B695-934EFB13585F}" dt="2020-10-19T11:07:35.028" v="117" actId="700"/>
          <ac:spMkLst>
            <pc:docMk/>
            <pc:sldMk cId="3557074085" sldId="731"/>
            <ac:spMk id="2" creationId="{6B235883-B5A5-B04A-900A-A87DCC602F05}"/>
          </ac:spMkLst>
        </pc:spChg>
        <pc:spChg chg="add del mod ord">
          <ac:chgData name="Ashby, Matthew" userId="990afa0d-653b-4623-9f4b-3d8934fbbcc0" providerId="ADAL" clId="{33879701-B979-B944-B695-934EFB13585F}" dt="2020-10-19T11:29:42.430" v="119" actId="700"/>
          <ac:spMkLst>
            <pc:docMk/>
            <pc:sldMk cId="3557074085" sldId="731"/>
            <ac:spMk id="3" creationId="{00FACDEB-C497-E74D-B3F4-9747063AF34B}"/>
          </ac:spMkLst>
        </pc:spChg>
        <pc:spChg chg="add del mod ord">
          <ac:chgData name="Ashby, Matthew" userId="990afa0d-653b-4623-9f4b-3d8934fbbcc0" providerId="ADAL" clId="{33879701-B979-B944-B695-934EFB13585F}" dt="2020-10-19T11:29:42.430" v="119" actId="700"/>
          <ac:spMkLst>
            <pc:docMk/>
            <pc:sldMk cId="3557074085" sldId="731"/>
            <ac:spMk id="4" creationId="{6E6CFD57-8FE3-BF46-848F-6E5264460351}"/>
          </ac:spMkLst>
        </pc:spChg>
        <pc:spChg chg="add del mod ord">
          <ac:chgData name="Ashby, Matthew" userId="990afa0d-653b-4623-9f4b-3d8934fbbcc0" providerId="ADAL" clId="{33879701-B979-B944-B695-934EFB13585F}" dt="2020-10-19T11:29:42.430" v="119" actId="700"/>
          <ac:spMkLst>
            <pc:docMk/>
            <pc:sldMk cId="3557074085" sldId="731"/>
            <ac:spMk id="5" creationId="{C7D16F26-E7EC-4543-957B-582F73CFBEF7}"/>
          </ac:spMkLst>
        </pc:spChg>
        <pc:spChg chg="add mod ord">
          <ac:chgData name="Ashby, Matthew" userId="990afa0d-653b-4623-9f4b-3d8934fbbcc0" providerId="ADAL" clId="{33879701-B979-B944-B695-934EFB13585F}" dt="2020-10-19T11:38:25.219" v="224" actId="14100"/>
          <ac:spMkLst>
            <pc:docMk/>
            <pc:sldMk cId="3557074085" sldId="731"/>
            <ac:spMk id="6" creationId="{14419653-D45D-F14F-A52C-8BA5C656D4F2}"/>
          </ac:spMkLst>
        </pc:spChg>
        <pc:spChg chg="add mod">
          <ac:chgData name="Ashby, Matthew" userId="990afa0d-653b-4623-9f4b-3d8934fbbcc0" providerId="ADAL" clId="{33879701-B979-B944-B695-934EFB13585F}" dt="2020-10-19T11:33:01.500" v="152"/>
          <ac:spMkLst>
            <pc:docMk/>
            <pc:sldMk cId="3557074085" sldId="731"/>
            <ac:spMk id="9" creationId="{1BEC8D19-AB98-0A4A-9142-917E91B57FEC}"/>
          </ac:spMkLst>
        </pc:spChg>
        <pc:spChg chg="add mod ord">
          <ac:chgData name="Ashby, Matthew" userId="990afa0d-653b-4623-9f4b-3d8934fbbcc0" providerId="ADAL" clId="{33879701-B979-B944-B695-934EFB13585F}" dt="2020-10-19T11:39:12.209" v="232" actId="14100"/>
          <ac:spMkLst>
            <pc:docMk/>
            <pc:sldMk cId="3557074085" sldId="731"/>
            <ac:spMk id="10" creationId="{23F2D281-167A-614C-991D-00AC9C560FB0}"/>
          </ac:spMkLst>
        </pc:spChg>
        <pc:picChg chg="add mod modCrop">
          <ac:chgData name="Ashby, Matthew" userId="990afa0d-653b-4623-9f4b-3d8934fbbcc0" providerId="ADAL" clId="{33879701-B979-B944-B695-934EFB13585F}" dt="2020-10-19T11:52:10.704" v="301"/>
          <ac:picMkLst>
            <pc:docMk/>
            <pc:sldMk cId="3557074085" sldId="731"/>
            <ac:picMk id="8" creationId="{82E30A5F-0E23-D242-A6FB-9B305DBEC360}"/>
          </ac:picMkLst>
        </pc:picChg>
      </pc:sldChg>
      <pc:sldChg chg="new del">
        <pc:chgData name="Ashby, Matthew" userId="990afa0d-653b-4623-9f4b-3d8934fbbcc0" providerId="ADAL" clId="{33879701-B979-B944-B695-934EFB13585F}" dt="2020-10-19T21:19:54.059" v="2810" actId="2696"/>
        <pc:sldMkLst>
          <pc:docMk/>
          <pc:sldMk cId="1967683713" sldId="732"/>
        </pc:sldMkLst>
      </pc:sldChg>
      <pc:sldChg chg="addSp delSp modSp add mod modTransition">
        <pc:chgData name="Ashby, Matthew" userId="990afa0d-653b-4623-9f4b-3d8934fbbcc0" providerId="ADAL" clId="{33879701-B979-B944-B695-934EFB13585F}" dt="2020-10-19T21:22:45.412" v="2811"/>
        <pc:sldMkLst>
          <pc:docMk/>
          <pc:sldMk cId="1473887689" sldId="733"/>
        </pc:sldMkLst>
        <pc:spChg chg="mod">
          <ac:chgData name="Ashby, Matthew" userId="990afa0d-653b-4623-9f4b-3d8934fbbcc0" providerId="ADAL" clId="{33879701-B979-B944-B695-934EFB13585F}" dt="2020-10-19T11:52:34.660" v="313" actId="20577"/>
          <ac:spMkLst>
            <pc:docMk/>
            <pc:sldMk cId="1473887689" sldId="733"/>
            <ac:spMk id="6" creationId="{14419653-D45D-F14F-A52C-8BA5C656D4F2}"/>
          </ac:spMkLst>
        </pc:spChg>
        <pc:spChg chg="mod">
          <ac:chgData name="Ashby, Matthew" userId="990afa0d-653b-4623-9f4b-3d8934fbbcc0" providerId="ADAL" clId="{33879701-B979-B944-B695-934EFB13585F}" dt="2020-10-19T11:51:01.460" v="287" actId="14100"/>
          <ac:spMkLst>
            <pc:docMk/>
            <pc:sldMk cId="1473887689" sldId="733"/>
            <ac:spMk id="10" creationId="{23F2D281-167A-614C-991D-00AC9C560FB0}"/>
          </ac:spMkLst>
        </pc:spChg>
        <pc:picChg chg="add mod modCrop">
          <ac:chgData name="Ashby, Matthew" userId="990afa0d-653b-4623-9f4b-3d8934fbbcc0" providerId="ADAL" clId="{33879701-B979-B944-B695-934EFB13585F}" dt="2020-10-19T11:52:22.415" v="302"/>
          <ac:picMkLst>
            <pc:docMk/>
            <pc:sldMk cId="1473887689" sldId="733"/>
            <ac:picMk id="3" creationId="{1BC9C8A6-0185-4040-8BDC-F59A1B97AC09}"/>
          </ac:picMkLst>
        </pc:picChg>
        <pc:picChg chg="del">
          <ac:chgData name="Ashby, Matthew" userId="990afa0d-653b-4623-9f4b-3d8934fbbcc0" providerId="ADAL" clId="{33879701-B979-B944-B695-934EFB13585F}" dt="2020-10-19T11:51:04.288" v="288" actId="478"/>
          <ac:picMkLst>
            <pc:docMk/>
            <pc:sldMk cId="1473887689" sldId="733"/>
            <ac:picMk id="8" creationId="{82E30A5F-0E23-D242-A6FB-9B305DBEC360}"/>
          </ac:picMkLst>
        </pc:picChg>
      </pc:sldChg>
      <pc:sldChg chg="new del">
        <pc:chgData name="Ashby, Matthew" userId="990afa0d-653b-4623-9f4b-3d8934fbbcc0" providerId="ADAL" clId="{33879701-B979-B944-B695-934EFB13585F}" dt="2020-10-19T12:59:28.729" v="665" actId="2696"/>
        <pc:sldMkLst>
          <pc:docMk/>
          <pc:sldMk cId="3174211543" sldId="734"/>
        </pc:sldMkLst>
      </pc:sldChg>
      <pc:sldChg chg="addSp delSp modSp add mod modTransition modAnim">
        <pc:chgData name="Ashby, Matthew" userId="990afa0d-653b-4623-9f4b-3d8934fbbcc0" providerId="ADAL" clId="{33879701-B979-B944-B695-934EFB13585F}" dt="2020-10-19T21:22:45.412" v="2811"/>
        <pc:sldMkLst>
          <pc:docMk/>
          <pc:sldMk cId="971042584" sldId="735"/>
        </pc:sldMkLst>
        <pc:spChg chg="add del mod">
          <ac:chgData name="Ashby, Matthew" userId="990afa0d-653b-4623-9f4b-3d8934fbbcc0" providerId="ADAL" clId="{33879701-B979-B944-B695-934EFB13585F}" dt="2020-10-19T14:17:22.872" v="812" actId="478"/>
          <ac:spMkLst>
            <pc:docMk/>
            <pc:sldMk cId="971042584" sldId="735"/>
            <ac:spMk id="2" creationId="{0EFB4CC5-B782-5C4C-BCD1-EAB8698863CA}"/>
          </ac:spMkLst>
        </pc:spChg>
        <pc:spChg chg="add mod">
          <ac:chgData name="Ashby, Matthew" userId="990afa0d-653b-4623-9f4b-3d8934fbbcc0" providerId="ADAL" clId="{33879701-B979-B944-B695-934EFB13585F}" dt="2020-10-19T14:44:47.954" v="943" actId="1037"/>
          <ac:spMkLst>
            <pc:docMk/>
            <pc:sldMk cId="971042584" sldId="735"/>
            <ac:spMk id="3" creationId="{99AA2E96-1B4E-8E48-B3BD-AC509F513696}"/>
          </ac:spMkLst>
        </pc:spChg>
        <pc:spChg chg="mod">
          <ac:chgData name="Ashby, Matthew" userId="990afa0d-653b-4623-9f4b-3d8934fbbcc0" providerId="ADAL" clId="{33879701-B979-B944-B695-934EFB13585F}" dt="2020-10-19T12:19:54.276" v="355" actId="20577"/>
          <ac:spMkLst>
            <pc:docMk/>
            <pc:sldMk cId="971042584" sldId="735"/>
            <ac:spMk id="20" creationId="{00000000-0000-0000-0000-000000000000}"/>
          </ac:spMkLst>
        </pc:spChg>
        <pc:spChg chg="mod">
          <ac:chgData name="Ashby, Matthew" userId="990afa0d-653b-4623-9f4b-3d8934fbbcc0" providerId="ADAL" clId="{33879701-B979-B944-B695-934EFB13585F}" dt="2020-10-19T14:44:54.236" v="944" actId="408"/>
          <ac:spMkLst>
            <pc:docMk/>
            <pc:sldMk cId="971042584" sldId="735"/>
            <ac:spMk id="21" creationId="{00000000-0000-0000-0000-000000000000}"/>
          </ac:spMkLst>
        </pc:spChg>
        <pc:spChg chg="add mod">
          <ac:chgData name="Ashby, Matthew" userId="990afa0d-653b-4623-9f4b-3d8934fbbcc0" providerId="ADAL" clId="{33879701-B979-B944-B695-934EFB13585F}" dt="2020-10-19T14:44:43.544" v="933" actId="1038"/>
          <ac:spMkLst>
            <pc:docMk/>
            <pc:sldMk cId="971042584" sldId="735"/>
            <ac:spMk id="27" creationId="{63B2F92A-103F-3640-9D66-BA39B126E675}"/>
          </ac:spMkLst>
        </pc:spChg>
        <pc:spChg chg="add mod">
          <ac:chgData name="Ashby, Matthew" userId="990afa0d-653b-4623-9f4b-3d8934fbbcc0" providerId="ADAL" clId="{33879701-B979-B944-B695-934EFB13585F}" dt="2020-10-19T14:44:54.236" v="944" actId="408"/>
          <ac:spMkLst>
            <pc:docMk/>
            <pc:sldMk cId="971042584" sldId="735"/>
            <ac:spMk id="29" creationId="{799746DC-28D1-AA43-8F19-32E61E213E7D}"/>
          </ac:spMkLst>
        </pc:spChg>
        <pc:spChg chg="add mod">
          <ac:chgData name="Ashby, Matthew" userId="990afa0d-653b-4623-9f4b-3d8934fbbcc0" providerId="ADAL" clId="{33879701-B979-B944-B695-934EFB13585F}" dt="2020-10-19T14:44:54.236" v="944" actId="408"/>
          <ac:spMkLst>
            <pc:docMk/>
            <pc:sldMk cId="971042584" sldId="735"/>
            <ac:spMk id="30" creationId="{B1BF8E7E-C831-584F-AA59-2D6B4C3D9DD8}"/>
          </ac:spMkLst>
        </pc:spChg>
        <pc:picChg chg="mod modVis">
          <ac:chgData name="Ashby, Matthew" userId="990afa0d-653b-4623-9f4b-3d8934fbbcc0" providerId="ADAL" clId="{33879701-B979-B944-B695-934EFB13585F}" dt="2020-10-19T12:19:59.819" v="361" actId="14429"/>
          <ac:picMkLst>
            <pc:docMk/>
            <pc:sldMk cId="971042584" sldId="735"/>
            <ac:picMk id="9" creationId="{00000000-0000-0000-0000-000000000000}"/>
          </ac:picMkLst>
        </pc:picChg>
        <pc:picChg chg="mod modVis">
          <ac:chgData name="Ashby, Matthew" userId="990afa0d-653b-4623-9f4b-3d8934fbbcc0" providerId="ADAL" clId="{33879701-B979-B944-B695-934EFB13585F}" dt="2020-10-19T12:20:00.473" v="362" actId="14430"/>
          <ac:picMkLst>
            <pc:docMk/>
            <pc:sldMk cId="971042584" sldId="735"/>
            <ac:picMk id="11" creationId="{00000000-0000-0000-0000-000000000000}"/>
          </ac:picMkLst>
        </pc:picChg>
        <pc:cxnChg chg="add del mod">
          <ac:chgData name="Ashby, Matthew" userId="990afa0d-653b-4623-9f4b-3d8934fbbcc0" providerId="ADAL" clId="{33879701-B979-B944-B695-934EFB13585F}" dt="2020-10-19T14:40:43.867" v="857" actId="478"/>
          <ac:cxnSpMkLst>
            <pc:docMk/>
            <pc:sldMk cId="971042584" sldId="735"/>
            <ac:cxnSpMk id="28" creationId="{27439D39-28EE-FD4B-B824-C969CD03DBF1}"/>
          </ac:cxnSpMkLst>
        </pc:cxnChg>
      </pc:sldChg>
      <pc:sldChg chg="addSp delSp modSp new mod modTransition modAnim chgLayout">
        <pc:chgData name="Ashby, Matthew" userId="990afa0d-653b-4623-9f4b-3d8934fbbcc0" providerId="ADAL" clId="{33879701-B979-B944-B695-934EFB13585F}" dt="2020-10-19T21:22:45.412" v="2811"/>
        <pc:sldMkLst>
          <pc:docMk/>
          <pc:sldMk cId="636421315" sldId="736"/>
        </pc:sldMkLst>
        <pc:spChg chg="del">
          <ac:chgData name="Ashby, Matthew" userId="990afa0d-653b-4623-9f4b-3d8934fbbcc0" providerId="ADAL" clId="{33879701-B979-B944-B695-934EFB13585F}" dt="2020-10-19T12:23:01.975" v="377" actId="1032"/>
          <ac:spMkLst>
            <pc:docMk/>
            <pc:sldMk cId="636421315" sldId="736"/>
            <ac:spMk id="2" creationId="{54B6D700-B74A-4B4B-9627-FD0F94147C80}"/>
          </ac:spMkLst>
        </pc:spChg>
        <pc:spChg chg="add del mod">
          <ac:chgData name="Ashby, Matthew" userId="990afa0d-653b-4623-9f4b-3d8934fbbcc0" providerId="ADAL" clId="{33879701-B979-B944-B695-934EFB13585F}" dt="2020-10-19T12:23:53.208" v="382"/>
          <ac:spMkLst>
            <pc:docMk/>
            <pc:sldMk cId="636421315" sldId="736"/>
            <ac:spMk id="5" creationId="{F7D72106-3531-4A49-B6F7-163DD073DADF}"/>
          </ac:spMkLst>
        </pc:spChg>
        <pc:spChg chg="add del mod">
          <ac:chgData name="Ashby, Matthew" userId="990afa0d-653b-4623-9f4b-3d8934fbbcc0" providerId="ADAL" clId="{33879701-B979-B944-B695-934EFB13585F}" dt="2020-10-19T12:24:28.832" v="390" actId="6264"/>
          <ac:spMkLst>
            <pc:docMk/>
            <pc:sldMk cId="636421315" sldId="736"/>
            <ac:spMk id="12" creationId="{F29AEF6C-D6EA-E24C-BAC6-9DB410804545}"/>
          </ac:spMkLst>
        </pc:spChg>
        <pc:spChg chg="add del mod">
          <ac:chgData name="Ashby, Matthew" userId="990afa0d-653b-4623-9f4b-3d8934fbbcc0" providerId="ADAL" clId="{33879701-B979-B944-B695-934EFB13585F}" dt="2020-10-19T14:49:40.763" v="994" actId="478"/>
          <ac:spMkLst>
            <pc:docMk/>
            <pc:sldMk cId="636421315" sldId="736"/>
            <ac:spMk id="14" creationId="{CE007046-6400-4A49-BAF4-906F92BD9C4B}"/>
          </ac:spMkLst>
        </pc:spChg>
        <pc:spChg chg="add mod">
          <ac:chgData name="Ashby, Matthew" userId="990afa0d-653b-4623-9f4b-3d8934fbbcc0" providerId="ADAL" clId="{33879701-B979-B944-B695-934EFB13585F}" dt="2020-10-19T12:41:51.452" v="488" actId="166"/>
          <ac:spMkLst>
            <pc:docMk/>
            <pc:sldMk cId="636421315" sldId="736"/>
            <ac:spMk id="21" creationId="{0E1B37D2-32C3-2C49-A97E-1ECC8E014919}"/>
          </ac:spMkLst>
        </pc:spChg>
        <pc:spChg chg="add del mod">
          <ac:chgData name="Ashby, Matthew" userId="990afa0d-653b-4623-9f4b-3d8934fbbcc0" providerId="ADAL" clId="{33879701-B979-B944-B695-934EFB13585F}" dt="2020-10-19T12:51:13.768" v="534"/>
          <ac:spMkLst>
            <pc:docMk/>
            <pc:sldMk cId="636421315" sldId="736"/>
            <ac:spMk id="32" creationId="{97855F0A-17DE-B448-9F83-98BE0AC38EF7}"/>
          </ac:spMkLst>
        </pc:spChg>
        <pc:spChg chg="add del mod">
          <ac:chgData name="Ashby, Matthew" userId="990afa0d-653b-4623-9f4b-3d8934fbbcc0" providerId="ADAL" clId="{33879701-B979-B944-B695-934EFB13585F}" dt="2020-10-19T12:51:24.461" v="536"/>
          <ac:spMkLst>
            <pc:docMk/>
            <pc:sldMk cId="636421315" sldId="736"/>
            <ac:spMk id="33" creationId="{A25B3BCF-DD75-6E45-9F02-44884D6119AE}"/>
          </ac:spMkLst>
        </pc:spChg>
        <pc:spChg chg="add mod">
          <ac:chgData name="Ashby, Matthew" userId="990afa0d-653b-4623-9f4b-3d8934fbbcc0" providerId="ADAL" clId="{33879701-B979-B944-B695-934EFB13585F}" dt="2020-10-19T12:59:16.359" v="664" actId="1036"/>
          <ac:spMkLst>
            <pc:docMk/>
            <pc:sldMk cId="636421315" sldId="736"/>
            <ac:spMk id="34" creationId="{C3DB0F9D-D86F-4B41-93F5-E9A9DCBC6074}"/>
          </ac:spMkLst>
        </pc:spChg>
        <pc:spChg chg="add del mod">
          <ac:chgData name="Ashby, Matthew" userId="990afa0d-653b-4623-9f4b-3d8934fbbcc0" providerId="ADAL" clId="{33879701-B979-B944-B695-934EFB13585F}" dt="2020-10-19T14:49:44.947" v="995" actId="478"/>
          <ac:spMkLst>
            <pc:docMk/>
            <pc:sldMk cId="636421315" sldId="736"/>
            <ac:spMk id="36" creationId="{3999AAA4-9A54-5D4D-A599-2C224646242A}"/>
          </ac:spMkLst>
        </pc:spChg>
        <pc:graphicFrameChg chg="add del mod modGraphic">
          <ac:chgData name="Ashby, Matthew" userId="990afa0d-653b-4623-9f4b-3d8934fbbcc0" providerId="ADAL" clId="{33879701-B979-B944-B695-934EFB13585F}" dt="2020-10-19T12:23:36.542" v="381" actId="478"/>
          <ac:graphicFrameMkLst>
            <pc:docMk/>
            <pc:sldMk cId="636421315" sldId="736"/>
            <ac:graphicFrameMk id="3" creationId="{5759E54B-3A51-1F4B-AB41-227FA1B08D1D}"/>
          </ac:graphicFrameMkLst>
        </pc:graphicFrameChg>
        <pc:picChg chg="add del mod ord">
          <ac:chgData name="Ashby, Matthew" userId="990afa0d-653b-4623-9f4b-3d8934fbbcc0" providerId="ADAL" clId="{33879701-B979-B944-B695-934EFB13585F}" dt="2020-10-19T12:24:31.211" v="391" actId="478"/>
          <ac:picMkLst>
            <pc:docMk/>
            <pc:sldMk cId="636421315" sldId="736"/>
            <ac:picMk id="7" creationId="{CEF29E71-B442-9245-A5B2-FA2F219E615A}"/>
          </ac:picMkLst>
        </pc:picChg>
        <pc:picChg chg="add del mod modCrop">
          <ac:chgData name="Ashby, Matthew" userId="990afa0d-653b-4623-9f4b-3d8934fbbcc0" providerId="ADAL" clId="{33879701-B979-B944-B695-934EFB13585F}" dt="2020-10-19T12:27:27.619" v="413" actId="478"/>
          <ac:picMkLst>
            <pc:docMk/>
            <pc:sldMk cId="636421315" sldId="736"/>
            <ac:picMk id="9" creationId="{D3B9E840-A36E-CA49-B02E-92BB4EFD0976}"/>
          </ac:picMkLst>
        </pc:picChg>
        <pc:picChg chg="add mod modCrop">
          <ac:chgData name="Ashby, Matthew" userId="990afa0d-653b-4623-9f4b-3d8934fbbcc0" providerId="ADAL" clId="{33879701-B979-B944-B695-934EFB13585F}" dt="2020-10-19T12:49:31.756" v="527" actId="554"/>
          <ac:picMkLst>
            <pc:docMk/>
            <pc:sldMk cId="636421315" sldId="736"/>
            <ac:picMk id="11" creationId="{F6694E0E-D471-A74C-96C9-BF2A999291F7}"/>
          </ac:picMkLst>
        </pc:picChg>
        <pc:picChg chg="add del mod">
          <ac:chgData name="Ashby, Matthew" userId="990afa0d-653b-4623-9f4b-3d8934fbbcc0" providerId="ADAL" clId="{33879701-B979-B944-B695-934EFB13585F}" dt="2020-10-19T12:27:39.224" v="415"/>
          <ac:picMkLst>
            <pc:docMk/>
            <pc:sldMk cId="636421315" sldId="736"/>
            <ac:picMk id="16" creationId="{F06CA480-EF85-6E47-B42F-7E05DBE9610C}"/>
          </ac:picMkLst>
        </pc:picChg>
        <pc:picChg chg="add mod modCrop">
          <ac:chgData name="Ashby, Matthew" userId="990afa0d-653b-4623-9f4b-3d8934fbbcc0" providerId="ADAL" clId="{33879701-B979-B944-B695-934EFB13585F}" dt="2020-10-19T12:49:42.358" v="529" actId="408"/>
          <ac:picMkLst>
            <pc:docMk/>
            <pc:sldMk cId="636421315" sldId="736"/>
            <ac:picMk id="18" creationId="{057EDD1B-2D8D-F849-9BB7-7D608E171FBB}"/>
          </ac:picMkLst>
        </pc:picChg>
        <pc:picChg chg="add mod modCrop">
          <ac:chgData name="Ashby, Matthew" userId="990afa0d-653b-4623-9f4b-3d8934fbbcc0" providerId="ADAL" clId="{33879701-B979-B944-B695-934EFB13585F}" dt="2020-10-19T12:49:48.009" v="530" actId="408"/>
          <ac:picMkLst>
            <pc:docMk/>
            <pc:sldMk cId="636421315" sldId="736"/>
            <ac:picMk id="20" creationId="{19F32A28-2D7D-C546-AB77-2D65E53502F6}"/>
          </ac:picMkLst>
        </pc:picChg>
        <pc:picChg chg="add mod modCrop">
          <ac:chgData name="Ashby, Matthew" userId="990afa0d-653b-4623-9f4b-3d8934fbbcc0" providerId="ADAL" clId="{33879701-B979-B944-B695-934EFB13585F}" dt="2020-10-19T12:50:09.356" v="532" actId="167"/>
          <ac:picMkLst>
            <pc:docMk/>
            <pc:sldMk cId="636421315" sldId="736"/>
            <ac:picMk id="23" creationId="{6D2D26C5-22A1-F342-9AA0-1E2B6805B61E}"/>
          </ac:picMkLst>
        </pc:picChg>
        <pc:picChg chg="add mod modCrop">
          <ac:chgData name="Ashby, Matthew" userId="990afa0d-653b-4623-9f4b-3d8934fbbcc0" providerId="ADAL" clId="{33879701-B979-B944-B695-934EFB13585F}" dt="2020-10-19T12:49:48.009" v="530" actId="408"/>
          <ac:picMkLst>
            <pc:docMk/>
            <pc:sldMk cId="636421315" sldId="736"/>
            <ac:picMk id="25" creationId="{2AABAFFD-ACD3-5E45-ACE7-874B68F44544}"/>
          </ac:picMkLst>
        </pc:picChg>
        <pc:picChg chg="add mod modCrop">
          <ac:chgData name="Ashby, Matthew" userId="990afa0d-653b-4623-9f4b-3d8934fbbcc0" providerId="ADAL" clId="{33879701-B979-B944-B695-934EFB13585F}" dt="2020-10-19T12:49:31.756" v="527" actId="554"/>
          <ac:picMkLst>
            <pc:docMk/>
            <pc:sldMk cId="636421315" sldId="736"/>
            <ac:picMk id="27" creationId="{64D46A1B-D033-9B49-818B-9809A48E1ACD}"/>
          </ac:picMkLst>
        </pc:picChg>
        <pc:picChg chg="add mod modCrop">
          <ac:chgData name="Ashby, Matthew" userId="990afa0d-653b-4623-9f4b-3d8934fbbcc0" providerId="ADAL" clId="{33879701-B979-B944-B695-934EFB13585F}" dt="2020-10-19T12:58:18.385" v="629"/>
          <ac:picMkLst>
            <pc:docMk/>
            <pc:sldMk cId="636421315" sldId="736"/>
            <ac:picMk id="29" creationId="{C0145468-42FC-DB4B-BF94-B6D6F5A2DEF5}"/>
          </ac:picMkLst>
        </pc:picChg>
        <pc:picChg chg="add mod modCrop">
          <ac:chgData name="Ashby, Matthew" userId="990afa0d-653b-4623-9f4b-3d8934fbbcc0" providerId="ADAL" clId="{33879701-B979-B944-B695-934EFB13585F}" dt="2020-10-19T12:49:42.358" v="529" actId="408"/>
          <ac:picMkLst>
            <pc:docMk/>
            <pc:sldMk cId="636421315" sldId="736"/>
            <ac:picMk id="31" creationId="{AE0F2648-B4BB-884E-89F5-D568A08FEBDE}"/>
          </ac:picMkLst>
        </pc:picChg>
      </pc:sldChg>
      <pc:sldChg chg="addSp modSp new mod modTransition modClrScheme chgLayout">
        <pc:chgData name="Ashby, Matthew" userId="990afa0d-653b-4623-9f4b-3d8934fbbcc0" providerId="ADAL" clId="{33879701-B979-B944-B695-934EFB13585F}" dt="2020-10-19T21:22:45.412" v="2811"/>
        <pc:sldMkLst>
          <pc:docMk/>
          <pc:sldMk cId="1545262537" sldId="737"/>
        </pc:sldMkLst>
        <pc:spChg chg="add mod">
          <ac:chgData name="Ashby, Matthew" userId="990afa0d-653b-4623-9f4b-3d8934fbbcc0" providerId="ADAL" clId="{33879701-B979-B944-B695-934EFB13585F}" dt="2020-10-19T14:56:19.646" v="999" actId="113"/>
          <ac:spMkLst>
            <pc:docMk/>
            <pc:sldMk cId="1545262537" sldId="737"/>
            <ac:spMk id="2" creationId="{FBA1132E-A863-F54C-91FF-3191A00BE176}"/>
          </ac:spMkLst>
        </pc:spChg>
        <pc:spChg chg="add mod">
          <ac:chgData name="Ashby, Matthew" userId="990afa0d-653b-4623-9f4b-3d8934fbbcc0" providerId="ADAL" clId="{33879701-B979-B944-B695-934EFB13585F}" dt="2020-10-19T13:01:02.551" v="699" actId="404"/>
          <ac:spMkLst>
            <pc:docMk/>
            <pc:sldMk cId="1545262537" sldId="737"/>
            <ac:spMk id="3" creationId="{6647D20F-6271-1046-98A1-F29FE6B3A99D}"/>
          </ac:spMkLst>
        </pc:spChg>
        <pc:spChg chg="add mod">
          <ac:chgData name="Ashby, Matthew" userId="990afa0d-653b-4623-9f4b-3d8934fbbcc0" providerId="ADAL" clId="{33879701-B979-B944-B695-934EFB13585F}" dt="2020-10-19T13:01:53.020" v="800" actId="20577"/>
          <ac:spMkLst>
            <pc:docMk/>
            <pc:sldMk cId="1545262537" sldId="737"/>
            <ac:spMk id="4" creationId="{8EA07CF5-E19D-194A-BF22-6FEBBB6A0F95}"/>
          </ac:spMkLst>
        </pc:spChg>
      </pc:sldChg>
      <pc:sldChg chg="modSp new del mod">
        <pc:chgData name="Ashby, Matthew" userId="990afa0d-653b-4623-9f4b-3d8934fbbcc0" providerId="ADAL" clId="{33879701-B979-B944-B695-934EFB13585F}" dt="2020-10-19T13:02:07.097" v="801" actId="2696"/>
        <pc:sldMkLst>
          <pc:docMk/>
          <pc:sldMk cId="708770710" sldId="738"/>
        </pc:sldMkLst>
        <pc:spChg chg="mod">
          <ac:chgData name="Ashby, Matthew" userId="990afa0d-653b-4623-9f4b-3d8934fbbcc0" providerId="ADAL" clId="{33879701-B979-B944-B695-934EFB13585F}" dt="2020-10-19T13:00:38.583" v="691" actId="20577"/>
          <ac:spMkLst>
            <pc:docMk/>
            <pc:sldMk cId="708770710" sldId="738"/>
            <ac:spMk id="2" creationId="{967250CD-89ED-0E40-BD89-AB2ACC04F7DD}"/>
          </ac:spMkLst>
        </pc:spChg>
      </pc:sldChg>
      <pc:sldChg chg="addSp delSp modSp add mod modTransition modClrScheme chgLayout">
        <pc:chgData name="Ashby, Matthew" userId="990afa0d-653b-4623-9f4b-3d8934fbbcc0" providerId="ADAL" clId="{33879701-B979-B944-B695-934EFB13585F}" dt="2020-10-19T21:22:45.412" v="2811"/>
        <pc:sldMkLst>
          <pc:docMk/>
          <pc:sldMk cId="1941339516" sldId="738"/>
        </pc:sldMkLst>
        <pc:spChg chg="add del mod ord">
          <ac:chgData name="Ashby, Matthew" userId="990afa0d-653b-4623-9f4b-3d8934fbbcc0" providerId="ADAL" clId="{33879701-B979-B944-B695-934EFB13585F}" dt="2020-10-19T16:18:15.541" v="1004" actId="700"/>
          <ac:spMkLst>
            <pc:docMk/>
            <pc:sldMk cId="1941339516" sldId="738"/>
            <ac:spMk id="2" creationId="{B52AC904-7553-E841-A830-B9899ADD6263}"/>
          </ac:spMkLst>
        </pc:spChg>
        <pc:picChg chg="mod modVis">
          <ac:chgData name="Ashby, Matthew" userId="990afa0d-653b-4623-9f4b-3d8934fbbcc0" providerId="ADAL" clId="{33879701-B979-B944-B695-934EFB13585F}" dt="2020-10-19T20:12:18.664" v="2274" actId="14429"/>
          <ac:picMkLst>
            <pc:docMk/>
            <pc:sldMk cId="1941339516" sldId="738"/>
            <ac:picMk id="9" creationId="{00000000-0000-0000-0000-000000000000}"/>
          </ac:picMkLst>
        </pc:picChg>
        <pc:picChg chg="mod modVis">
          <ac:chgData name="Ashby, Matthew" userId="990afa0d-653b-4623-9f4b-3d8934fbbcc0" providerId="ADAL" clId="{33879701-B979-B944-B695-934EFB13585F}" dt="2020-10-19T16:16:45.419" v="1001" actId="14429"/>
          <ac:picMkLst>
            <pc:docMk/>
            <pc:sldMk cId="1941339516" sldId="738"/>
            <ac:picMk id="10" creationId="{00000000-0000-0000-0000-000000000000}"/>
          </ac:picMkLst>
        </pc:picChg>
        <pc:picChg chg="mod modVis">
          <ac:chgData name="Ashby, Matthew" userId="990afa0d-653b-4623-9f4b-3d8934fbbcc0" providerId="ADAL" clId="{33879701-B979-B944-B695-934EFB13585F}" dt="2020-10-19T16:49:00.659" v="1626" actId="14429"/>
          <ac:picMkLst>
            <pc:docMk/>
            <pc:sldMk cId="1941339516" sldId="738"/>
            <ac:picMk id="11" creationId="{00000000-0000-0000-0000-000000000000}"/>
          </ac:picMkLst>
        </pc:picChg>
      </pc:sldChg>
      <pc:sldChg chg="addSp delSp modSp new mod modTransition modClrScheme chgLayout">
        <pc:chgData name="Ashby, Matthew" userId="990afa0d-653b-4623-9f4b-3d8934fbbcc0" providerId="ADAL" clId="{33879701-B979-B944-B695-934EFB13585F}" dt="2020-10-19T21:22:45.412" v="2811"/>
        <pc:sldMkLst>
          <pc:docMk/>
          <pc:sldMk cId="700336105" sldId="739"/>
        </pc:sldMkLst>
        <pc:spChg chg="del">
          <ac:chgData name="Ashby, Matthew" userId="990afa0d-653b-4623-9f4b-3d8934fbbcc0" providerId="ADAL" clId="{33879701-B979-B944-B695-934EFB13585F}" dt="2020-10-19T16:19:19.958" v="1006" actId="931"/>
          <ac:spMkLst>
            <pc:docMk/>
            <pc:sldMk cId="700336105" sldId="739"/>
            <ac:spMk id="2" creationId="{34DCFF12-46CF-964D-940C-0064CA954C5D}"/>
          </ac:spMkLst>
        </pc:spChg>
        <pc:spChg chg="add del mod">
          <ac:chgData name="Ashby, Matthew" userId="990afa0d-653b-4623-9f4b-3d8934fbbcc0" providerId="ADAL" clId="{33879701-B979-B944-B695-934EFB13585F}" dt="2020-10-19T16:20:39.995" v="1017" actId="931"/>
          <ac:spMkLst>
            <pc:docMk/>
            <pc:sldMk cId="700336105" sldId="739"/>
            <ac:spMk id="6" creationId="{196BC1B0-770F-AF41-9397-4EFE4ECBE780}"/>
          </ac:spMkLst>
        </pc:spChg>
        <pc:spChg chg="add del mod">
          <ac:chgData name="Ashby, Matthew" userId="990afa0d-653b-4623-9f4b-3d8934fbbcc0" providerId="ADAL" clId="{33879701-B979-B944-B695-934EFB13585F}" dt="2020-10-19T16:23:25.963" v="1022"/>
          <ac:spMkLst>
            <pc:docMk/>
            <pc:sldMk cId="700336105" sldId="739"/>
            <ac:spMk id="12" creationId="{437D1E0E-B5DC-D740-802D-1866BADBEBAA}"/>
          </ac:spMkLst>
        </pc:spChg>
        <pc:spChg chg="add del mod ord">
          <ac:chgData name="Ashby, Matthew" userId="990afa0d-653b-4623-9f4b-3d8934fbbcc0" providerId="ADAL" clId="{33879701-B979-B944-B695-934EFB13585F}" dt="2020-10-19T16:25:06.106" v="1037" actId="478"/>
          <ac:spMkLst>
            <pc:docMk/>
            <pc:sldMk cId="700336105" sldId="739"/>
            <ac:spMk id="16" creationId="{6DBC1E91-DFB6-2846-A516-8D5AAEC89003}"/>
          </ac:spMkLst>
        </pc:spChg>
        <pc:spChg chg="add del mod">
          <ac:chgData name="Ashby, Matthew" userId="990afa0d-653b-4623-9f4b-3d8934fbbcc0" providerId="ADAL" clId="{33879701-B979-B944-B695-934EFB13585F}" dt="2020-10-19T16:27:01.434" v="1047" actId="478"/>
          <ac:spMkLst>
            <pc:docMk/>
            <pc:sldMk cId="700336105" sldId="739"/>
            <ac:spMk id="21" creationId="{7B3997BB-B693-E44B-B014-5A67E98F6656}"/>
          </ac:spMkLst>
        </pc:spChg>
        <pc:spChg chg="add mod">
          <ac:chgData name="Ashby, Matthew" userId="990afa0d-653b-4623-9f4b-3d8934fbbcc0" providerId="ADAL" clId="{33879701-B979-B944-B695-934EFB13585F}" dt="2020-10-19T16:30:36.436" v="1195" actId="20577"/>
          <ac:spMkLst>
            <pc:docMk/>
            <pc:sldMk cId="700336105" sldId="739"/>
            <ac:spMk id="22" creationId="{F9A14BB2-A0A6-2346-B225-D3E9947D788E}"/>
          </ac:spMkLst>
        </pc:spChg>
        <pc:spChg chg="add mod">
          <ac:chgData name="Ashby, Matthew" userId="990afa0d-653b-4623-9f4b-3d8934fbbcc0" providerId="ADAL" clId="{33879701-B979-B944-B695-934EFB13585F}" dt="2020-10-19T16:29:30.282" v="1186" actId="20577"/>
          <ac:spMkLst>
            <pc:docMk/>
            <pc:sldMk cId="700336105" sldId="739"/>
            <ac:spMk id="23" creationId="{95D9936E-2763-4D4A-9DAD-1548F2B7C526}"/>
          </ac:spMkLst>
        </pc:spChg>
        <pc:spChg chg="add del mod ord">
          <ac:chgData name="Ashby, Matthew" userId="990afa0d-653b-4623-9f4b-3d8934fbbcc0" providerId="ADAL" clId="{33879701-B979-B944-B695-934EFB13585F}" dt="2020-10-19T16:35:39.390" v="1295" actId="478"/>
          <ac:spMkLst>
            <pc:docMk/>
            <pc:sldMk cId="700336105" sldId="739"/>
            <ac:spMk id="24" creationId="{C43956F6-CCEB-FB44-A72A-2B8C93E5762F}"/>
          </ac:spMkLst>
        </pc:spChg>
        <pc:spChg chg="add del mod ord">
          <ac:chgData name="Ashby, Matthew" userId="990afa0d-653b-4623-9f4b-3d8934fbbcc0" providerId="ADAL" clId="{33879701-B979-B944-B695-934EFB13585F}" dt="2020-10-19T16:35:34.586" v="1294" actId="478"/>
          <ac:spMkLst>
            <pc:docMk/>
            <pc:sldMk cId="700336105" sldId="739"/>
            <ac:spMk id="25" creationId="{1CC56AD1-2D86-B144-AE7C-F2BD3A85C545}"/>
          </ac:spMkLst>
        </pc:spChg>
        <pc:graphicFrameChg chg="add del mod modGraphic">
          <ac:chgData name="Ashby, Matthew" userId="990afa0d-653b-4623-9f4b-3d8934fbbcc0" providerId="ADAL" clId="{33879701-B979-B944-B695-934EFB13585F}" dt="2020-10-19T16:20:05.277" v="1016" actId="478"/>
          <ac:graphicFrameMkLst>
            <pc:docMk/>
            <pc:sldMk cId="700336105" sldId="739"/>
            <ac:graphicFrameMk id="3" creationId="{C11C1A56-202F-D44D-BD8C-6A2B1C9B2087}"/>
          </ac:graphicFrameMkLst>
        </pc:graphicFrameChg>
        <pc:graphicFrameChg chg="add del mod modGraphic">
          <ac:chgData name="Ashby, Matthew" userId="990afa0d-653b-4623-9f4b-3d8934fbbcc0" providerId="ADAL" clId="{33879701-B979-B944-B695-934EFB13585F}" dt="2020-10-19T16:20:02.464" v="1015" actId="478"/>
          <ac:graphicFrameMkLst>
            <pc:docMk/>
            <pc:sldMk cId="700336105" sldId="739"/>
            <ac:graphicFrameMk id="4" creationId="{DCD2EEA9-0320-774B-BA83-A7EF6315A408}"/>
          </ac:graphicFrameMkLst>
        </pc:graphicFrameChg>
        <pc:picChg chg="add del mod">
          <ac:chgData name="Ashby, Matthew" userId="990afa0d-653b-4623-9f4b-3d8934fbbcc0" providerId="ADAL" clId="{33879701-B979-B944-B695-934EFB13585F}" dt="2020-10-19T16:20:52.302" v="1021" actId="478"/>
          <ac:picMkLst>
            <pc:docMk/>
            <pc:sldMk cId="700336105" sldId="739"/>
            <ac:picMk id="8" creationId="{44E3070D-73F7-404B-8AA6-207FF239AD81}"/>
          </ac:picMkLst>
        </pc:picChg>
        <pc:picChg chg="add del mod">
          <ac:chgData name="Ashby, Matthew" userId="990afa0d-653b-4623-9f4b-3d8934fbbcc0" providerId="ADAL" clId="{33879701-B979-B944-B695-934EFB13585F}" dt="2020-10-19T16:20:50.025" v="1020" actId="478"/>
          <ac:picMkLst>
            <pc:docMk/>
            <pc:sldMk cId="700336105" sldId="739"/>
            <ac:picMk id="10" creationId="{FBFF6E3A-3618-F04F-AE56-FC6E139BF15B}"/>
          </ac:picMkLst>
        </pc:picChg>
        <pc:picChg chg="add del mod ord">
          <ac:chgData name="Ashby, Matthew" userId="990afa0d-653b-4623-9f4b-3d8934fbbcc0" providerId="ADAL" clId="{33879701-B979-B944-B695-934EFB13585F}" dt="2020-10-19T16:23:51.127" v="1025" actId="478"/>
          <ac:picMkLst>
            <pc:docMk/>
            <pc:sldMk cId="700336105" sldId="739"/>
            <ac:picMk id="14" creationId="{8C723A36-280E-5143-822E-62648BD29D68}"/>
          </ac:picMkLst>
        </pc:picChg>
        <pc:picChg chg="add del mod modCrop">
          <ac:chgData name="Ashby, Matthew" userId="990afa0d-653b-4623-9f4b-3d8934fbbcc0" providerId="ADAL" clId="{33879701-B979-B944-B695-934EFB13585F}" dt="2020-10-19T16:24:56.261" v="1035" actId="478"/>
          <ac:picMkLst>
            <pc:docMk/>
            <pc:sldMk cId="700336105" sldId="739"/>
            <ac:picMk id="18" creationId="{F8A2EB5C-09B3-1642-BB0B-DFAF53DCA33C}"/>
          </ac:picMkLst>
        </pc:picChg>
        <pc:picChg chg="add mod modCrop">
          <ac:chgData name="Ashby, Matthew" userId="990afa0d-653b-4623-9f4b-3d8934fbbcc0" providerId="ADAL" clId="{33879701-B979-B944-B695-934EFB13585F}" dt="2020-10-19T16:25:39.420" v="1043" actId="18654"/>
          <ac:picMkLst>
            <pc:docMk/>
            <pc:sldMk cId="700336105" sldId="739"/>
            <ac:picMk id="20" creationId="{9F6F0302-B493-EB48-8902-7EB129F77267}"/>
          </ac:picMkLst>
        </pc:picChg>
      </pc:sldChg>
      <pc:sldChg chg="addSp modSp new mod modTransition modClrScheme chgLayout">
        <pc:chgData name="Ashby, Matthew" userId="990afa0d-653b-4623-9f4b-3d8934fbbcc0" providerId="ADAL" clId="{33879701-B979-B944-B695-934EFB13585F}" dt="2020-10-19T21:22:45.412" v="2811"/>
        <pc:sldMkLst>
          <pc:docMk/>
          <pc:sldMk cId="3429318574" sldId="740"/>
        </pc:sldMkLst>
        <pc:spChg chg="add mod ord">
          <ac:chgData name="Ashby, Matthew" userId="990afa0d-653b-4623-9f4b-3d8934fbbcc0" providerId="ADAL" clId="{33879701-B979-B944-B695-934EFB13585F}" dt="2020-10-19T16:34:17.512" v="1232" actId="14100"/>
          <ac:spMkLst>
            <pc:docMk/>
            <pc:sldMk cId="3429318574" sldId="740"/>
            <ac:spMk id="4" creationId="{892D88C6-DCAC-B147-BCC6-9FD1A3F27760}"/>
          </ac:spMkLst>
        </pc:spChg>
        <pc:spChg chg="add mod ord">
          <ac:chgData name="Ashby, Matthew" userId="990afa0d-653b-4623-9f4b-3d8934fbbcc0" providerId="ADAL" clId="{33879701-B979-B944-B695-934EFB13585F}" dt="2020-10-19T16:35:16.038" v="1292" actId="207"/>
          <ac:spMkLst>
            <pc:docMk/>
            <pc:sldMk cId="3429318574" sldId="740"/>
            <ac:spMk id="5" creationId="{5B1C5FD4-3780-F84F-AED0-9D65F0183685}"/>
          </ac:spMkLst>
        </pc:spChg>
        <pc:picChg chg="add mod modCrop">
          <ac:chgData name="Ashby, Matthew" userId="990afa0d-653b-4623-9f4b-3d8934fbbcc0" providerId="ADAL" clId="{33879701-B979-B944-B695-934EFB13585F}" dt="2020-10-19T16:33:35.773" v="1204" actId="18131"/>
          <ac:picMkLst>
            <pc:docMk/>
            <pc:sldMk cId="3429318574" sldId="740"/>
            <ac:picMk id="3" creationId="{25AF4A98-624D-2A49-A388-E0ECC5E49A30}"/>
          </ac:picMkLst>
        </pc:picChg>
      </pc:sldChg>
      <pc:sldChg chg="addSp delSp modSp add mod modTransition">
        <pc:chgData name="Ashby, Matthew" userId="990afa0d-653b-4623-9f4b-3d8934fbbcc0" providerId="ADAL" clId="{33879701-B979-B944-B695-934EFB13585F}" dt="2020-10-19T21:22:45.412" v="2811"/>
        <pc:sldMkLst>
          <pc:docMk/>
          <pc:sldMk cId="68121146" sldId="741"/>
        </pc:sldMkLst>
        <pc:spChg chg="mod">
          <ac:chgData name="Ashby, Matthew" userId="990afa0d-653b-4623-9f4b-3d8934fbbcc0" providerId="ADAL" clId="{33879701-B979-B944-B695-934EFB13585F}" dt="2020-10-19T16:36:00.718" v="1311" actId="20577"/>
          <ac:spMkLst>
            <pc:docMk/>
            <pc:sldMk cId="68121146" sldId="741"/>
            <ac:spMk id="2" creationId="{FBA1132E-A863-F54C-91FF-3191A00BE176}"/>
          </ac:spMkLst>
        </pc:spChg>
        <pc:spChg chg="del mod">
          <ac:chgData name="Ashby, Matthew" userId="990afa0d-653b-4623-9f4b-3d8934fbbcc0" providerId="ADAL" clId="{33879701-B979-B944-B695-934EFB13585F}" dt="2020-10-19T16:43:35.891" v="1314" actId="1032"/>
          <ac:spMkLst>
            <pc:docMk/>
            <pc:sldMk cId="68121146" sldId="741"/>
            <ac:spMk id="3" creationId="{6647D20F-6271-1046-98A1-F29FE6B3A99D}"/>
          </ac:spMkLst>
        </pc:spChg>
        <pc:spChg chg="mod">
          <ac:chgData name="Ashby, Matthew" userId="990afa0d-653b-4623-9f4b-3d8934fbbcc0" providerId="ADAL" clId="{33879701-B979-B944-B695-934EFB13585F}" dt="2020-10-19T16:48:01.280" v="1625" actId="20577"/>
          <ac:spMkLst>
            <pc:docMk/>
            <pc:sldMk cId="68121146" sldId="741"/>
            <ac:spMk id="4" creationId="{8EA07CF5-E19D-194A-BF22-6FEBBB6A0F95}"/>
          </ac:spMkLst>
        </pc:spChg>
        <pc:graphicFrameChg chg="add mod modGraphic">
          <ac:chgData name="Ashby, Matthew" userId="990afa0d-653b-4623-9f4b-3d8934fbbcc0" providerId="ADAL" clId="{33879701-B979-B944-B695-934EFB13585F}" dt="2020-10-19T16:46:39.919" v="1568" actId="114"/>
          <ac:graphicFrameMkLst>
            <pc:docMk/>
            <pc:sldMk cId="68121146" sldId="741"/>
            <ac:graphicFrameMk id="5" creationId="{87DBA9E6-1F95-D242-932F-DEA866CEF9F1}"/>
          </ac:graphicFrameMkLst>
        </pc:graphicFrameChg>
      </pc:sldChg>
      <pc:sldChg chg="addSp delSp modSp new mod modTransition modClrScheme modAnim chgLayout">
        <pc:chgData name="Ashby, Matthew" userId="990afa0d-653b-4623-9f4b-3d8934fbbcc0" providerId="ADAL" clId="{33879701-B979-B944-B695-934EFB13585F}" dt="2020-10-19T21:22:45.412" v="2811"/>
        <pc:sldMkLst>
          <pc:docMk/>
          <pc:sldMk cId="2506324035" sldId="742"/>
        </pc:sldMkLst>
        <pc:spChg chg="add mod">
          <ac:chgData name="Ashby, Matthew" userId="990afa0d-653b-4623-9f4b-3d8934fbbcc0" providerId="ADAL" clId="{33879701-B979-B944-B695-934EFB13585F}" dt="2020-10-19T19:57:33.830" v="2103" actId="27636"/>
          <ac:spMkLst>
            <pc:docMk/>
            <pc:sldMk cId="2506324035" sldId="742"/>
            <ac:spMk id="2" creationId="{66B97F8C-4B0E-4941-85AF-BBAD2718D054}"/>
          </ac:spMkLst>
        </pc:spChg>
        <pc:spChg chg="add del mod">
          <ac:chgData name="Ashby, Matthew" userId="990afa0d-653b-4623-9f4b-3d8934fbbcc0" providerId="ADAL" clId="{33879701-B979-B944-B695-934EFB13585F}" dt="2020-10-19T19:46:39.585" v="1863" actId="1032"/>
          <ac:spMkLst>
            <pc:docMk/>
            <pc:sldMk cId="2506324035" sldId="742"/>
            <ac:spMk id="3" creationId="{1B8BD9E4-AAE5-9B4D-BCD1-878519E5212A}"/>
          </ac:spMkLst>
        </pc:spChg>
        <pc:spChg chg="add mod">
          <ac:chgData name="Ashby, Matthew" userId="990afa0d-653b-4623-9f4b-3d8934fbbcc0" providerId="ADAL" clId="{33879701-B979-B944-B695-934EFB13585F}" dt="2020-10-19T19:57:49.582" v="2108" actId="27636"/>
          <ac:spMkLst>
            <pc:docMk/>
            <pc:sldMk cId="2506324035" sldId="742"/>
            <ac:spMk id="4" creationId="{A43DB406-001D-7F4E-8AE6-3B6B3C7EEC4A}"/>
          </ac:spMkLst>
        </pc:spChg>
        <pc:spChg chg="add del mod">
          <ac:chgData name="Ashby, Matthew" userId="990afa0d-653b-4623-9f4b-3d8934fbbcc0" providerId="ADAL" clId="{33879701-B979-B944-B695-934EFB13585F}" dt="2020-10-19T19:55:12.798" v="2068" actId="478"/>
          <ac:spMkLst>
            <pc:docMk/>
            <pc:sldMk cId="2506324035" sldId="742"/>
            <ac:spMk id="7" creationId="{333391A9-8BC3-B74D-886B-3ECAC15F37AE}"/>
          </ac:spMkLst>
        </pc:spChg>
        <pc:spChg chg="add del mod">
          <ac:chgData name="Ashby, Matthew" userId="990afa0d-653b-4623-9f4b-3d8934fbbcc0" providerId="ADAL" clId="{33879701-B979-B944-B695-934EFB13585F}" dt="2020-10-19T19:57:24.823" v="2099" actId="478"/>
          <ac:spMkLst>
            <pc:docMk/>
            <pc:sldMk cId="2506324035" sldId="742"/>
            <ac:spMk id="9" creationId="{61CFFB10-14DB-D24B-99D0-DE29161B14D2}"/>
          </ac:spMkLst>
        </pc:spChg>
        <pc:graphicFrameChg chg="add del mod modGraphic">
          <ac:chgData name="Ashby, Matthew" userId="990afa0d-653b-4623-9f4b-3d8934fbbcc0" providerId="ADAL" clId="{33879701-B979-B944-B695-934EFB13585F}" dt="2020-10-19T19:47:19.136" v="1913" actId="478"/>
          <ac:graphicFrameMkLst>
            <pc:docMk/>
            <pc:sldMk cId="2506324035" sldId="742"/>
            <ac:graphicFrameMk id="5" creationId="{DE19F1EF-E175-E648-B088-783FF46364D1}"/>
          </ac:graphicFrameMkLst>
        </pc:graphicFrameChg>
        <pc:graphicFrameChg chg="add mod modGraphic">
          <ac:chgData name="Ashby, Matthew" userId="990afa0d-653b-4623-9f4b-3d8934fbbcc0" providerId="ADAL" clId="{33879701-B979-B944-B695-934EFB13585F}" dt="2020-10-19T19:59:40.689" v="2129" actId="20577"/>
          <ac:graphicFrameMkLst>
            <pc:docMk/>
            <pc:sldMk cId="2506324035" sldId="742"/>
            <ac:graphicFrameMk id="10" creationId="{C4497E5A-51C5-B44E-BCFB-62C1F0D1FAA1}"/>
          </ac:graphicFrameMkLst>
        </pc:graphicFrameChg>
        <pc:picChg chg="add del mod modCrop">
          <ac:chgData name="Ashby, Matthew" userId="990afa0d-653b-4623-9f4b-3d8934fbbcc0" providerId="ADAL" clId="{33879701-B979-B944-B695-934EFB13585F}" dt="2020-10-19T20:04:28.095" v="2134" actId="478"/>
          <ac:picMkLst>
            <pc:docMk/>
            <pc:sldMk cId="2506324035" sldId="742"/>
            <ac:picMk id="11" creationId="{C77E3905-592B-AB41-B90F-479DC4657B22}"/>
          </ac:picMkLst>
        </pc:picChg>
      </pc:sldChg>
      <pc:sldChg chg="addSp delSp modSp new mod modTransition">
        <pc:chgData name="Ashby, Matthew" userId="990afa0d-653b-4623-9f4b-3d8934fbbcc0" providerId="ADAL" clId="{33879701-B979-B944-B695-934EFB13585F}" dt="2020-10-19T21:22:45.412" v="2811"/>
        <pc:sldMkLst>
          <pc:docMk/>
          <pc:sldMk cId="783986037" sldId="743"/>
        </pc:sldMkLst>
        <pc:spChg chg="mod">
          <ac:chgData name="Ashby, Matthew" userId="990afa0d-653b-4623-9f4b-3d8934fbbcc0" providerId="ADAL" clId="{33879701-B979-B944-B695-934EFB13585F}" dt="2020-10-19T20:34:11.172" v="2347" actId="3064"/>
          <ac:spMkLst>
            <pc:docMk/>
            <pc:sldMk cId="783986037" sldId="743"/>
            <ac:spMk id="2" creationId="{B23220B7-C217-7A4D-BD67-6016D5D43A12}"/>
          </ac:spMkLst>
        </pc:spChg>
        <pc:spChg chg="del mod">
          <ac:chgData name="Ashby, Matthew" userId="990afa0d-653b-4623-9f4b-3d8934fbbcc0" providerId="ADAL" clId="{33879701-B979-B944-B695-934EFB13585F}" dt="2020-10-19T20:32:11.730" v="2315" actId="478"/>
          <ac:spMkLst>
            <pc:docMk/>
            <pc:sldMk cId="783986037" sldId="743"/>
            <ac:spMk id="3" creationId="{6B955563-0329-3545-84AE-AE125380FE9F}"/>
          </ac:spMkLst>
        </pc:spChg>
        <pc:spChg chg="mod">
          <ac:chgData name="Ashby, Matthew" userId="990afa0d-653b-4623-9f4b-3d8934fbbcc0" providerId="ADAL" clId="{33879701-B979-B944-B695-934EFB13585F}" dt="2020-10-19T20:34:35.516" v="2360" actId="14100"/>
          <ac:spMkLst>
            <pc:docMk/>
            <pc:sldMk cId="783986037" sldId="743"/>
            <ac:spMk id="4" creationId="{1CBAD307-7394-1546-9405-D80BF6074A96}"/>
          </ac:spMkLst>
        </pc:spChg>
        <pc:spChg chg="add mod">
          <ac:chgData name="Ashby, Matthew" userId="990afa0d-653b-4623-9f4b-3d8934fbbcc0" providerId="ADAL" clId="{33879701-B979-B944-B695-934EFB13585F}" dt="2020-10-19T20:32:57.096" v="2320"/>
          <ac:spMkLst>
            <pc:docMk/>
            <pc:sldMk cId="783986037" sldId="743"/>
            <ac:spMk id="6" creationId="{CDAC971C-689E-C248-81EE-C955D54271FB}"/>
          </ac:spMkLst>
        </pc:spChg>
        <pc:picChg chg="add mod modCrop">
          <ac:chgData name="Ashby, Matthew" userId="990afa0d-653b-4623-9f4b-3d8934fbbcc0" providerId="ADAL" clId="{33879701-B979-B944-B695-934EFB13585F}" dt="2020-10-19T20:33:05.891" v="2321" actId="167"/>
          <ac:picMkLst>
            <pc:docMk/>
            <pc:sldMk cId="783986037" sldId="743"/>
            <ac:picMk id="5" creationId="{96394CE1-1693-0D41-A5B9-D72CA91C1F38}"/>
          </ac:picMkLst>
        </pc:picChg>
      </pc:sldChg>
      <pc:sldChg chg="modSp new mod modTransition">
        <pc:chgData name="Ashby, Matthew" userId="990afa0d-653b-4623-9f4b-3d8934fbbcc0" providerId="ADAL" clId="{33879701-B979-B944-B695-934EFB13585F}" dt="2020-10-19T21:22:45.412" v="2811"/>
        <pc:sldMkLst>
          <pc:docMk/>
          <pc:sldMk cId="1829318633" sldId="744"/>
        </pc:sldMkLst>
        <pc:spChg chg="mod">
          <ac:chgData name="Ashby, Matthew" userId="990afa0d-653b-4623-9f4b-3d8934fbbcc0" providerId="ADAL" clId="{33879701-B979-B944-B695-934EFB13585F}" dt="2020-10-19T20:35:35.590" v="2393" actId="20577"/>
          <ac:spMkLst>
            <pc:docMk/>
            <pc:sldMk cId="1829318633" sldId="744"/>
            <ac:spMk id="2" creationId="{B5BC8AEC-AE37-8548-8707-4670192C33E2}"/>
          </ac:spMkLst>
        </pc:spChg>
      </pc:sldChg>
      <pc:sldChg chg="addSp delSp modSp new del mod modClrScheme chgLayout">
        <pc:chgData name="Ashby, Matthew" userId="990afa0d-653b-4623-9f4b-3d8934fbbcc0" providerId="ADAL" clId="{33879701-B979-B944-B695-934EFB13585F}" dt="2020-10-19T20:44:12.161" v="2460" actId="2696"/>
        <pc:sldMkLst>
          <pc:docMk/>
          <pc:sldMk cId="4139092515" sldId="745"/>
        </pc:sldMkLst>
        <pc:spChg chg="del mod ord">
          <ac:chgData name="Ashby, Matthew" userId="990afa0d-653b-4623-9f4b-3d8934fbbcc0" providerId="ADAL" clId="{33879701-B979-B944-B695-934EFB13585F}" dt="2020-10-19T16:57:59.676" v="1768" actId="700"/>
          <ac:spMkLst>
            <pc:docMk/>
            <pc:sldMk cId="4139092515" sldId="745"/>
            <ac:spMk id="2" creationId="{43B7EBD9-420F-E649-A69C-0191E85B4A7D}"/>
          </ac:spMkLst>
        </pc:spChg>
        <pc:spChg chg="add mod ord">
          <ac:chgData name="Ashby, Matthew" userId="990afa0d-653b-4623-9f4b-3d8934fbbcc0" providerId="ADAL" clId="{33879701-B979-B944-B695-934EFB13585F}" dt="2020-10-19T16:58:04.126" v="1787" actId="20577"/>
          <ac:spMkLst>
            <pc:docMk/>
            <pc:sldMk cId="4139092515" sldId="745"/>
            <ac:spMk id="3" creationId="{A59BFF35-A8A0-3D46-8343-9DF6E5A9BEA4}"/>
          </ac:spMkLst>
        </pc:spChg>
        <pc:spChg chg="add mod ord">
          <ac:chgData name="Ashby, Matthew" userId="990afa0d-653b-4623-9f4b-3d8934fbbcc0" providerId="ADAL" clId="{33879701-B979-B944-B695-934EFB13585F}" dt="2020-10-19T16:57:59.676" v="1768" actId="700"/>
          <ac:spMkLst>
            <pc:docMk/>
            <pc:sldMk cId="4139092515" sldId="745"/>
            <ac:spMk id="4" creationId="{16E93981-38B4-C34F-9E8D-54EEB87F1589}"/>
          </ac:spMkLst>
        </pc:spChg>
        <pc:spChg chg="add mod ord">
          <ac:chgData name="Ashby, Matthew" userId="990afa0d-653b-4623-9f4b-3d8934fbbcc0" providerId="ADAL" clId="{33879701-B979-B944-B695-934EFB13585F}" dt="2020-10-19T16:57:59.676" v="1768" actId="700"/>
          <ac:spMkLst>
            <pc:docMk/>
            <pc:sldMk cId="4139092515" sldId="745"/>
            <ac:spMk id="5" creationId="{7297F3A5-EA9A-0643-A7F6-FDF982608072}"/>
          </ac:spMkLst>
        </pc:spChg>
      </pc:sldChg>
      <pc:sldChg chg="addSp delSp modSp new mod modTransition modAnim">
        <pc:chgData name="Ashby, Matthew" userId="990afa0d-653b-4623-9f4b-3d8934fbbcc0" providerId="ADAL" clId="{33879701-B979-B944-B695-934EFB13585F}" dt="2020-10-19T22:12:37.947" v="2850" actId="208"/>
        <pc:sldMkLst>
          <pc:docMk/>
          <pc:sldMk cId="375336095" sldId="746"/>
        </pc:sldMkLst>
        <pc:spChg chg="mod">
          <ac:chgData name="Ashby, Matthew" userId="990afa0d-653b-4623-9f4b-3d8934fbbcc0" providerId="ADAL" clId="{33879701-B979-B944-B695-934EFB13585F}" dt="2020-10-19T21:00:34.517" v="2502" actId="20577"/>
          <ac:spMkLst>
            <pc:docMk/>
            <pc:sldMk cId="375336095" sldId="746"/>
            <ac:spMk id="2" creationId="{5BA3652B-F2A4-C543-A16E-3492951C2CED}"/>
          </ac:spMkLst>
        </pc:spChg>
        <pc:spChg chg="del">
          <ac:chgData name="Ashby, Matthew" userId="990afa0d-653b-4623-9f4b-3d8934fbbcc0" providerId="ADAL" clId="{33879701-B979-B944-B695-934EFB13585F}" dt="2020-10-19T21:05:07.567" v="2514" actId="478"/>
          <ac:spMkLst>
            <pc:docMk/>
            <pc:sldMk cId="375336095" sldId="746"/>
            <ac:spMk id="3" creationId="{0167CF78-2CC5-B842-BE63-B8790B31C552}"/>
          </ac:spMkLst>
        </pc:spChg>
        <pc:spChg chg="mod">
          <ac:chgData name="Ashby, Matthew" userId="990afa0d-653b-4623-9f4b-3d8934fbbcc0" providerId="ADAL" clId="{33879701-B979-B944-B695-934EFB13585F}" dt="2020-10-19T21:05:28.778" v="2519" actId="114"/>
          <ac:spMkLst>
            <pc:docMk/>
            <pc:sldMk cId="375336095" sldId="746"/>
            <ac:spMk id="4" creationId="{252ED448-9160-0641-AC05-8E0E7020BE97}"/>
          </ac:spMkLst>
        </pc:spChg>
        <pc:graphicFrameChg chg="add mod modVis modGraphic">
          <ac:chgData name="Ashby, Matthew" userId="990afa0d-653b-4623-9f4b-3d8934fbbcc0" providerId="ADAL" clId="{33879701-B979-B944-B695-934EFB13585F}" dt="2020-10-19T22:12:37.947" v="2850" actId="208"/>
          <ac:graphicFrameMkLst>
            <pc:docMk/>
            <pc:sldMk cId="375336095" sldId="746"/>
            <ac:graphicFrameMk id="5" creationId="{2B778659-4C12-364C-B455-D7466AC3E1D3}"/>
          </ac:graphicFrameMkLst>
        </pc:graphicFrameChg>
      </pc:sldChg>
      <pc:sldChg chg="addSp delSp modSp new mod modTransition modClrScheme chgLayout">
        <pc:chgData name="Ashby, Matthew" userId="990afa0d-653b-4623-9f4b-3d8934fbbcc0" providerId="ADAL" clId="{33879701-B979-B944-B695-934EFB13585F}" dt="2020-10-19T22:15:50.651" v="2880" actId="20577"/>
        <pc:sldMkLst>
          <pc:docMk/>
          <pc:sldMk cId="404711678" sldId="747"/>
        </pc:sldMkLst>
        <pc:spChg chg="del mod ord">
          <ac:chgData name="Ashby, Matthew" userId="990afa0d-653b-4623-9f4b-3d8934fbbcc0" providerId="ADAL" clId="{33879701-B979-B944-B695-934EFB13585F}" dt="2020-10-19T21:12:05.065" v="2638" actId="478"/>
          <ac:spMkLst>
            <pc:docMk/>
            <pc:sldMk cId="404711678" sldId="747"/>
            <ac:spMk id="2" creationId="{ED7ED5B8-DC28-FE4A-830A-9243D714B699}"/>
          </ac:spMkLst>
        </pc:spChg>
        <pc:spChg chg="del mod ord">
          <ac:chgData name="Ashby, Matthew" userId="990afa0d-653b-4623-9f4b-3d8934fbbcc0" providerId="ADAL" clId="{33879701-B979-B944-B695-934EFB13585F}" dt="2020-10-19T21:12:01.695" v="2637" actId="700"/>
          <ac:spMkLst>
            <pc:docMk/>
            <pc:sldMk cId="404711678" sldId="747"/>
            <ac:spMk id="3" creationId="{160C3ED4-1182-624F-934A-0E0D8FB48A91}"/>
          </ac:spMkLst>
        </pc:spChg>
        <pc:spChg chg="del">
          <ac:chgData name="Ashby, Matthew" userId="990afa0d-653b-4623-9f4b-3d8934fbbcc0" providerId="ADAL" clId="{33879701-B979-B944-B695-934EFB13585F}" dt="2020-10-19T21:12:01.695" v="2637" actId="700"/>
          <ac:spMkLst>
            <pc:docMk/>
            <pc:sldMk cId="404711678" sldId="747"/>
            <ac:spMk id="4" creationId="{05E4079E-A087-4944-B6C5-8996D746E7E3}"/>
          </ac:spMkLst>
        </pc:spChg>
        <pc:spChg chg="add mod ord">
          <ac:chgData name="Ashby, Matthew" userId="990afa0d-653b-4623-9f4b-3d8934fbbcc0" providerId="ADAL" clId="{33879701-B979-B944-B695-934EFB13585F}" dt="2020-10-19T22:15:50.651" v="2880" actId="20577"/>
          <ac:spMkLst>
            <pc:docMk/>
            <pc:sldMk cId="404711678" sldId="747"/>
            <ac:spMk id="5" creationId="{FAFB115E-3132-F942-9052-4778C0410750}"/>
          </ac:spMkLst>
        </pc:spChg>
      </pc:sldChg>
      <pc:sldChg chg="modSp new del mod">
        <pc:chgData name="Ashby, Matthew" userId="990afa0d-653b-4623-9f4b-3d8934fbbcc0" providerId="ADAL" clId="{33879701-B979-B944-B695-934EFB13585F}" dt="2020-10-19T21:16:15.026" v="2670" actId="2696"/>
        <pc:sldMkLst>
          <pc:docMk/>
          <pc:sldMk cId="2947241880" sldId="748"/>
        </pc:sldMkLst>
        <pc:spChg chg="mod">
          <ac:chgData name="Ashby, Matthew" userId="990afa0d-653b-4623-9f4b-3d8934fbbcc0" providerId="ADAL" clId="{33879701-B979-B944-B695-934EFB13585F}" dt="2020-10-19T16:58:47.788" v="1862" actId="20577"/>
          <ac:spMkLst>
            <pc:docMk/>
            <pc:sldMk cId="2947241880" sldId="748"/>
            <ac:spMk id="2" creationId="{AE5FBAA4-6988-0641-A913-21251575F465}"/>
          </ac:spMkLst>
        </pc:spChg>
      </pc:sldChg>
      <pc:sldChg chg="addSp delSp modSp new mod modTransition modClrScheme delAnim modAnim chgLayout">
        <pc:chgData name="Ashby, Matthew" userId="990afa0d-653b-4623-9f4b-3d8934fbbcc0" providerId="ADAL" clId="{33879701-B979-B944-B695-934EFB13585F}" dt="2020-10-19T21:51:49.951" v="2845" actId="1582"/>
        <pc:sldMkLst>
          <pc:docMk/>
          <pc:sldMk cId="1470446804" sldId="749"/>
        </pc:sldMkLst>
        <pc:spChg chg="del">
          <ac:chgData name="Ashby, Matthew" userId="990afa0d-653b-4623-9f4b-3d8934fbbcc0" providerId="ADAL" clId="{33879701-B979-B944-B695-934EFB13585F}" dt="2020-10-19T20:07:44.595" v="2137" actId="700"/>
          <ac:spMkLst>
            <pc:docMk/>
            <pc:sldMk cId="1470446804" sldId="749"/>
            <ac:spMk id="2" creationId="{39DDF95E-7DD7-3446-852E-B884A9CD44C5}"/>
          </ac:spMkLst>
        </pc:spChg>
        <pc:spChg chg="del">
          <ac:chgData name="Ashby, Matthew" userId="990afa0d-653b-4623-9f4b-3d8934fbbcc0" providerId="ADAL" clId="{33879701-B979-B944-B695-934EFB13585F}" dt="2020-10-19T20:07:44.595" v="2137" actId="700"/>
          <ac:spMkLst>
            <pc:docMk/>
            <pc:sldMk cId="1470446804" sldId="749"/>
            <ac:spMk id="3" creationId="{E2415C18-3473-4B41-A18C-65AB89B25ED0}"/>
          </ac:spMkLst>
        </pc:spChg>
        <pc:spChg chg="add del mod">
          <ac:chgData name="Ashby, Matthew" userId="990afa0d-653b-4623-9f4b-3d8934fbbcc0" providerId="ADAL" clId="{33879701-B979-B944-B695-934EFB13585F}" dt="2020-10-19T20:08:38.813" v="2154" actId="478"/>
          <ac:spMkLst>
            <pc:docMk/>
            <pc:sldMk cId="1470446804" sldId="749"/>
            <ac:spMk id="5" creationId="{BD029C05-94A7-474C-BEBC-5B46E1B9C06C}"/>
          </ac:spMkLst>
        </pc:spChg>
        <pc:spChg chg="add del mod">
          <ac:chgData name="Ashby, Matthew" userId="990afa0d-653b-4623-9f4b-3d8934fbbcc0" providerId="ADAL" clId="{33879701-B979-B944-B695-934EFB13585F}" dt="2020-10-19T20:10:05.874" v="2246" actId="478"/>
          <ac:spMkLst>
            <pc:docMk/>
            <pc:sldMk cId="1470446804" sldId="749"/>
            <ac:spMk id="8" creationId="{4DFD6307-82C7-7146-89C3-C860E97BB193}"/>
          </ac:spMkLst>
        </pc:spChg>
        <pc:spChg chg="add mod">
          <ac:chgData name="Ashby, Matthew" userId="990afa0d-653b-4623-9f4b-3d8934fbbcc0" providerId="ADAL" clId="{33879701-B979-B944-B695-934EFB13585F}" dt="2020-10-19T21:51:36.868" v="2844" actId="122"/>
          <ac:spMkLst>
            <pc:docMk/>
            <pc:sldMk cId="1470446804" sldId="749"/>
            <ac:spMk id="9" creationId="{3A605E8E-DB0F-5A45-ADB3-E114686ECD43}"/>
          </ac:spMkLst>
        </pc:spChg>
        <pc:spChg chg="add mod">
          <ac:chgData name="Ashby, Matthew" userId="990afa0d-653b-4623-9f4b-3d8934fbbcc0" providerId="ADAL" clId="{33879701-B979-B944-B695-934EFB13585F}" dt="2020-10-19T21:51:49.951" v="2845" actId="1582"/>
          <ac:spMkLst>
            <pc:docMk/>
            <pc:sldMk cId="1470446804" sldId="749"/>
            <ac:spMk id="10" creationId="{C72D0D13-CB6A-1A4B-B965-D7B2BA81B107}"/>
          </ac:spMkLst>
        </pc:spChg>
        <pc:spChg chg="add mod">
          <ac:chgData name="Ashby, Matthew" userId="990afa0d-653b-4623-9f4b-3d8934fbbcc0" providerId="ADAL" clId="{33879701-B979-B944-B695-934EFB13585F}" dt="2020-10-19T21:51:49.951" v="2845" actId="1582"/>
          <ac:spMkLst>
            <pc:docMk/>
            <pc:sldMk cId="1470446804" sldId="749"/>
            <ac:spMk id="11" creationId="{9EFCB452-2D8D-0D4E-9B3C-CAFDBD592E8C}"/>
          </ac:spMkLst>
        </pc:spChg>
        <pc:spChg chg="add mod">
          <ac:chgData name="Ashby, Matthew" userId="990afa0d-653b-4623-9f4b-3d8934fbbcc0" providerId="ADAL" clId="{33879701-B979-B944-B695-934EFB13585F}" dt="2020-10-19T21:51:36.868" v="2844" actId="122"/>
          <ac:spMkLst>
            <pc:docMk/>
            <pc:sldMk cId="1470446804" sldId="749"/>
            <ac:spMk id="12" creationId="{6E69B500-B897-BA42-88B5-C1C1F488DB3D}"/>
          </ac:spMkLst>
        </pc:spChg>
        <pc:spChg chg="add mod">
          <ac:chgData name="Ashby, Matthew" userId="990afa0d-653b-4623-9f4b-3d8934fbbcc0" providerId="ADAL" clId="{33879701-B979-B944-B695-934EFB13585F}" dt="2020-10-19T21:51:32.194" v="2843" actId="14100"/>
          <ac:spMkLst>
            <pc:docMk/>
            <pc:sldMk cId="1470446804" sldId="749"/>
            <ac:spMk id="13" creationId="{B620B677-5511-1B43-BF53-C6315F92D7BF}"/>
          </ac:spMkLst>
        </pc:spChg>
        <pc:spChg chg="add mod">
          <ac:chgData name="Ashby, Matthew" userId="990afa0d-653b-4623-9f4b-3d8934fbbcc0" providerId="ADAL" clId="{33879701-B979-B944-B695-934EFB13585F}" dt="2020-10-19T20:11:48.581" v="2273" actId="404"/>
          <ac:spMkLst>
            <pc:docMk/>
            <pc:sldMk cId="1470446804" sldId="749"/>
            <ac:spMk id="15" creationId="{448ADAED-04FA-7C40-B6F4-6B1B3AE1A31D}"/>
          </ac:spMkLst>
        </pc:spChg>
        <pc:spChg chg="add mod">
          <ac:chgData name="Ashby, Matthew" userId="990afa0d-653b-4623-9f4b-3d8934fbbcc0" providerId="ADAL" clId="{33879701-B979-B944-B695-934EFB13585F}" dt="2020-10-19T20:10:51.984" v="2265" actId="207"/>
          <ac:spMkLst>
            <pc:docMk/>
            <pc:sldMk cId="1470446804" sldId="749"/>
            <ac:spMk id="16" creationId="{6B1306B4-15CE-4A49-BFA4-4A8A8668B62E}"/>
          </ac:spMkLst>
        </pc:spChg>
        <pc:spChg chg="add mod">
          <ac:chgData name="Ashby, Matthew" userId="990afa0d-653b-4623-9f4b-3d8934fbbcc0" providerId="ADAL" clId="{33879701-B979-B944-B695-934EFB13585F}" dt="2020-10-19T20:11:23.350" v="2270"/>
          <ac:spMkLst>
            <pc:docMk/>
            <pc:sldMk cId="1470446804" sldId="749"/>
            <ac:spMk id="18" creationId="{E2C30DF8-DA17-4E4D-8751-C5E9F20E083E}"/>
          </ac:spMkLst>
        </pc:spChg>
        <pc:spChg chg="add del">
          <ac:chgData name="Ashby, Matthew" userId="990afa0d-653b-4623-9f4b-3d8934fbbcc0" providerId="ADAL" clId="{33879701-B979-B944-B695-934EFB13585F}" dt="2020-10-19T20:13:34.441" v="2279" actId="478"/>
          <ac:spMkLst>
            <pc:docMk/>
            <pc:sldMk cId="1470446804" sldId="749"/>
            <ac:spMk id="19" creationId="{6EE9E220-BB9A-FE4C-9575-80638300E6A3}"/>
          </ac:spMkLst>
        </pc:spChg>
        <pc:picChg chg="add del mod">
          <ac:chgData name="Ashby, Matthew" userId="990afa0d-653b-4623-9f4b-3d8934fbbcc0" providerId="ADAL" clId="{33879701-B979-B944-B695-934EFB13585F}" dt="2020-10-19T20:08:34.765" v="2153" actId="478"/>
          <ac:picMkLst>
            <pc:docMk/>
            <pc:sldMk cId="1470446804" sldId="749"/>
            <ac:picMk id="4" creationId="{921FF5FF-29AD-5C46-8F17-E5B15AFF8D3B}"/>
          </ac:picMkLst>
        </pc:picChg>
        <pc:picChg chg="add mod modCrop">
          <ac:chgData name="Ashby, Matthew" userId="990afa0d-653b-4623-9f4b-3d8934fbbcc0" providerId="ADAL" clId="{33879701-B979-B944-B695-934EFB13585F}" dt="2020-10-19T20:11:34.726" v="2271" actId="732"/>
          <ac:picMkLst>
            <pc:docMk/>
            <pc:sldMk cId="1470446804" sldId="749"/>
            <ac:picMk id="17" creationId="{3F50CEA4-2A7B-664E-8082-BB27F0450DC0}"/>
          </ac:picMkLst>
        </pc:picChg>
        <pc:cxnChg chg="add mod">
          <ac:chgData name="Ashby, Matthew" userId="990afa0d-653b-4623-9f4b-3d8934fbbcc0" providerId="ADAL" clId="{33879701-B979-B944-B695-934EFB13585F}" dt="2020-10-19T20:09:14.933" v="2159" actId="1076"/>
          <ac:cxnSpMkLst>
            <pc:docMk/>
            <pc:sldMk cId="1470446804" sldId="749"/>
            <ac:cxnSpMk id="6" creationId="{E78D687E-9E19-D84D-B050-BC4E089A0A37}"/>
          </ac:cxnSpMkLst>
        </pc:cxnChg>
        <pc:cxnChg chg="add del mod">
          <ac:chgData name="Ashby, Matthew" userId="990afa0d-653b-4623-9f4b-3d8934fbbcc0" providerId="ADAL" clId="{33879701-B979-B944-B695-934EFB13585F}" dt="2020-10-19T20:10:05.874" v="2246" actId="478"/>
          <ac:cxnSpMkLst>
            <pc:docMk/>
            <pc:sldMk cId="1470446804" sldId="749"/>
            <ac:cxnSpMk id="7" creationId="{D347922D-912C-2E4F-B8B1-9C836131B0A7}"/>
          </ac:cxnSpMkLst>
        </pc:cxnChg>
        <pc:cxnChg chg="add mod">
          <ac:chgData name="Ashby, Matthew" userId="990afa0d-653b-4623-9f4b-3d8934fbbcc0" providerId="ADAL" clId="{33879701-B979-B944-B695-934EFB13585F}" dt="2020-10-19T21:51:49.951" v="2845" actId="1582"/>
          <ac:cxnSpMkLst>
            <pc:docMk/>
            <pc:sldMk cId="1470446804" sldId="749"/>
            <ac:cxnSpMk id="14" creationId="{BC9EEEC3-144B-3346-A704-5B3174023F70}"/>
          </ac:cxnSpMkLst>
        </pc:cxnChg>
      </pc:sldChg>
      <pc:sldChg chg="addSp delSp modSp new mod modTransition">
        <pc:chgData name="Ashby, Matthew" userId="990afa0d-653b-4623-9f4b-3d8934fbbcc0" providerId="ADAL" clId="{33879701-B979-B944-B695-934EFB13585F}" dt="2020-10-19T21:22:45.412" v="2811"/>
        <pc:sldMkLst>
          <pc:docMk/>
          <pc:sldMk cId="4185195362" sldId="750"/>
        </pc:sldMkLst>
        <pc:spChg chg="mod">
          <ac:chgData name="Ashby, Matthew" userId="990afa0d-653b-4623-9f4b-3d8934fbbcc0" providerId="ADAL" clId="{33879701-B979-B944-B695-934EFB13585F}" dt="2020-10-19T20:58:49.767" v="2473" actId="14100"/>
          <ac:spMkLst>
            <pc:docMk/>
            <pc:sldMk cId="4185195362" sldId="750"/>
            <ac:spMk id="2" creationId="{E05AB657-C1CD-C243-A6DE-6C6405F0D950}"/>
          </ac:spMkLst>
        </pc:spChg>
        <pc:spChg chg="del">
          <ac:chgData name="Ashby, Matthew" userId="990afa0d-653b-4623-9f4b-3d8934fbbcc0" providerId="ADAL" clId="{33879701-B979-B944-B695-934EFB13585F}" dt="2020-10-19T20:57:42.874" v="2461" actId="478"/>
          <ac:spMkLst>
            <pc:docMk/>
            <pc:sldMk cId="4185195362" sldId="750"/>
            <ac:spMk id="3" creationId="{25707346-2CBB-FC46-99D1-F995AF3DEA5D}"/>
          </ac:spMkLst>
        </pc:spChg>
        <pc:spChg chg="del">
          <ac:chgData name="Ashby, Matthew" userId="990afa0d-653b-4623-9f4b-3d8934fbbcc0" providerId="ADAL" clId="{33879701-B979-B944-B695-934EFB13585F}" dt="2020-10-19T20:58:27.734" v="2469" actId="478"/>
          <ac:spMkLst>
            <pc:docMk/>
            <pc:sldMk cId="4185195362" sldId="750"/>
            <ac:spMk id="4" creationId="{D095E02E-D87E-3242-B151-4054F48B82E9}"/>
          </ac:spMkLst>
        </pc:spChg>
        <pc:spChg chg="add mod">
          <ac:chgData name="Ashby, Matthew" userId="990afa0d-653b-4623-9f4b-3d8934fbbcc0" providerId="ADAL" clId="{33879701-B979-B944-B695-934EFB13585F}" dt="2020-10-19T20:58:57.245" v="2474"/>
          <ac:spMkLst>
            <pc:docMk/>
            <pc:sldMk cId="4185195362" sldId="750"/>
            <ac:spMk id="7" creationId="{179949E0-5986-2349-BC28-77209B2FE793}"/>
          </ac:spMkLst>
        </pc:spChg>
        <pc:picChg chg="add mod modCrop">
          <ac:chgData name="Ashby, Matthew" userId="990afa0d-653b-4623-9f4b-3d8934fbbcc0" providerId="ADAL" clId="{33879701-B979-B944-B695-934EFB13585F}" dt="2020-10-19T20:58:23.446" v="2468" actId="167"/>
          <ac:picMkLst>
            <pc:docMk/>
            <pc:sldMk cId="4185195362" sldId="750"/>
            <ac:picMk id="6" creationId="{A8C868E0-6CCB-2240-A561-AAEFEFA20FE5}"/>
          </ac:picMkLst>
        </pc:picChg>
      </pc:sldChg>
      <pc:sldChg chg="modSp new mod modTransition">
        <pc:chgData name="Ashby, Matthew" userId="990afa0d-653b-4623-9f4b-3d8934fbbcc0" providerId="ADAL" clId="{33879701-B979-B944-B695-934EFB13585F}" dt="2020-10-19T21:22:45.412" v="2811"/>
        <pc:sldMkLst>
          <pc:docMk/>
          <pc:sldMk cId="2452948014" sldId="751"/>
        </pc:sldMkLst>
        <pc:spChg chg="mod">
          <ac:chgData name="Ashby, Matthew" userId="990afa0d-653b-4623-9f4b-3d8934fbbcc0" providerId="ADAL" clId="{33879701-B979-B944-B695-934EFB13585F}" dt="2020-10-19T21:11:07.663" v="2636" actId="20577"/>
          <ac:spMkLst>
            <pc:docMk/>
            <pc:sldMk cId="2452948014" sldId="751"/>
            <ac:spMk id="2" creationId="{D83E9A50-D0B3-D14E-BFAA-9AF7E9066E3A}"/>
          </ac:spMkLst>
        </pc:spChg>
        <pc:spChg chg="mod">
          <ac:chgData name="Ashby, Matthew" userId="990afa0d-653b-4623-9f4b-3d8934fbbcc0" providerId="ADAL" clId="{33879701-B979-B944-B695-934EFB13585F}" dt="2020-10-19T21:08:27.827" v="2615" actId="20577"/>
          <ac:spMkLst>
            <pc:docMk/>
            <pc:sldMk cId="2452948014" sldId="751"/>
            <ac:spMk id="3" creationId="{3527183C-35C6-C342-BC7E-84A47BA33AF9}"/>
          </ac:spMkLst>
        </pc:spChg>
      </pc:sldChg>
      <pc:sldChg chg="addSp delSp modSp add mod modTransition delAnim modAnim">
        <pc:chgData name="Ashby, Matthew" userId="990afa0d-653b-4623-9f4b-3d8934fbbcc0" providerId="ADAL" clId="{33879701-B979-B944-B695-934EFB13585F}" dt="2020-10-19T21:22:45.412" v="2811"/>
        <pc:sldMkLst>
          <pc:docMk/>
          <pc:sldMk cId="1638944175" sldId="752"/>
        </pc:sldMkLst>
        <pc:spChg chg="mod">
          <ac:chgData name="Ashby, Matthew" userId="990afa0d-653b-4623-9f4b-3d8934fbbcc0" providerId="ADAL" clId="{33879701-B979-B944-B695-934EFB13585F}" dt="2020-10-19T21:16:22.409" v="2706" actId="20577"/>
          <ac:spMkLst>
            <pc:docMk/>
            <pc:sldMk cId="1638944175" sldId="752"/>
            <ac:spMk id="2" creationId="{66B97F8C-4B0E-4941-85AF-BBAD2718D054}"/>
          </ac:spMkLst>
        </pc:spChg>
        <pc:spChg chg="mod">
          <ac:chgData name="Ashby, Matthew" userId="990afa0d-653b-4623-9f4b-3d8934fbbcc0" providerId="ADAL" clId="{33879701-B979-B944-B695-934EFB13585F}" dt="2020-10-19T21:18:12.269" v="2808" actId="14100"/>
          <ac:spMkLst>
            <pc:docMk/>
            <pc:sldMk cId="1638944175" sldId="752"/>
            <ac:spMk id="4" creationId="{A43DB406-001D-7F4E-8AE6-3B6B3C7EEC4A}"/>
          </ac:spMkLst>
        </pc:spChg>
        <pc:graphicFrameChg chg="del mod">
          <ac:chgData name="Ashby, Matthew" userId="990afa0d-653b-4623-9f4b-3d8934fbbcc0" providerId="ADAL" clId="{33879701-B979-B944-B695-934EFB13585F}" dt="2020-10-19T21:16:30.760" v="2708" actId="478"/>
          <ac:graphicFrameMkLst>
            <pc:docMk/>
            <pc:sldMk cId="1638944175" sldId="752"/>
            <ac:graphicFrameMk id="10" creationId="{C4497E5A-51C5-B44E-BCFB-62C1F0D1FAA1}"/>
          </ac:graphicFrameMkLst>
        </pc:graphicFrameChg>
        <pc:picChg chg="add mod">
          <ac:chgData name="Ashby, Matthew" userId="990afa0d-653b-4623-9f4b-3d8934fbbcc0" providerId="ADAL" clId="{33879701-B979-B944-B695-934EFB13585F}" dt="2020-10-19T21:18:30.108" v="2809" actId="14100"/>
          <ac:picMkLst>
            <pc:docMk/>
            <pc:sldMk cId="1638944175" sldId="752"/>
            <ac:picMk id="5" creationId="{5AAB4735-7CC6-0A40-A404-AA7517540332}"/>
          </ac:picMkLst>
        </pc:picChg>
      </pc:sldChg>
      <pc:sldMasterChg chg="delSldLayout">
        <pc:chgData name="Ashby, Matthew" userId="990afa0d-653b-4623-9f4b-3d8934fbbcc0" providerId="ADAL" clId="{33879701-B979-B944-B695-934EFB13585F}" dt="2020-10-19T21:19:54.059" v="2810" actId="2696"/>
        <pc:sldMasterMkLst>
          <pc:docMk/>
          <pc:sldMasterMk cId="3507551563" sldId="2147483648"/>
        </pc:sldMasterMkLst>
        <pc:sldLayoutChg chg="del">
          <pc:chgData name="Ashby, Matthew" userId="990afa0d-653b-4623-9f4b-3d8934fbbcc0" providerId="ADAL" clId="{33879701-B979-B944-B695-934EFB13585F}" dt="2020-10-19T21:19:54.059" v="2810" actId="2696"/>
          <pc:sldLayoutMkLst>
            <pc:docMk/>
            <pc:sldMasterMk cId="3507551563" sldId="2147483648"/>
            <pc:sldLayoutMk cId="2476519700" sldId="2147483665"/>
          </pc:sldLayoutMkLst>
        </pc:sldLayoutChg>
        <pc:sldLayoutChg chg="del">
          <pc:chgData name="Ashby, Matthew" userId="990afa0d-653b-4623-9f4b-3d8934fbbcc0" providerId="ADAL" clId="{33879701-B979-B944-B695-934EFB13585F}" dt="2020-10-19T21:19:54.059" v="2810" actId="2696"/>
          <pc:sldLayoutMkLst>
            <pc:docMk/>
            <pc:sldMasterMk cId="3507551563" sldId="2147483648"/>
            <pc:sldLayoutMk cId="2580015580" sldId="214748366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C282A2-BFA9-1147-9628-67F7F8CB7117}" type="doc">
      <dgm:prSet loTypeId="urn:microsoft.com/office/officeart/2005/8/layout/equation1" loCatId="" qsTypeId="urn:microsoft.com/office/officeart/2005/8/quickstyle/simple1" qsCatId="simple" csTypeId="urn:microsoft.com/office/officeart/2005/8/colors/accent1_2" csCatId="accent1" phldr="1"/>
      <dgm:spPr/>
    </dgm:pt>
    <dgm:pt modelId="{33D0E451-CEC6-5546-826E-B49C3F10F0AE}">
      <dgm:prSet phldrT="[Text]"/>
      <dgm:spPr/>
      <dgm:t>
        <a:bodyPr/>
        <a:lstStyle/>
        <a:p>
          <a:r>
            <a:rPr lang="en-GB" i="1" dirty="0"/>
            <a:t>Nodes</a:t>
          </a:r>
          <a:r>
            <a:rPr lang="en-GB" dirty="0"/>
            <a:t> where people do everyday things</a:t>
          </a:r>
        </a:p>
      </dgm:t>
    </dgm:pt>
    <dgm:pt modelId="{105ABA15-FEF1-1F4A-9E0F-8502E618C678}" type="parTrans" cxnId="{296A3B47-2BA0-054E-973A-8F99BA7A9029}">
      <dgm:prSet/>
      <dgm:spPr/>
      <dgm:t>
        <a:bodyPr/>
        <a:lstStyle/>
        <a:p>
          <a:endParaRPr lang="en-GB"/>
        </a:p>
      </dgm:t>
    </dgm:pt>
    <dgm:pt modelId="{FC931355-72B9-9149-B329-0F05231F6E5A}" type="sibTrans" cxnId="{296A3B47-2BA0-054E-973A-8F99BA7A9029}">
      <dgm:prSet/>
      <dgm:spPr/>
      <dgm:t>
        <a:bodyPr/>
        <a:lstStyle/>
        <a:p>
          <a:endParaRPr lang="en-GB"/>
        </a:p>
      </dgm:t>
    </dgm:pt>
    <dgm:pt modelId="{3E36E339-C776-9B4E-B407-8AB6E935AA12}">
      <dgm:prSet phldrT="[Text]"/>
      <dgm:spPr/>
      <dgm:t>
        <a:bodyPr/>
        <a:lstStyle/>
        <a:p>
          <a:r>
            <a:rPr lang="en-GB" i="1" dirty="0"/>
            <a:t>Paths</a:t>
          </a:r>
          <a:r>
            <a:rPr lang="en-GB" dirty="0"/>
            <a:t> between nodes</a:t>
          </a:r>
        </a:p>
      </dgm:t>
    </dgm:pt>
    <dgm:pt modelId="{BDA5B788-2BCC-3445-AF68-ACB7FA253D72}" type="parTrans" cxnId="{36E79CEC-4911-EC41-96DF-1EC7368C8CBB}">
      <dgm:prSet/>
      <dgm:spPr/>
      <dgm:t>
        <a:bodyPr/>
        <a:lstStyle/>
        <a:p>
          <a:endParaRPr lang="en-GB"/>
        </a:p>
      </dgm:t>
    </dgm:pt>
    <dgm:pt modelId="{FB5E3ECF-9F69-EB40-82A4-5D2612A5E80D}" type="sibTrans" cxnId="{36E79CEC-4911-EC41-96DF-1EC7368C8CBB}">
      <dgm:prSet/>
      <dgm:spPr/>
      <dgm:t>
        <a:bodyPr/>
        <a:lstStyle/>
        <a:p>
          <a:endParaRPr lang="en-GB"/>
        </a:p>
      </dgm:t>
    </dgm:pt>
    <dgm:pt modelId="{1DEE5DFD-FD5E-AF45-AD53-3366B6D7D1F6}">
      <dgm:prSet phldrT="[Text]"/>
      <dgm:spPr/>
      <dgm:t>
        <a:bodyPr/>
        <a:lstStyle/>
        <a:p>
          <a:r>
            <a:rPr lang="en-GB" i="1" dirty="0"/>
            <a:t>Awareness space </a:t>
          </a:r>
          <a:br>
            <a:rPr lang="en-GB" i="1" dirty="0"/>
          </a:br>
          <a:r>
            <a:rPr lang="en-GB" dirty="0"/>
            <a:t>where people can be involved in crime</a:t>
          </a:r>
        </a:p>
      </dgm:t>
    </dgm:pt>
    <dgm:pt modelId="{19153D63-31A5-A343-AF3C-667823A80D8A}" type="parTrans" cxnId="{A782C7E8-DB9D-C74F-872F-010AB422FE10}">
      <dgm:prSet/>
      <dgm:spPr/>
      <dgm:t>
        <a:bodyPr/>
        <a:lstStyle/>
        <a:p>
          <a:endParaRPr lang="en-GB"/>
        </a:p>
      </dgm:t>
    </dgm:pt>
    <dgm:pt modelId="{DBE522A8-EBE4-0F43-9615-0766D57DFCCA}" type="sibTrans" cxnId="{A782C7E8-DB9D-C74F-872F-010AB422FE10}">
      <dgm:prSet/>
      <dgm:spPr/>
      <dgm:t>
        <a:bodyPr/>
        <a:lstStyle/>
        <a:p>
          <a:endParaRPr lang="en-GB"/>
        </a:p>
      </dgm:t>
    </dgm:pt>
    <dgm:pt modelId="{ECFB02B3-3D40-4646-93D3-A739E647F135}" type="pres">
      <dgm:prSet presAssocID="{53C282A2-BFA9-1147-9628-67F7F8CB7117}" presName="linearFlow" presStyleCnt="0">
        <dgm:presLayoutVars>
          <dgm:dir/>
          <dgm:resizeHandles val="exact"/>
        </dgm:presLayoutVars>
      </dgm:prSet>
      <dgm:spPr/>
    </dgm:pt>
    <dgm:pt modelId="{46B8DD62-5EF9-1448-9255-3B1E580A47D3}" type="pres">
      <dgm:prSet presAssocID="{33D0E451-CEC6-5546-826E-B49C3F10F0AE}" presName="node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8BCAF056-D66C-5B48-A6E6-364E3011ACE5}" type="pres">
      <dgm:prSet presAssocID="{FC931355-72B9-9149-B329-0F05231F6E5A}" presName="spacerL" presStyleCnt="0"/>
      <dgm:spPr/>
    </dgm:pt>
    <dgm:pt modelId="{775745D3-C110-3148-B142-C58128BC8EBF}" type="pres">
      <dgm:prSet presAssocID="{FC931355-72B9-9149-B329-0F05231F6E5A}" presName="sibTrans" presStyleLbl="sibTrans2D1" presStyleIdx="0" presStyleCnt="2" custScaleX="62946" custScaleY="66117"/>
      <dgm:spPr/>
    </dgm:pt>
    <dgm:pt modelId="{5944D2A5-A0E4-3B4D-9507-6B95643348E0}" type="pres">
      <dgm:prSet presAssocID="{FC931355-72B9-9149-B329-0F05231F6E5A}" presName="spacerR" presStyleCnt="0"/>
      <dgm:spPr/>
    </dgm:pt>
    <dgm:pt modelId="{62211F56-594E-4C49-B939-6CE686928E76}" type="pres">
      <dgm:prSet presAssocID="{3E36E339-C776-9B4E-B407-8AB6E935AA12}" presName="node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C0EAA4C8-6FB3-3D47-9A93-2EF719A6C8E6}" type="pres">
      <dgm:prSet presAssocID="{FB5E3ECF-9F69-EB40-82A4-5D2612A5E80D}" presName="spacerL" presStyleCnt="0"/>
      <dgm:spPr/>
    </dgm:pt>
    <dgm:pt modelId="{D6929625-30AA-DD40-8242-828C8CBA3234}" type="pres">
      <dgm:prSet presAssocID="{FB5E3ECF-9F69-EB40-82A4-5D2612A5E80D}" presName="sibTrans" presStyleLbl="sibTrans2D1" presStyleIdx="1" presStyleCnt="2" custScaleX="59473" custScaleY="97895"/>
      <dgm:spPr/>
    </dgm:pt>
    <dgm:pt modelId="{0AA2724F-C1A1-9243-8C4C-8C9AF93ABC00}" type="pres">
      <dgm:prSet presAssocID="{FB5E3ECF-9F69-EB40-82A4-5D2612A5E80D}" presName="spacerR" presStyleCnt="0"/>
      <dgm:spPr/>
    </dgm:pt>
    <dgm:pt modelId="{DF4E3B12-DF97-0645-B92A-58049240AF75}" type="pres">
      <dgm:prSet presAssocID="{1DEE5DFD-FD5E-AF45-AD53-3366B6D7D1F6}" presName="node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64B8C0C-F53D-8542-8965-181CA69A54CB}" type="presOf" srcId="{53C282A2-BFA9-1147-9628-67F7F8CB7117}" destId="{ECFB02B3-3D40-4646-93D3-A739E647F135}" srcOrd="0" destOrd="0" presId="urn:microsoft.com/office/officeart/2005/8/layout/equation1"/>
    <dgm:cxn modelId="{4EFEF324-A959-5F42-8AF7-29A4A7FAD1E7}" type="presOf" srcId="{33D0E451-CEC6-5546-826E-B49C3F10F0AE}" destId="{46B8DD62-5EF9-1448-9255-3B1E580A47D3}" srcOrd="0" destOrd="0" presId="urn:microsoft.com/office/officeart/2005/8/layout/equation1"/>
    <dgm:cxn modelId="{296A3B47-2BA0-054E-973A-8F99BA7A9029}" srcId="{53C282A2-BFA9-1147-9628-67F7F8CB7117}" destId="{33D0E451-CEC6-5546-826E-B49C3F10F0AE}" srcOrd="0" destOrd="0" parTransId="{105ABA15-FEF1-1F4A-9E0F-8502E618C678}" sibTransId="{FC931355-72B9-9149-B329-0F05231F6E5A}"/>
    <dgm:cxn modelId="{58F93B8C-D3F9-224B-A2C6-C5B00EA520A2}" type="presOf" srcId="{3E36E339-C776-9B4E-B407-8AB6E935AA12}" destId="{62211F56-594E-4C49-B939-6CE686928E76}" srcOrd="0" destOrd="0" presId="urn:microsoft.com/office/officeart/2005/8/layout/equation1"/>
    <dgm:cxn modelId="{26086BAC-04FA-FF43-9EC7-30A23E3C3C8C}" type="presOf" srcId="{1DEE5DFD-FD5E-AF45-AD53-3366B6D7D1F6}" destId="{DF4E3B12-DF97-0645-B92A-58049240AF75}" srcOrd="0" destOrd="0" presId="urn:microsoft.com/office/officeart/2005/8/layout/equation1"/>
    <dgm:cxn modelId="{7F4099B9-AE0F-3947-B69E-31BE822FCC6A}" type="presOf" srcId="{FB5E3ECF-9F69-EB40-82A4-5D2612A5E80D}" destId="{D6929625-30AA-DD40-8242-828C8CBA3234}" srcOrd="0" destOrd="0" presId="urn:microsoft.com/office/officeart/2005/8/layout/equation1"/>
    <dgm:cxn modelId="{A782C7E8-DB9D-C74F-872F-010AB422FE10}" srcId="{53C282A2-BFA9-1147-9628-67F7F8CB7117}" destId="{1DEE5DFD-FD5E-AF45-AD53-3366B6D7D1F6}" srcOrd="2" destOrd="0" parTransId="{19153D63-31A5-A343-AF3C-667823A80D8A}" sibTransId="{DBE522A8-EBE4-0F43-9615-0766D57DFCCA}"/>
    <dgm:cxn modelId="{040E66EB-07DB-D046-B194-33EA3A74E57B}" type="presOf" srcId="{FC931355-72B9-9149-B329-0F05231F6E5A}" destId="{775745D3-C110-3148-B142-C58128BC8EBF}" srcOrd="0" destOrd="0" presId="urn:microsoft.com/office/officeart/2005/8/layout/equation1"/>
    <dgm:cxn modelId="{36E79CEC-4911-EC41-96DF-1EC7368C8CBB}" srcId="{53C282A2-BFA9-1147-9628-67F7F8CB7117}" destId="{3E36E339-C776-9B4E-B407-8AB6E935AA12}" srcOrd="1" destOrd="0" parTransId="{BDA5B788-2BCC-3445-AF68-ACB7FA253D72}" sibTransId="{FB5E3ECF-9F69-EB40-82A4-5D2612A5E80D}"/>
    <dgm:cxn modelId="{46F67FA5-F9A4-0848-9491-CDA96AC6BFFA}" type="presParOf" srcId="{ECFB02B3-3D40-4646-93D3-A739E647F135}" destId="{46B8DD62-5EF9-1448-9255-3B1E580A47D3}" srcOrd="0" destOrd="0" presId="urn:microsoft.com/office/officeart/2005/8/layout/equation1"/>
    <dgm:cxn modelId="{63BE02C4-2313-7746-BA72-50BE44D00E28}" type="presParOf" srcId="{ECFB02B3-3D40-4646-93D3-A739E647F135}" destId="{8BCAF056-D66C-5B48-A6E6-364E3011ACE5}" srcOrd="1" destOrd="0" presId="urn:microsoft.com/office/officeart/2005/8/layout/equation1"/>
    <dgm:cxn modelId="{E520E579-141C-514C-B1B7-A423F7F14528}" type="presParOf" srcId="{ECFB02B3-3D40-4646-93D3-A739E647F135}" destId="{775745D3-C110-3148-B142-C58128BC8EBF}" srcOrd="2" destOrd="0" presId="urn:microsoft.com/office/officeart/2005/8/layout/equation1"/>
    <dgm:cxn modelId="{8F75782F-B210-C44D-98B6-6D615D3DD69A}" type="presParOf" srcId="{ECFB02B3-3D40-4646-93D3-A739E647F135}" destId="{5944D2A5-A0E4-3B4D-9507-6B95643348E0}" srcOrd="3" destOrd="0" presId="urn:microsoft.com/office/officeart/2005/8/layout/equation1"/>
    <dgm:cxn modelId="{9E4CCE87-6E0E-E046-AD5E-BE754C854BC4}" type="presParOf" srcId="{ECFB02B3-3D40-4646-93D3-A739E647F135}" destId="{62211F56-594E-4C49-B939-6CE686928E76}" srcOrd="4" destOrd="0" presId="urn:microsoft.com/office/officeart/2005/8/layout/equation1"/>
    <dgm:cxn modelId="{6449DC51-8E95-1649-9641-0705982D23C4}" type="presParOf" srcId="{ECFB02B3-3D40-4646-93D3-A739E647F135}" destId="{C0EAA4C8-6FB3-3D47-9A93-2EF719A6C8E6}" srcOrd="5" destOrd="0" presId="urn:microsoft.com/office/officeart/2005/8/layout/equation1"/>
    <dgm:cxn modelId="{C8934378-B09F-4A48-9E8E-C664B619791A}" type="presParOf" srcId="{ECFB02B3-3D40-4646-93D3-A739E647F135}" destId="{D6929625-30AA-DD40-8242-828C8CBA3234}" srcOrd="6" destOrd="0" presId="urn:microsoft.com/office/officeart/2005/8/layout/equation1"/>
    <dgm:cxn modelId="{F378A3EC-260D-6249-8894-0908B4427093}" type="presParOf" srcId="{ECFB02B3-3D40-4646-93D3-A739E647F135}" destId="{0AA2724F-C1A1-9243-8C4C-8C9AF93ABC00}" srcOrd="7" destOrd="0" presId="urn:microsoft.com/office/officeart/2005/8/layout/equation1"/>
    <dgm:cxn modelId="{86328794-4CD0-AF4D-BFFA-7EE1C0759A66}" type="presParOf" srcId="{ECFB02B3-3D40-4646-93D3-A739E647F135}" destId="{DF4E3B12-DF97-0645-B92A-58049240AF75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DFFA08-AA87-0C49-AD37-74E98A26BE35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F0EE0F-1716-454D-A616-BE0589F67355}">
      <dgm:prSet phldrT="[Text]" custT="1"/>
      <dgm:spPr>
        <a:noFill/>
      </dgm:spPr>
      <dgm:t>
        <a:bodyPr/>
        <a:lstStyle/>
        <a:p>
          <a:r>
            <a:rPr lang="en-US" sz="1800" dirty="0">
              <a:solidFill>
                <a:srgbClr val="EA7600"/>
              </a:solidFill>
            </a:rPr>
            <a:t>Crime in a place</a:t>
          </a:r>
        </a:p>
      </dgm:t>
    </dgm:pt>
    <dgm:pt modelId="{11BFC11C-71B5-A144-B658-23394CE157A8}" type="parTrans" cxnId="{92AD81A0-68AE-A240-B0B8-AE5AE02B551A}">
      <dgm:prSet/>
      <dgm:spPr/>
      <dgm:t>
        <a:bodyPr/>
        <a:lstStyle/>
        <a:p>
          <a:endParaRPr lang="en-US"/>
        </a:p>
      </dgm:t>
    </dgm:pt>
    <dgm:pt modelId="{68DC66AC-1C64-AF4E-BD78-6EF34D122D20}" type="sibTrans" cxnId="{92AD81A0-68AE-A240-B0B8-AE5AE02B551A}">
      <dgm:prSet/>
      <dgm:spPr/>
      <dgm:t>
        <a:bodyPr/>
        <a:lstStyle/>
        <a:p>
          <a:endParaRPr lang="en-US"/>
        </a:p>
      </dgm:t>
    </dgm:pt>
    <dgm:pt modelId="{43F1B77C-A13D-6944-8A9E-DBA7983C6A5D}">
      <dgm:prSet phldrT="[Text]" custT="1"/>
      <dgm:spPr>
        <a:solidFill>
          <a:srgbClr val="EA7600"/>
        </a:solidFill>
      </dgm:spPr>
      <dgm:t>
        <a:bodyPr lIns="0" tIns="0" rIns="0" bIns="0"/>
        <a:lstStyle/>
        <a:p>
          <a:r>
            <a:rPr lang="en-US" sz="1600" dirty="0">
              <a:solidFill>
                <a:schemeClr val="bg1"/>
              </a:solidFill>
            </a:rPr>
            <a:t>Territoriality</a:t>
          </a:r>
        </a:p>
      </dgm:t>
    </dgm:pt>
    <dgm:pt modelId="{DE32111C-B3AF-A74F-9018-17323ADB7AE2}" type="parTrans" cxnId="{D2B43C3B-EEAA-F647-8DD6-D3B40BD03FA3}">
      <dgm:prSet/>
      <dgm:spPr/>
      <dgm:t>
        <a:bodyPr/>
        <a:lstStyle/>
        <a:p>
          <a:endParaRPr lang="en-US"/>
        </a:p>
      </dgm:t>
    </dgm:pt>
    <dgm:pt modelId="{3AD5613E-5008-E149-B3DC-B1DF76997439}" type="sibTrans" cxnId="{D2B43C3B-EEAA-F647-8DD6-D3B40BD03FA3}">
      <dgm:prSet/>
      <dgm:spPr/>
      <dgm:t>
        <a:bodyPr/>
        <a:lstStyle/>
        <a:p>
          <a:endParaRPr lang="en-US"/>
        </a:p>
      </dgm:t>
    </dgm:pt>
    <dgm:pt modelId="{93830EBD-0D1A-8249-BD51-77DC682AF11F}">
      <dgm:prSet phldrT="[Text]" custT="1"/>
      <dgm:spPr>
        <a:solidFill>
          <a:srgbClr val="EA7600"/>
        </a:solidFill>
      </dgm:spPr>
      <dgm:t>
        <a:bodyPr lIns="0" tIns="0" rIns="0" bIns="0"/>
        <a:lstStyle/>
        <a:p>
          <a:r>
            <a:rPr lang="en-US" sz="1600" dirty="0">
              <a:solidFill>
                <a:schemeClr val="bg1"/>
              </a:solidFill>
            </a:rPr>
            <a:t>Access control</a:t>
          </a:r>
        </a:p>
      </dgm:t>
    </dgm:pt>
    <dgm:pt modelId="{AF1A6028-5D97-BD4B-8BE8-CFEDB08B9986}" type="parTrans" cxnId="{78ABF676-8E18-AE4A-8D26-0F2ABF042483}">
      <dgm:prSet/>
      <dgm:spPr/>
      <dgm:t>
        <a:bodyPr/>
        <a:lstStyle/>
        <a:p>
          <a:endParaRPr lang="en-US"/>
        </a:p>
      </dgm:t>
    </dgm:pt>
    <dgm:pt modelId="{3F434CBA-AC29-6049-A302-AB8C8ADB0E21}" type="sibTrans" cxnId="{78ABF676-8E18-AE4A-8D26-0F2ABF042483}">
      <dgm:prSet/>
      <dgm:spPr/>
      <dgm:t>
        <a:bodyPr/>
        <a:lstStyle/>
        <a:p>
          <a:endParaRPr lang="en-US"/>
        </a:p>
      </dgm:t>
    </dgm:pt>
    <dgm:pt modelId="{FDBE3685-8D6B-7A44-A7CF-63562B946110}">
      <dgm:prSet phldrT="[Text]" custT="1"/>
      <dgm:spPr>
        <a:solidFill>
          <a:srgbClr val="EA7600"/>
        </a:solidFill>
      </dgm:spPr>
      <dgm:t>
        <a:bodyPr lIns="0" tIns="0" rIns="0" bIns="0"/>
        <a:lstStyle/>
        <a:p>
          <a:r>
            <a:rPr lang="en-US" sz="1600" dirty="0">
              <a:solidFill>
                <a:schemeClr val="bg1"/>
              </a:solidFill>
            </a:rPr>
            <a:t>Surveillance</a:t>
          </a:r>
        </a:p>
      </dgm:t>
    </dgm:pt>
    <dgm:pt modelId="{B4E153A0-CF58-6D41-80BD-43BC52C2D1C4}" type="parTrans" cxnId="{E341DB48-6A81-0545-942F-3745402D7E45}">
      <dgm:prSet/>
      <dgm:spPr/>
      <dgm:t>
        <a:bodyPr/>
        <a:lstStyle/>
        <a:p>
          <a:endParaRPr lang="en-US"/>
        </a:p>
      </dgm:t>
    </dgm:pt>
    <dgm:pt modelId="{0A4A6F22-FAE0-7D4B-835B-26B47BB1523A}" type="sibTrans" cxnId="{E341DB48-6A81-0545-942F-3745402D7E45}">
      <dgm:prSet/>
      <dgm:spPr/>
      <dgm:t>
        <a:bodyPr/>
        <a:lstStyle/>
        <a:p>
          <a:endParaRPr lang="en-US"/>
        </a:p>
      </dgm:t>
    </dgm:pt>
    <dgm:pt modelId="{8EC3B0D2-DD8D-754A-A9C8-CC4FE05E6E3C}">
      <dgm:prSet phldrT="[Text]" custT="1"/>
      <dgm:spPr>
        <a:solidFill>
          <a:srgbClr val="EA7600"/>
        </a:solidFill>
      </dgm:spPr>
      <dgm:t>
        <a:bodyPr lIns="0" tIns="0" rIns="0" bIns="0"/>
        <a:lstStyle/>
        <a:p>
          <a:r>
            <a:rPr lang="en-US" sz="1600" dirty="0">
              <a:solidFill>
                <a:schemeClr val="bg1"/>
              </a:solidFill>
            </a:rPr>
            <a:t>Target hardening</a:t>
          </a:r>
        </a:p>
      </dgm:t>
    </dgm:pt>
    <dgm:pt modelId="{A26EE4C3-0E17-D740-BB43-82608DF40759}" type="parTrans" cxnId="{F330874E-5204-854D-A1E3-472150F8A138}">
      <dgm:prSet/>
      <dgm:spPr/>
      <dgm:t>
        <a:bodyPr/>
        <a:lstStyle/>
        <a:p>
          <a:endParaRPr lang="en-US"/>
        </a:p>
      </dgm:t>
    </dgm:pt>
    <dgm:pt modelId="{7859BC8D-AE68-DC48-8F9D-65EFCA17CF93}" type="sibTrans" cxnId="{F330874E-5204-854D-A1E3-472150F8A138}">
      <dgm:prSet/>
      <dgm:spPr/>
      <dgm:t>
        <a:bodyPr/>
        <a:lstStyle/>
        <a:p>
          <a:endParaRPr lang="en-US"/>
        </a:p>
      </dgm:t>
    </dgm:pt>
    <dgm:pt modelId="{8E03BF3C-230E-3C45-9502-A70E08495B41}">
      <dgm:prSet phldrT="[Text]" custT="1"/>
      <dgm:spPr>
        <a:solidFill>
          <a:srgbClr val="EA7600"/>
        </a:solidFill>
      </dgm:spPr>
      <dgm:t>
        <a:bodyPr lIns="0" tIns="0" rIns="0" bIns="0"/>
        <a:lstStyle/>
        <a:p>
          <a:r>
            <a:rPr lang="en-US" sz="1600" dirty="0">
              <a:solidFill>
                <a:schemeClr val="bg1"/>
              </a:solidFill>
            </a:rPr>
            <a:t>Image</a:t>
          </a:r>
        </a:p>
      </dgm:t>
    </dgm:pt>
    <dgm:pt modelId="{AEE7408A-41EF-FD4C-B70E-EAA9E0E69A3A}" type="parTrans" cxnId="{747FC0B7-5752-CA4D-A06D-2D13C5BFBD14}">
      <dgm:prSet/>
      <dgm:spPr/>
      <dgm:t>
        <a:bodyPr/>
        <a:lstStyle/>
        <a:p>
          <a:endParaRPr lang="en-US"/>
        </a:p>
      </dgm:t>
    </dgm:pt>
    <dgm:pt modelId="{470C8360-1016-5046-835B-344E1D71CC9D}" type="sibTrans" cxnId="{747FC0B7-5752-CA4D-A06D-2D13C5BFBD14}">
      <dgm:prSet/>
      <dgm:spPr/>
      <dgm:t>
        <a:bodyPr/>
        <a:lstStyle/>
        <a:p>
          <a:endParaRPr lang="en-US"/>
        </a:p>
      </dgm:t>
    </dgm:pt>
    <dgm:pt modelId="{560A6EE8-0D61-524D-AD11-C5CEAE59D62B}">
      <dgm:prSet phldrT="[Text]" custT="1"/>
      <dgm:spPr>
        <a:solidFill>
          <a:srgbClr val="EA7600"/>
        </a:solidFill>
      </dgm:spPr>
      <dgm:t>
        <a:bodyPr lIns="0" tIns="0" rIns="0" bIns="0"/>
        <a:lstStyle/>
        <a:p>
          <a:r>
            <a:rPr lang="en-US" sz="1600" dirty="0">
              <a:solidFill>
                <a:schemeClr val="bg1"/>
              </a:solidFill>
            </a:rPr>
            <a:t>Activity support</a:t>
          </a:r>
        </a:p>
      </dgm:t>
    </dgm:pt>
    <dgm:pt modelId="{08A8F5B5-12B5-C143-A32C-B88B41869E82}" type="parTrans" cxnId="{CC6F9179-8C80-FD47-9F3C-577BC1D29B81}">
      <dgm:prSet/>
      <dgm:spPr/>
      <dgm:t>
        <a:bodyPr/>
        <a:lstStyle/>
        <a:p>
          <a:endParaRPr lang="en-US"/>
        </a:p>
      </dgm:t>
    </dgm:pt>
    <dgm:pt modelId="{32CE4D6B-85CC-3143-B285-528DCE8EBC75}" type="sibTrans" cxnId="{CC6F9179-8C80-FD47-9F3C-577BC1D29B81}">
      <dgm:prSet/>
      <dgm:spPr/>
      <dgm:t>
        <a:bodyPr/>
        <a:lstStyle/>
        <a:p>
          <a:endParaRPr lang="en-US"/>
        </a:p>
      </dgm:t>
    </dgm:pt>
    <dgm:pt modelId="{16D8E3D1-8DA2-6F4B-A360-166F79C13455}" type="pres">
      <dgm:prSet presAssocID="{FFDFFA08-AA87-0C49-AD37-74E98A26BE35}" presName="composite" presStyleCnt="0">
        <dgm:presLayoutVars>
          <dgm:chMax val="1"/>
          <dgm:dir/>
          <dgm:resizeHandles val="exact"/>
        </dgm:presLayoutVars>
      </dgm:prSet>
      <dgm:spPr/>
    </dgm:pt>
    <dgm:pt modelId="{264908A7-1BB6-0647-B50A-FEB83742561D}" type="pres">
      <dgm:prSet presAssocID="{FFDFFA08-AA87-0C49-AD37-74E98A26BE35}" presName="radial" presStyleCnt="0">
        <dgm:presLayoutVars>
          <dgm:animLvl val="ctr"/>
        </dgm:presLayoutVars>
      </dgm:prSet>
      <dgm:spPr/>
    </dgm:pt>
    <dgm:pt modelId="{8C9117AB-0B97-A544-8226-2262063F97C4}" type="pres">
      <dgm:prSet presAssocID="{07F0EE0F-1716-454D-A616-BE0589F67355}" presName="centerShape" presStyleLbl="vennNode1" presStyleIdx="0" presStyleCnt="7" custScaleX="57010" custScaleY="57010"/>
      <dgm:spPr/>
    </dgm:pt>
    <dgm:pt modelId="{BD440FF2-E362-2E47-AE0E-D1A4A17FA5E8}" type="pres">
      <dgm:prSet presAssocID="{43F1B77C-A13D-6944-8A9E-DBA7983C6A5D}" presName="node" presStyleLbl="vennNode1" presStyleIdx="1" presStyleCnt="7" custScaleX="136305" custScaleY="136305">
        <dgm:presLayoutVars>
          <dgm:bulletEnabled val="1"/>
        </dgm:presLayoutVars>
      </dgm:prSet>
      <dgm:spPr/>
    </dgm:pt>
    <dgm:pt modelId="{68165EC9-783A-B44D-99B7-737E02E877CD}" type="pres">
      <dgm:prSet presAssocID="{93830EBD-0D1A-8249-BD51-77DC682AF11F}" presName="node" presStyleLbl="vennNode1" presStyleIdx="2" presStyleCnt="7" custScaleX="136305" custScaleY="136305">
        <dgm:presLayoutVars>
          <dgm:bulletEnabled val="1"/>
        </dgm:presLayoutVars>
      </dgm:prSet>
      <dgm:spPr/>
    </dgm:pt>
    <dgm:pt modelId="{46047C12-F5F1-7C42-968F-64D5755FAB3D}" type="pres">
      <dgm:prSet presAssocID="{FDBE3685-8D6B-7A44-A7CF-63562B946110}" presName="node" presStyleLbl="vennNode1" presStyleIdx="3" presStyleCnt="7" custScaleX="136305" custScaleY="136305">
        <dgm:presLayoutVars>
          <dgm:bulletEnabled val="1"/>
        </dgm:presLayoutVars>
      </dgm:prSet>
      <dgm:spPr/>
    </dgm:pt>
    <dgm:pt modelId="{519BF6EC-0CD2-4042-AB20-216148C4DC6A}" type="pres">
      <dgm:prSet presAssocID="{8EC3B0D2-DD8D-754A-A9C8-CC4FE05E6E3C}" presName="node" presStyleLbl="vennNode1" presStyleIdx="4" presStyleCnt="7" custScaleX="136305" custScaleY="136305">
        <dgm:presLayoutVars>
          <dgm:bulletEnabled val="1"/>
        </dgm:presLayoutVars>
      </dgm:prSet>
      <dgm:spPr/>
    </dgm:pt>
    <dgm:pt modelId="{335E6133-994F-384F-89CA-08B504EB2F29}" type="pres">
      <dgm:prSet presAssocID="{8E03BF3C-230E-3C45-9502-A70E08495B41}" presName="node" presStyleLbl="vennNode1" presStyleIdx="5" presStyleCnt="7" custScaleX="136305" custScaleY="136305">
        <dgm:presLayoutVars>
          <dgm:bulletEnabled val="1"/>
        </dgm:presLayoutVars>
      </dgm:prSet>
      <dgm:spPr/>
    </dgm:pt>
    <dgm:pt modelId="{51615FC0-D335-5949-A844-29434A934F06}" type="pres">
      <dgm:prSet presAssocID="{560A6EE8-0D61-524D-AD11-C5CEAE59D62B}" presName="node" presStyleLbl="vennNode1" presStyleIdx="6" presStyleCnt="7" custScaleX="136305" custScaleY="136305">
        <dgm:presLayoutVars>
          <dgm:bulletEnabled val="1"/>
        </dgm:presLayoutVars>
      </dgm:prSet>
      <dgm:spPr/>
    </dgm:pt>
  </dgm:ptLst>
  <dgm:cxnLst>
    <dgm:cxn modelId="{1521B01A-B655-9846-88EF-94D4674F784E}" type="presOf" srcId="{8E03BF3C-230E-3C45-9502-A70E08495B41}" destId="{335E6133-994F-384F-89CA-08B504EB2F29}" srcOrd="0" destOrd="0" presId="urn:microsoft.com/office/officeart/2005/8/layout/radial3"/>
    <dgm:cxn modelId="{D2B43C3B-EEAA-F647-8DD6-D3B40BD03FA3}" srcId="{07F0EE0F-1716-454D-A616-BE0589F67355}" destId="{43F1B77C-A13D-6944-8A9E-DBA7983C6A5D}" srcOrd="0" destOrd="0" parTransId="{DE32111C-B3AF-A74F-9018-17323ADB7AE2}" sibTransId="{3AD5613E-5008-E149-B3DC-B1DF76997439}"/>
    <dgm:cxn modelId="{4BE44643-DF8A-F644-8FA0-5F3FE988E3CA}" type="presOf" srcId="{93830EBD-0D1A-8249-BD51-77DC682AF11F}" destId="{68165EC9-783A-B44D-99B7-737E02E877CD}" srcOrd="0" destOrd="0" presId="urn:microsoft.com/office/officeart/2005/8/layout/radial3"/>
    <dgm:cxn modelId="{E341DB48-6A81-0545-942F-3745402D7E45}" srcId="{07F0EE0F-1716-454D-A616-BE0589F67355}" destId="{FDBE3685-8D6B-7A44-A7CF-63562B946110}" srcOrd="2" destOrd="0" parTransId="{B4E153A0-CF58-6D41-80BD-43BC52C2D1C4}" sibTransId="{0A4A6F22-FAE0-7D4B-835B-26B47BB1523A}"/>
    <dgm:cxn modelId="{6DA8D149-FCAA-5149-8925-BB296AAFE0C4}" type="presOf" srcId="{07F0EE0F-1716-454D-A616-BE0589F67355}" destId="{8C9117AB-0B97-A544-8226-2262063F97C4}" srcOrd="0" destOrd="0" presId="urn:microsoft.com/office/officeart/2005/8/layout/radial3"/>
    <dgm:cxn modelId="{F330874E-5204-854D-A1E3-472150F8A138}" srcId="{07F0EE0F-1716-454D-A616-BE0589F67355}" destId="{8EC3B0D2-DD8D-754A-A9C8-CC4FE05E6E3C}" srcOrd="3" destOrd="0" parTransId="{A26EE4C3-0E17-D740-BB43-82608DF40759}" sibTransId="{7859BC8D-AE68-DC48-8F9D-65EFCA17CF93}"/>
    <dgm:cxn modelId="{F635775F-D60A-F44A-BEEA-0BBE584FFF45}" type="presOf" srcId="{43F1B77C-A13D-6944-8A9E-DBA7983C6A5D}" destId="{BD440FF2-E362-2E47-AE0E-D1A4A17FA5E8}" srcOrd="0" destOrd="0" presId="urn:microsoft.com/office/officeart/2005/8/layout/radial3"/>
    <dgm:cxn modelId="{78ABF676-8E18-AE4A-8D26-0F2ABF042483}" srcId="{07F0EE0F-1716-454D-A616-BE0589F67355}" destId="{93830EBD-0D1A-8249-BD51-77DC682AF11F}" srcOrd="1" destOrd="0" parTransId="{AF1A6028-5D97-BD4B-8BE8-CFEDB08B9986}" sibTransId="{3F434CBA-AC29-6049-A302-AB8C8ADB0E21}"/>
    <dgm:cxn modelId="{CC6F9179-8C80-FD47-9F3C-577BC1D29B81}" srcId="{07F0EE0F-1716-454D-A616-BE0589F67355}" destId="{560A6EE8-0D61-524D-AD11-C5CEAE59D62B}" srcOrd="5" destOrd="0" parTransId="{08A8F5B5-12B5-C143-A32C-B88B41869E82}" sibTransId="{32CE4D6B-85CC-3143-B285-528DCE8EBC75}"/>
    <dgm:cxn modelId="{92AD81A0-68AE-A240-B0B8-AE5AE02B551A}" srcId="{FFDFFA08-AA87-0C49-AD37-74E98A26BE35}" destId="{07F0EE0F-1716-454D-A616-BE0589F67355}" srcOrd="0" destOrd="0" parTransId="{11BFC11C-71B5-A144-B658-23394CE157A8}" sibTransId="{68DC66AC-1C64-AF4E-BD78-6EF34D122D20}"/>
    <dgm:cxn modelId="{074A6AAC-00E1-334A-B739-0A6F09B99EC9}" type="presOf" srcId="{8EC3B0D2-DD8D-754A-A9C8-CC4FE05E6E3C}" destId="{519BF6EC-0CD2-4042-AB20-216148C4DC6A}" srcOrd="0" destOrd="0" presId="urn:microsoft.com/office/officeart/2005/8/layout/radial3"/>
    <dgm:cxn modelId="{747FC0B7-5752-CA4D-A06D-2D13C5BFBD14}" srcId="{07F0EE0F-1716-454D-A616-BE0589F67355}" destId="{8E03BF3C-230E-3C45-9502-A70E08495B41}" srcOrd="4" destOrd="0" parTransId="{AEE7408A-41EF-FD4C-B70E-EAA9E0E69A3A}" sibTransId="{470C8360-1016-5046-835B-344E1D71CC9D}"/>
    <dgm:cxn modelId="{A9F525E8-70EA-FE41-A6DD-832B5A0495D8}" type="presOf" srcId="{FDBE3685-8D6B-7A44-A7CF-63562B946110}" destId="{46047C12-F5F1-7C42-968F-64D5755FAB3D}" srcOrd="0" destOrd="0" presId="urn:microsoft.com/office/officeart/2005/8/layout/radial3"/>
    <dgm:cxn modelId="{B9A3E8EA-343E-9349-98F2-565D0E3BF259}" type="presOf" srcId="{560A6EE8-0D61-524D-AD11-C5CEAE59D62B}" destId="{51615FC0-D335-5949-A844-29434A934F06}" srcOrd="0" destOrd="0" presId="urn:microsoft.com/office/officeart/2005/8/layout/radial3"/>
    <dgm:cxn modelId="{C1F0A1F8-E51D-714F-80A7-D5F4C2F1F479}" type="presOf" srcId="{FFDFFA08-AA87-0C49-AD37-74E98A26BE35}" destId="{16D8E3D1-8DA2-6F4B-A360-166F79C13455}" srcOrd="0" destOrd="0" presId="urn:microsoft.com/office/officeart/2005/8/layout/radial3"/>
    <dgm:cxn modelId="{77E125B2-79F0-AF45-A64C-08522A391C9C}" type="presParOf" srcId="{16D8E3D1-8DA2-6F4B-A360-166F79C13455}" destId="{264908A7-1BB6-0647-B50A-FEB83742561D}" srcOrd="0" destOrd="0" presId="urn:microsoft.com/office/officeart/2005/8/layout/radial3"/>
    <dgm:cxn modelId="{3F797D41-1098-B041-BE50-D638476DA88D}" type="presParOf" srcId="{264908A7-1BB6-0647-B50A-FEB83742561D}" destId="{8C9117AB-0B97-A544-8226-2262063F97C4}" srcOrd="0" destOrd="0" presId="urn:microsoft.com/office/officeart/2005/8/layout/radial3"/>
    <dgm:cxn modelId="{B1CF3249-A08E-FD4C-9C75-F0A8381DB5E1}" type="presParOf" srcId="{264908A7-1BB6-0647-B50A-FEB83742561D}" destId="{BD440FF2-E362-2E47-AE0E-D1A4A17FA5E8}" srcOrd="1" destOrd="0" presId="urn:microsoft.com/office/officeart/2005/8/layout/radial3"/>
    <dgm:cxn modelId="{A1BC1E05-8845-0B44-B861-9F6B7CEF35DC}" type="presParOf" srcId="{264908A7-1BB6-0647-B50A-FEB83742561D}" destId="{68165EC9-783A-B44D-99B7-737E02E877CD}" srcOrd="2" destOrd="0" presId="urn:microsoft.com/office/officeart/2005/8/layout/radial3"/>
    <dgm:cxn modelId="{D3983169-84BB-4641-8E0F-E31C2207FC1D}" type="presParOf" srcId="{264908A7-1BB6-0647-B50A-FEB83742561D}" destId="{46047C12-F5F1-7C42-968F-64D5755FAB3D}" srcOrd="3" destOrd="0" presId="urn:microsoft.com/office/officeart/2005/8/layout/radial3"/>
    <dgm:cxn modelId="{962AA6A4-31B8-F84F-B3BF-E3A4018646DF}" type="presParOf" srcId="{264908A7-1BB6-0647-B50A-FEB83742561D}" destId="{519BF6EC-0CD2-4042-AB20-216148C4DC6A}" srcOrd="4" destOrd="0" presId="urn:microsoft.com/office/officeart/2005/8/layout/radial3"/>
    <dgm:cxn modelId="{B3A5D72F-62DB-514C-8809-4505BD0C900E}" type="presParOf" srcId="{264908A7-1BB6-0647-B50A-FEB83742561D}" destId="{335E6133-994F-384F-89CA-08B504EB2F29}" srcOrd="5" destOrd="0" presId="urn:microsoft.com/office/officeart/2005/8/layout/radial3"/>
    <dgm:cxn modelId="{3AC84416-3F2E-A747-AA1B-084FDC11ADCB}" type="presParOf" srcId="{264908A7-1BB6-0647-B50A-FEB83742561D}" destId="{51615FC0-D335-5949-A844-29434A934F06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37395C-7C62-6341-9025-6DD4C9602108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232A52-200D-8A4C-B694-A02DC9014290}">
      <dgm:prSet phldrT="[Text]" custT="1"/>
      <dgm:spPr>
        <a:noFill/>
        <a:ln w="38100">
          <a:solidFill>
            <a:srgbClr val="EA7600"/>
          </a:solidFill>
        </a:ln>
        <a:effectLst/>
      </dgm:spPr>
      <dgm:t>
        <a:bodyPr/>
        <a:lstStyle/>
        <a:p>
          <a:r>
            <a:rPr lang="en-US" sz="2400" dirty="0" err="1">
              <a:solidFill>
                <a:schemeClr val="tx1"/>
              </a:solidFill>
            </a:rPr>
            <a:t>Summarise</a:t>
          </a:r>
          <a:r>
            <a:rPr lang="en-US" sz="2400" dirty="0">
              <a:solidFill>
                <a:schemeClr val="tx1"/>
              </a:solidFill>
            </a:rPr>
            <a:t> the problem</a:t>
          </a:r>
        </a:p>
      </dgm:t>
    </dgm:pt>
    <dgm:pt modelId="{A0655CCA-6978-6440-A437-FDE7BBF05DCD}" type="parTrans" cxnId="{5AF5A5E3-6B4A-C34A-9096-56BB37DC462F}">
      <dgm:prSet/>
      <dgm:spPr/>
      <dgm:t>
        <a:bodyPr/>
        <a:lstStyle/>
        <a:p>
          <a:endParaRPr lang="en-US"/>
        </a:p>
      </dgm:t>
    </dgm:pt>
    <dgm:pt modelId="{32F12469-491D-A349-A4EB-A53AD4BC11C9}" type="sibTrans" cxnId="{5AF5A5E3-6B4A-C34A-9096-56BB37DC462F}">
      <dgm:prSet/>
      <dgm:spPr>
        <a:solidFill>
          <a:srgbClr val="EA7600"/>
        </a:solidFill>
        <a:ln w="38100">
          <a:solidFill>
            <a:srgbClr val="FFFFFF"/>
          </a:solidFill>
        </a:ln>
      </dgm:spPr>
      <dgm:t>
        <a:bodyPr/>
        <a:lstStyle/>
        <a:p>
          <a:endParaRPr lang="en-US">
            <a:solidFill>
              <a:srgbClr val="D91D5B"/>
            </a:solidFill>
          </a:endParaRPr>
        </a:p>
      </dgm:t>
    </dgm:pt>
    <dgm:pt modelId="{B39D121A-DDC6-6842-95B2-00B08084C3FD}">
      <dgm:prSet phldrT="[Text]" custT="1"/>
      <dgm:spPr>
        <a:noFill/>
        <a:ln w="38100">
          <a:solidFill>
            <a:srgbClr val="EA7600"/>
          </a:solidFill>
        </a:ln>
        <a:effectLst/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Choose 3–5 hypotheses to test</a:t>
          </a:r>
        </a:p>
      </dgm:t>
    </dgm:pt>
    <dgm:pt modelId="{7133B6E5-0D6C-E845-B3AA-48F96297B056}" type="parTrans" cxnId="{A5687BBC-957C-C84F-ADA7-122894FB624D}">
      <dgm:prSet/>
      <dgm:spPr/>
      <dgm:t>
        <a:bodyPr/>
        <a:lstStyle/>
        <a:p>
          <a:endParaRPr lang="en-US"/>
        </a:p>
      </dgm:t>
    </dgm:pt>
    <dgm:pt modelId="{CE6B7A67-014B-F747-A921-8392AB3D26D5}" type="sibTrans" cxnId="{A5687BBC-957C-C84F-ADA7-122894FB624D}">
      <dgm:prSet/>
      <dgm:spPr>
        <a:solidFill>
          <a:srgbClr val="EA7600"/>
        </a:solidFill>
        <a:ln w="38100">
          <a:solidFill>
            <a:srgbClr val="FFFFFF"/>
          </a:solidFill>
        </a:ln>
      </dgm:spPr>
      <dgm:t>
        <a:bodyPr/>
        <a:lstStyle/>
        <a:p>
          <a:endParaRPr lang="en-US">
            <a:solidFill>
              <a:srgbClr val="D91D5B"/>
            </a:solidFill>
          </a:endParaRPr>
        </a:p>
      </dgm:t>
    </dgm:pt>
    <dgm:pt modelId="{2E0DE849-3BAC-2E45-B35B-E6BFF0FF1EF2}">
      <dgm:prSet phldrT="[Text]" custT="1"/>
      <dgm:spPr>
        <a:noFill/>
        <a:ln w="38100">
          <a:solidFill>
            <a:srgbClr val="EA7600"/>
          </a:solidFill>
        </a:ln>
        <a:effectLst/>
      </dgm:spPr>
      <dgm:t>
        <a:bodyPr/>
        <a:lstStyle/>
        <a:p>
          <a:r>
            <a:rPr lang="en-US" sz="2400" dirty="0" err="1">
              <a:solidFill>
                <a:schemeClr val="tx1"/>
              </a:solidFill>
            </a:rPr>
            <a:t>Analyse</a:t>
          </a:r>
          <a:r>
            <a:rPr lang="en-US" sz="2400" dirty="0">
              <a:solidFill>
                <a:schemeClr val="tx1"/>
              </a:solidFill>
            </a:rPr>
            <a:t> those hypotheses</a:t>
          </a:r>
        </a:p>
      </dgm:t>
    </dgm:pt>
    <dgm:pt modelId="{AEFB75C7-FE91-E144-8B39-F85A44495D6E}" type="parTrans" cxnId="{7FA39F57-205A-E146-92F8-85FEFD54C71E}">
      <dgm:prSet/>
      <dgm:spPr/>
      <dgm:t>
        <a:bodyPr/>
        <a:lstStyle/>
        <a:p>
          <a:endParaRPr lang="en-US"/>
        </a:p>
      </dgm:t>
    </dgm:pt>
    <dgm:pt modelId="{E32747F3-98C6-3249-AF51-41DE7FB207A6}" type="sibTrans" cxnId="{7FA39F57-205A-E146-92F8-85FEFD54C71E}">
      <dgm:prSet/>
      <dgm:spPr>
        <a:solidFill>
          <a:srgbClr val="EA7600"/>
        </a:solidFill>
        <a:ln w="38100">
          <a:solidFill>
            <a:srgbClr val="FFFFFF"/>
          </a:solidFill>
        </a:ln>
      </dgm:spPr>
      <dgm:t>
        <a:bodyPr/>
        <a:lstStyle/>
        <a:p>
          <a:endParaRPr lang="en-US">
            <a:solidFill>
              <a:srgbClr val="D91D5B"/>
            </a:solidFill>
          </a:endParaRPr>
        </a:p>
      </dgm:t>
    </dgm:pt>
    <dgm:pt modelId="{0B7B65E1-FBB5-5548-81B6-F02EBCC71C2B}">
      <dgm:prSet phldrT="[Text]" custT="1"/>
      <dgm:spPr>
        <a:noFill/>
        <a:ln w="38100">
          <a:solidFill>
            <a:srgbClr val="EA7600"/>
          </a:solidFill>
        </a:ln>
        <a:effectLst/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Draw conclusions</a:t>
          </a:r>
        </a:p>
      </dgm:t>
    </dgm:pt>
    <dgm:pt modelId="{791E1F34-61C6-A44B-B3C2-F931534593CB}" type="parTrans" cxnId="{E23BF7D9-926B-EF44-81E2-6902504477C9}">
      <dgm:prSet/>
      <dgm:spPr/>
      <dgm:t>
        <a:bodyPr/>
        <a:lstStyle/>
        <a:p>
          <a:endParaRPr lang="en-US"/>
        </a:p>
      </dgm:t>
    </dgm:pt>
    <dgm:pt modelId="{156CB873-57C8-384B-A074-3A4D3546BCC7}" type="sibTrans" cxnId="{E23BF7D9-926B-EF44-81E2-6902504477C9}">
      <dgm:prSet/>
      <dgm:spPr/>
      <dgm:t>
        <a:bodyPr/>
        <a:lstStyle/>
        <a:p>
          <a:endParaRPr lang="en-US"/>
        </a:p>
      </dgm:t>
    </dgm:pt>
    <dgm:pt modelId="{60F946F3-EDDD-474B-A739-C71CD539C112}" type="pres">
      <dgm:prSet presAssocID="{2237395C-7C62-6341-9025-6DD4C9602108}" presName="outerComposite" presStyleCnt="0">
        <dgm:presLayoutVars>
          <dgm:chMax val="5"/>
          <dgm:dir/>
          <dgm:resizeHandles val="exact"/>
        </dgm:presLayoutVars>
      </dgm:prSet>
      <dgm:spPr/>
    </dgm:pt>
    <dgm:pt modelId="{E06073EC-8B36-324C-AFAF-BC83DFB252CF}" type="pres">
      <dgm:prSet presAssocID="{2237395C-7C62-6341-9025-6DD4C9602108}" presName="dummyMaxCanvas" presStyleCnt="0">
        <dgm:presLayoutVars/>
      </dgm:prSet>
      <dgm:spPr/>
    </dgm:pt>
    <dgm:pt modelId="{5225A918-3CC7-9746-BCBE-0B804B1A81C0}" type="pres">
      <dgm:prSet presAssocID="{2237395C-7C62-6341-9025-6DD4C9602108}" presName="FourNodes_1" presStyleLbl="node1" presStyleIdx="0" presStyleCnt="4">
        <dgm:presLayoutVars>
          <dgm:bulletEnabled val="1"/>
        </dgm:presLayoutVars>
      </dgm:prSet>
      <dgm:spPr/>
    </dgm:pt>
    <dgm:pt modelId="{DFDA295C-E2B9-8645-AC90-0F793E43E2BD}" type="pres">
      <dgm:prSet presAssocID="{2237395C-7C62-6341-9025-6DD4C9602108}" presName="FourNodes_2" presStyleLbl="node1" presStyleIdx="1" presStyleCnt="4">
        <dgm:presLayoutVars>
          <dgm:bulletEnabled val="1"/>
        </dgm:presLayoutVars>
      </dgm:prSet>
      <dgm:spPr/>
    </dgm:pt>
    <dgm:pt modelId="{77AD7E4D-5259-4C43-A8DA-8C1AB5104996}" type="pres">
      <dgm:prSet presAssocID="{2237395C-7C62-6341-9025-6DD4C9602108}" presName="FourNodes_3" presStyleLbl="node1" presStyleIdx="2" presStyleCnt="4">
        <dgm:presLayoutVars>
          <dgm:bulletEnabled val="1"/>
        </dgm:presLayoutVars>
      </dgm:prSet>
      <dgm:spPr/>
    </dgm:pt>
    <dgm:pt modelId="{E9DBA163-7C66-534A-80E5-DBBEF20F18F3}" type="pres">
      <dgm:prSet presAssocID="{2237395C-7C62-6341-9025-6DD4C9602108}" presName="FourNodes_4" presStyleLbl="node1" presStyleIdx="3" presStyleCnt="4">
        <dgm:presLayoutVars>
          <dgm:bulletEnabled val="1"/>
        </dgm:presLayoutVars>
      </dgm:prSet>
      <dgm:spPr/>
    </dgm:pt>
    <dgm:pt modelId="{A957E55A-8F0E-564B-BBAC-83F653CADFDA}" type="pres">
      <dgm:prSet presAssocID="{2237395C-7C62-6341-9025-6DD4C9602108}" presName="FourConn_1-2" presStyleLbl="fgAccFollowNode1" presStyleIdx="0" presStyleCnt="3">
        <dgm:presLayoutVars>
          <dgm:bulletEnabled val="1"/>
        </dgm:presLayoutVars>
      </dgm:prSet>
      <dgm:spPr/>
    </dgm:pt>
    <dgm:pt modelId="{1FAD3D19-D879-B644-ACB2-F20E39B3223F}" type="pres">
      <dgm:prSet presAssocID="{2237395C-7C62-6341-9025-6DD4C9602108}" presName="FourConn_2-3" presStyleLbl="fgAccFollowNode1" presStyleIdx="1" presStyleCnt="3">
        <dgm:presLayoutVars>
          <dgm:bulletEnabled val="1"/>
        </dgm:presLayoutVars>
      </dgm:prSet>
      <dgm:spPr/>
    </dgm:pt>
    <dgm:pt modelId="{9F534C01-5AA0-AE42-9078-1288B59DC9A8}" type="pres">
      <dgm:prSet presAssocID="{2237395C-7C62-6341-9025-6DD4C9602108}" presName="FourConn_3-4" presStyleLbl="fgAccFollowNode1" presStyleIdx="2" presStyleCnt="3">
        <dgm:presLayoutVars>
          <dgm:bulletEnabled val="1"/>
        </dgm:presLayoutVars>
      </dgm:prSet>
      <dgm:spPr/>
    </dgm:pt>
    <dgm:pt modelId="{E820611F-A777-7444-BC1A-543AAE2C19DB}" type="pres">
      <dgm:prSet presAssocID="{2237395C-7C62-6341-9025-6DD4C9602108}" presName="FourNodes_1_text" presStyleLbl="node1" presStyleIdx="3" presStyleCnt="4">
        <dgm:presLayoutVars>
          <dgm:bulletEnabled val="1"/>
        </dgm:presLayoutVars>
      </dgm:prSet>
      <dgm:spPr/>
    </dgm:pt>
    <dgm:pt modelId="{75DBB10E-150D-1F47-8384-9F3F86DCDAD2}" type="pres">
      <dgm:prSet presAssocID="{2237395C-7C62-6341-9025-6DD4C9602108}" presName="FourNodes_2_text" presStyleLbl="node1" presStyleIdx="3" presStyleCnt="4">
        <dgm:presLayoutVars>
          <dgm:bulletEnabled val="1"/>
        </dgm:presLayoutVars>
      </dgm:prSet>
      <dgm:spPr/>
    </dgm:pt>
    <dgm:pt modelId="{0B0BE7FE-346C-7744-B0F7-5A33EC13B794}" type="pres">
      <dgm:prSet presAssocID="{2237395C-7C62-6341-9025-6DD4C9602108}" presName="FourNodes_3_text" presStyleLbl="node1" presStyleIdx="3" presStyleCnt="4">
        <dgm:presLayoutVars>
          <dgm:bulletEnabled val="1"/>
        </dgm:presLayoutVars>
      </dgm:prSet>
      <dgm:spPr/>
    </dgm:pt>
    <dgm:pt modelId="{B23AE3A3-E342-584B-B275-12449FC771A4}" type="pres">
      <dgm:prSet presAssocID="{2237395C-7C62-6341-9025-6DD4C960210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108BB01-19AF-534A-8563-68BA5BE50923}" type="presOf" srcId="{CE6B7A67-014B-F747-A921-8392AB3D26D5}" destId="{1FAD3D19-D879-B644-ACB2-F20E39B3223F}" srcOrd="0" destOrd="0" presId="urn:microsoft.com/office/officeart/2005/8/layout/vProcess5"/>
    <dgm:cxn modelId="{31A7A405-37DF-7448-83E7-9BA7843DA087}" type="presOf" srcId="{2E0DE849-3BAC-2E45-B35B-E6BFF0FF1EF2}" destId="{77AD7E4D-5259-4C43-A8DA-8C1AB5104996}" srcOrd="0" destOrd="0" presId="urn:microsoft.com/office/officeart/2005/8/layout/vProcess5"/>
    <dgm:cxn modelId="{E1131F15-4BE0-8A41-8B8C-9BA2777B2FBD}" type="presOf" srcId="{E32747F3-98C6-3249-AF51-41DE7FB207A6}" destId="{9F534C01-5AA0-AE42-9078-1288B59DC9A8}" srcOrd="0" destOrd="0" presId="urn:microsoft.com/office/officeart/2005/8/layout/vProcess5"/>
    <dgm:cxn modelId="{7C3B6D2C-2A00-9647-AB10-04507AF56DDF}" type="presOf" srcId="{B39D121A-DDC6-6842-95B2-00B08084C3FD}" destId="{75DBB10E-150D-1F47-8384-9F3F86DCDAD2}" srcOrd="1" destOrd="0" presId="urn:microsoft.com/office/officeart/2005/8/layout/vProcess5"/>
    <dgm:cxn modelId="{AA69A030-0F41-DE47-9489-62159B5C9858}" type="presOf" srcId="{0B7B65E1-FBB5-5548-81B6-F02EBCC71C2B}" destId="{B23AE3A3-E342-584B-B275-12449FC771A4}" srcOrd="1" destOrd="0" presId="urn:microsoft.com/office/officeart/2005/8/layout/vProcess5"/>
    <dgm:cxn modelId="{148B6846-21DD-DE4F-A1D1-C5FD294192CE}" type="presOf" srcId="{0B7B65E1-FBB5-5548-81B6-F02EBCC71C2B}" destId="{E9DBA163-7C66-534A-80E5-DBBEF20F18F3}" srcOrd="0" destOrd="0" presId="urn:microsoft.com/office/officeart/2005/8/layout/vProcess5"/>
    <dgm:cxn modelId="{1FB29B48-37B7-0844-9E10-248C4778C0DE}" type="presOf" srcId="{1C232A52-200D-8A4C-B694-A02DC9014290}" destId="{5225A918-3CC7-9746-BCBE-0B804B1A81C0}" srcOrd="0" destOrd="0" presId="urn:microsoft.com/office/officeart/2005/8/layout/vProcess5"/>
    <dgm:cxn modelId="{1C919049-FCF4-1943-984B-6021F408F540}" type="presOf" srcId="{2E0DE849-3BAC-2E45-B35B-E6BFF0FF1EF2}" destId="{0B0BE7FE-346C-7744-B0F7-5A33EC13B794}" srcOrd="1" destOrd="0" presId="urn:microsoft.com/office/officeart/2005/8/layout/vProcess5"/>
    <dgm:cxn modelId="{7FA39F57-205A-E146-92F8-85FEFD54C71E}" srcId="{2237395C-7C62-6341-9025-6DD4C9602108}" destId="{2E0DE849-3BAC-2E45-B35B-E6BFF0FF1EF2}" srcOrd="2" destOrd="0" parTransId="{AEFB75C7-FE91-E144-8B39-F85A44495D6E}" sibTransId="{E32747F3-98C6-3249-AF51-41DE7FB207A6}"/>
    <dgm:cxn modelId="{DB7A6690-4831-5044-9DB4-4063D7EEA919}" type="presOf" srcId="{1C232A52-200D-8A4C-B694-A02DC9014290}" destId="{E820611F-A777-7444-BC1A-543AAE2C19DB}" srcOrd="1" destOrd="0" presId="urn:microsoft.com/office/officeart/2005/8/layout/vProcess5"/>
    <dgm:cxn modelId="{FBF185AB-F205-DF4F-80A7-8EB2CE77FDBB}" type="presOf" srcId="{2237395C-7C62-6341-9025-6DD4C9602108}" destId="{60F946F3-EDDD-474B-A739-C71CD539C112}" srcOrd="0" destOrd="0" presId="urn:microsoft.com/office/officeart/2005/8/layout/vProcess5"/>
    <dgm:cxn modelId="{A5687BBC-957C-C84F-ADA7-122894FB624D}" srcId="{2237395C-7C62-6341-9025-6DD4C9602108}" destId="{B39D121A-DDC6-6842-95B2-00B08084C3FD}" srcOrd="1" destOrd="0" parTransId="{7133B6E5-0D6C-E845-B3AA-48F96297B056}" sibTransId="{CE6B7A67-014B-F747-A921-8392AB3D26D5}"/>
    <dgm:cxn modelId="{2DCD7FD1-EA36-7942-AF37-E6F4FC672150}" type="presOf" srcId="{32F12469-491D-A349-A4EB-A53AD4BC11C9}" destId="{A957E55A-8F0E-564B-BBAC-83F653CADFDA}" srcOrd="0" destOrd="0" presId="urn:microsoft.com/office/officeart/2005/8/layout/vProcess5"/>
    <dgm:cxn modelId="{E23BF7D9-926B-EF44-81E2-6902504477C9}" srcId="{2237395C-7C62-6341-9025-6DD4C9602108}" destId="{0B7B65E1-FBB5-5548-81B6-F02EBCC71C2B}" srcOrd="3" destOrd="0" parTransId="{791E1F34-61C6-A44B-B3C2-F931534593CB}" sibTransId="{156CB873-57C8-384B-A074-3A4D3546BCC7}"/>
    <dgm:cxn modelId="{7B5B2EE2-BFBA-CC4D-AB60-5849E5F588F3}" type="presOf" srcId="{B39D121A-DDC6-6842-95B2-00B08084C3FD}" destId="{DFDA295C-E2B9-8645-AC90-0F793E43E2BD}" srcOrd="0" destOrd="0" presId="urn:microsoft.com/office/officeart/2005/8/layout/vProcess5"/>
    <dgm:cxn modelId="{5AF5A5E3-6B4A-C34A-9096-56BB37DC462F}" srcId="{2237395C-7C62-6341-9025-6DD4C9602108}" destId="{1C232A52-200D-8A4C-B694-A02DC9014290}" srcOrd="0" destOrd="0" parTransId="{A0655CCA-6978-6440-A437-FDE7BBF05DCD}" sibTransId="{32F12469-491D-A349-A4EB-A53AD4BC11C9}"/>
    <dgm:cxn modelId="{BFE128C5-8EA6-1A49-9390-C04E97BC550E}" type="presParOf" srcId="{60F946F3-EDDD-474B-A739-C71CD539C112}" destId="{E06073EC-8B36-324C-AFAF-BC83DFB252CF}" srcOrd="0" destOrd="0" presId="urn:microsoft.com/office/officeart/2005/8/layout/vProcess5"/>
    <dgm:cxn modelId="{99D45129-FB30-BF4B-9979-F88B9B721F9F}" type="presParOf" srcId="{60F946F3-EDDD-474B-A739-C71CD539C112}" destId="{5225A918-3CC7-9746-BCBE-0B804B1A81C0}" srcOrd="1" destOrd="0" presId="urn:microsoft.com/office/officeart/2005/8/layout/vProcess5"/>
    <dgm:cxn modelId="{332D6856-975F-6040-9DE8-9A54C2A46673}" type="presParOf" srcId="{60F946F3-EDDD-474B-A739-C71CD539C112}" destId="{DFDA295C-E2B9-8645-AC90-0F793E43E2BD}" srcOrd="2" destOrd="0" presId="urn:microsoft.com/office/officeart/2005/8/layout/vProcess5"/>
    <dgm:cxn modelId="{A5786BF9-50EC-AC45-BB47-52C35E976B69}" type="presParOf" srcId="{60F946F3-EDDD-474B-A739-C71CD539C112}" destId="{77AD7E4D-5259-4C43-A8DA-8C1AB5104996}" srcOrd="3" destOrd="0" presId="urn:microsoft.com/office/officeart/2005/8/layout/vProcess5"/>
    <dgm:cxn modelId="{B6CAF573-0637-8543-9110-5800DDCEDC7D}" type="presParOf" srcId="{60F946F3-EDDD-474B-A739-C71CD539C112}" destId="{E9DBA163-7C66-534A-80E5-DBBEF20F18F3}" srcOrd="4" destOrd="0" presId="urn:microsoft.com/office/officeart/2005/8/layout/vProcess5"/>
    <dgm:cxn modelId="{513473EA-8546-D942-9AD4-CBA864409634}" type="presParOf" srcId="{60F946F3-EDDD-474B-A739-C71CD539C112}" destId="{A957E55A-8F0E-564B-BBAC-83F653CADFDA}" srcOrd="5" destOrd="0" presId="urn:microsoft.com/office/officeart/2005/8/layout/vProcess5"/>
    <dgm:cxn modelId="{064C1EAB-BB91-514B-AD6C-F3E2FC823F3D}" type="presParOf" srcId="{60F946F3-EDDD-474B-A739-C71CD539C112}" destId="{1FAD3D19-D879-B644-ACB2-F20E39B3223F}" srcOrd="6" destOrd="0" presId="urn:microsoft.com/office/officeart/2005/8/layout/vProcess5"/>
    <dgm:cxn modelId="{6E535462-CC6B-084A-BC88-A1F6B830845F}" type="presParOf" srcId="{60F946F3-EDDD-474B-A739-C71CD539C112}" destId="{9F534C01-5AA0-AE42-9078-1288B59DC9A8}" srcOrd="7" destOrd="0" presId="urn:microsoft.com/office/officeart/2005/8/layout/vProcess5"/>
    <dgm:cxn modelId="{5966498E-7A47-4246-8333-C96C5C9238F0}" type="presParOf" srcId="{60F946F3-EDDD-474B-A739-C71CD539C112}" destId="{E820611F-A777-7444-BC1A-543AAE2C19DB}" srcOrd="8" destOrd="0" presId="urn:microsoft.com/office/officeart/2005/8/layout/vProcess5"/>
    <dgm:cxn modelId="{5EA42C3B-FDED-7844-8565-1741DB0E3C6C}" type="presParOf" srcId="{60F946F3-EDDD-474B-A739-C71CD539C112}" destId="{75DBB10E-150D-1F47-8384-9F3F86DCDAD2}" srcOrd="9" destOrd="0" presId="urn:microsoft.com/office/officeart/2005/8/layout/vProcess5"/>
    <dgm:cxn modelId="{E12B5ED8-020B-0F44-92F3-969B093ACBFC}" type="presParOf" srcId="{60F946F3-EDDD-474B-A739-C71CD539C112}" destId="{0B0BE7FE-346C-7744-B0F7-5A33EC13B794}" srcOrd="10" destOrd="0" presId="urn:microsoft.com/office/officeart/2005/8/layout/vProcess5"/>
    <dgm:cxn modelId="{E412A41D-4AB5-6F4D-B651-7CAFCD9D73DF}" type="presParOf" srcId="{60F946F3-EDDD-474B-A739-C71CD539C112}" destId="{B23AE3A3-E342-584B-B275-12449FC771A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8DD62-5EF9-1448-9255-3B1E580A47D3}">
      <dsp:nvSpPr>
        <dsp:cNvPr id="0" name=""/>
        <dsp:cNvSpPr/>
      </dsp:nvSpPr>
      <dsp:spPr>
        <a:xfrm>
          <a:off x="665" y="593057"/>
          <a:ext cx="2087310" cy="2087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i="1" kern="1200" dirty="0"/>
            <a:t>Nodes</a:t>
          </a:r>
          <a:r>
            <a:rPr lang="en-GB" sz="2300" kern="1200" dirty="0"/>
            <a:t> where people do everyday things</a:t>
          </a:r>
        </a:p>
      </dsp:txBody>
      <dsp:txXfrm>
        <a:off x="102559" y="694951"/>
        <a:ext cx="1883522" cy="1883522"/>
      </dsp:txXfrm>
    </dsp:sp>
    <dsp:sp modelId="{775745D3-C110-3148-B142-C58128BC8EBF}">
      <dsp:nvSpPr>
        <dsp:cNvPr id="0" name=""/>
        <dsp:cNvSpPr/>
      </dsp:nvSpPr>
      <dsp:spPr>
        <a:xfrm>
          <a:off x="2257465" y="1236493"/>
          <a:ext cx="762049" cy="800438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2358475" y="1547095"/>
        <a:ext cx="560029" cy="179234"/>
      </dsp:txXfrm>
    </dsp:sp>
    <dsp:sp modelId="{62211F56-594E-4C49-B939-6CE686928E76}">
      <dsp:nvSpPr>
        <dsp:cNvPr id="0" name=""/>
        <dsp:cNvSpPr/>
      </dsp:nvSpPr>
      <dsp:spPr>
        <a:xfrm>
          <a:off x="3189004" y="593057"/>
          <a:ext cx="2087310" cy="2087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i="1" kern="1200" dirty="0"/>
            <a:t>Paths</a:t>
          </a:r>
          <a:r>
            <a:rPr lang="en-GB" sz="2300" kern="1200" dirty="0"/>
            <a:t> between nodes</a:t>
          </a:r>
        </a:p>
      </dsp:txBody>
      <dsp:txXfrm>
        <a:off x="3290898" y="694951"/>
        <a:ext cx="1883522" cy="1883522"/>
      </dsp:txXfrm>
    </dsp:sp>
    <dsp:sp modelId="{D6929625-30AA-DD40-8242-828C8CBA3234}">
      <dsp:nvSpPr>
        <dsp:cNvPr id="0" name=""/>
        <dsp:cNvSpPr/>
      </dsp:nvSpPr>
      <dsp:spPr>
        <a:xfrm>
          <a:off x="5445805" y="1044134"/>
          <a:ext cx="720004" cy="1185156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>
        <a:off x="5541242" y="1288276"/>
        <a:ext cx="529130" cy="696872"/>
      </dsp:txXfrm>
    </dsp:sp>
    <dsp:sp modelId="{DF4E3B12-DF97-0645-B92A-58049240AF75}">
      <dsp:nvSpPr>
        <dsp:cNvPr id="0" name=""/>
        <dsp:cNvSpPr/>
      </dsp:nvSpPr>
      <dsp:spPr>
        <a:xfrm>
          <a:off x="6335298" y="593057"/>
          <a:ext cx="2087310" cy="2087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i="1" kern="1200" dirty="0"/>
            <a:t>Awareness space </a:t>
          </a:r>
          <a:br>
            <a:rPr lang="en-GB" sz="2300" i="1" kern="1200" dirty="0"/>
          </a:br>
          <a:r>
            <a:rPr lang="en-GB" sz="2300" kern="1200" dirty="0"/>
            <a:t>where people can be involved in crime</a:t>
          </a:r>
        </a:p>
      </dsp:txBody>
      <dsp:txXfrm>
        <a:off x="6437192" y="694951"/>
        <a:ext cx="1883522" cy="18835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117AB-0B97-A544-8226-2262063F97C4}">
      <dsp:nvSpPr>
        <dsp:cNvPr id="0" name=""/>
        <dsp:cNvSpPr/>
      </dsp:nvSpPr>
      <dsp:spPr>
        <a:xfrm>
          <a:off x="1715214" y="1445649"/>
          <a:ext cx="1337151" cy="1337151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EA7600"/>
              </a:solidFill>
            </a:rPr>
            <a:t>Crime in a place</a:t>
          </a:r>
        </a:p>
      </dsp:txBody>
      <dsp:txXfrm>
        <a:off x="1911035" y="1641470"/>
        <a:ext cx="945509" cy="945509"/>
      </dsp:txXfrm>
    </dsp:sp>
    <dsp:sp modelId="{BD440FF2-E362-2E47-AE0E-D1A4A17FA5E8}">
      <dsp:nvSpPr>
        <dsp:cNvPr id="0" name=""/>
        <dsp:cNvSpPr/>
      </dsp:nvSpPr>
      <dsp:spPr>
        <a:xfrm>
          <a:off x="1584542" y="-212461"/>
          <a:ext cx="1598495" cy="1598495"/>
        </a:xfrm>
        <a:prstGeom prst="ellipse">
          <a:avLst/>
        </a:prstGeom>
        <a:solidFill>
          <a:srgbClr val="EA7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Territoriality</a:t>
          </a:r>
        </a:p>
      </dsp:txBody>
      <dsp:txXfrm>
        <a:off x="1818636" y="21633"/>
        <a:ext cx="1130307" cy="1130307"/>
      </dsp:txXfrm>
    </dsp:sp>
    <dsp:sp modelId="{68165EC9-783A-B44D-99B7-737E02E877CD}">
      <dsp:nvSpPr>
        <dsp:cNvPr id="0" name=""/>
        <dsp:cNvSpPr/>
      </dsp:nvSpPr>
      <dsp:spPr>
        <a:xfrm>
          <a:off x="2907344" y="551257"/>
          <a:ext cx="1598495" cy="1598495"/>
        </a:xfrm>
        <a:prstGeom prst="ellipse">
          <a:avLst/>
        </a:prstGeom>
        <a:solidFill>
          <a:srgbClr val="EA7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Access control</a:t>
          </a:r>
        </a:p>
      </dsp:txBody>
      <dsp:txXfrm>
        <a:off x="3141438" y="785351"/>
        <a:ext cx="1130307" cy="1130307"/>
      </dsp:txXfrm>
    </dsp:sp>
    <dsp:sp modelId="{46047C12-F5F1-7C42-968F-64D5755FAB3D}">
      <dsp:nvSpPr>
        <dsp:cNvPr id="0" name=""/>
        <dsp:cNvSpPr/>
      </dsp:nvSpPr>
      <dsp:spPr>
        <a:xfrm>
          <a:off x="2907344" y="2078696"/>
          <a:ext cx="1598495" cy="1598495"/>
        </a:xfrm>
        <a:prstGeom prst="ellipse">
          <a:avLst/>
        </a:prstGeom>
        <a:solidFill>
          <a:srgbClr val="EA7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Surveillance</a:t>
          </a:r>
        </a:p>
      </dsp:txBody>
      <dsp:txXfrm>
        <a:off x="3141438" y="2312790"/>
        <a:ext cx="1130307" cy="1130307"/>
      </dsp:txXfrm>
    </dsp:sp>
    <dsp:sp modelId="{519BF6EC-0CD2-4042-AB20-216148C4DC6A}">
      <dsp:nvSpPr>
        <dsp:cNvPr id="0" name=""/>
        <dsp:cNvSpPr/>
      </dsp:nvSpPr>
      <dsp:spPr>
        <a:xfrm>
          <a:off x="1584542" y="2842416"/>
          <a:ext cx="1598495" cy="1598495"/>
        </a:xfrm>
        <a:prstGeom prst="ellipse">
          <a:avLst/>
        </a:prstGeom>
        <a:solidFill>
          <a:srgbClr val="EA7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Target hardening</a:t>
          </a:r>
        </a:p>
      </dsp:txBody>
      <dsp:txXfrm>
        <a:off x="1818636" y="3076510"/>
        <a:ext cx="1130307" cy="1130307"/>
      </dsp:txXfrm>
    </dsp:sp>
    <dsp:sp modelId="{335E6133-994F-384F-89CA-08B504EB2F29}">
      <dsp:nvSpPr>
        <dsp:cNvPr id="0" name=""/>
        <dsp:cNvSpPr/>
      </dsp:nvSpPr>
      <dsp:spPr>
        <a:xfrm>
          <a:off x="261741" y="2078696"/>
          <a:ext cx="1598495" cy="1598495"/>
        </a:xfrm>
        <a:prstGeom prst="ellipse">
          <a:avLst/>
        </a:prstGeom>
        <a:solidFill>
          <a:srgbClr val="EA7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Image</a:t>
          </a:r>
        </a:p>
      </dsp:txBody>
      <dsp:txXfrm>
        <a:off x="495835" y="2312790"/>
        <a:ext cx="1130307" cy="1130307"/>
      </dsp:txXfrm>
    </dsp:sp>
    <dsp:sp modelId="{51615FC0-D335-5949-A844-29434A934F06}">
      <dsp:nvSpPr>
        <dsp:cNvPr id="0" name=""/>
        <dsp:cNvSpPr/>
      </dsp:nvSpPr>
      <dsp:spPr>
        <a:xfrm>
          <a:off x="261741" y="551257"/>
          <a:ext cx="1598495" cy="1598495"/>
        </a:xfrm>
        <a:prstGeom prst="ellipse">
          <a:avLst/>
        </a:prstGeom>
        <a:solidFill>
          <a:srgbClr val="EA7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Activity support</a:t>
          </a:r>
        </a:p>
      </dsp:txBody>
      <dsp:txXfrm>
        <a:off x="495835" y="785351"/>
        <a:ext cx="1130307" cy="11303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5A918-3CC7-9746-BCBE-0B804B1A81C0}">
      <dsp:nvSpPr>
        <dsp:cNvPr id="0" name=""/>
        <dsp:cNvSpPr/>
      </dsp:nvSpPr>
      <dsp:spPr>
        <a:xfrm>
          <a:off x="0" y="0"/>
          <a:ext cx="6739200" cy="726352"/>
        </a:xfrm>
        <a:prstGeom prst="roundRect">
          <a:avLst>
            <a:gd name="adj" fmla="val 10000"/>
          </a:avLst>
        </a:prstGeom>
        <a:noFill/>
        <a:ln w="38100">
          <a:solidFill>
            <a:srgbClr val="EA76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Summarise</a:t>
          </a:r>
          <a:r>
            <a:rPr lang="en-US" sz="2400" kern="1200" dirty="0">
              <a:solidFill>
                <a:schemeClr val="tx1"/>
              </a:solidFill>
            </a:rPr>
            <a:t> the problem</a:t>
          </a:r>
        </a:p>
      </dsp:txBody>
      <dsp:txXfrm>
        <a:off x="21274" y="21274"/>
        <a:ext cx="5894032" cy="683804"/>
      </dsp:txXfrm>
    </dsp:sp>
    <dsp:sp modelId="{DFDA295C-E2B9-8645-AC90-0F793E43E2BD}">
      <dsp:nvSpPr>
        <dsp:cNvPr id="0" name=""/>
        <dsp:cNvSpPr/>
      </dsp:nvSpPr>
      <dsp:spPr>
        <a:xfrm>
          <a:off x="564407" y="858416"/>
          <a:ext cx="6739200" cy="726352"/>
        </a:xfrm>
        <a:prstGeom prst="roundRect">
          <a:avLst>
            <a:gd name="adj" fmla="val 10000"/>
          </a:avLst>
        </a:prstGeom>
        <a:noFill/>
        <a:ln w="38100">
          <a:solidFill>
            <a:srgbClr val="EA76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Choose 3–5 hypotheses to test</a:t>
          </a:r>
        </a:p>
      </dsp:txBody>
      <dsp:txXfrm>
        <a:off x="585681" y="879690"/>
        <a:ext cx="5660115" cy="683804"/>
      </dsp:txXfrm>
    </dsp:sp>
    <dsp:sp modelId="{77AD7E4D-5259-4C43-A8DA-8C1AB5104996}">
      <dsp:nvSpPr>
        <dsp:cNvPr id="0" name=""/>
        <dsp:cNvSpPr/>
      </dsp:nvSpPr>
      <dsp:spPr>
        <a:xfrm>
          <a:off x="1120392" y="1716832"/>
          <a:ext cx="6739200" cy="726352"/>
        </a:xfrm>
        <a:prstGeom prst="roundRect">
          <a:avLst>
            <a:gd name="adj" fmla="val 10000"/>
          </a:avLst>
        </a:prstGeom>
        <a:noFill/>
        <a:ln w="38100">
          <a:solidFill>
            <a:srgbClr val="EA76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Analyse</a:t>
          </a:r>
          <a:r>
            <a:rPr lang="en-US" sz="2400" kern="1200" dirty="0">
              <a:solidFill>
                <a:schemeClr val="tx1"/>
              </a:solidFill>
            </a:rPr>
            <a:t> those hypotheses</a:t>
          </a:r>
        </a:p>
      </dsp:txBody>
      <dsp:txXfrm>
        <a:off x="1141666" y="1738106"/>
        <a:ext cx="5668539" cy="683804"/>
      </dsp:txXfrm>
    </dsp:sp>
    <dsp:sp modelId="{E9DBA163-7C66-534A-80E5-DBBEF20F18F3}">
      <dsp:nvSpPr>
        <dsp:cNvPr id="0" name=""/>
        <dsp:cNvSpPr/>
      </dsp:nvSpPr>
      <dsp:spPr>
        <a:xfrm>
          <a:off x="1684799" y="2575248"/>
          <a:ext cx="6739200" cy="726352"/>
        </a:xfrm>
        <a:prstGeom prst="roundRect">
          <a:avLst>
            <a:gd name="adj" fmla="val 10000"/>
          </a:avLst>
        </a:prstGeom>
        <a:noFill/>
        <a:ln w="38100">
          <a:solidFill>
            <a:srgbClr val="EA76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Draw conclusions</a:t>
          </a:r>
        </a:p>
      </dsp:txBody>
      <dsp:txXfrm>
        <a:off x="1706073" y="2596522"/>
        <a:ext cx="5660115" cy="683804"/>
      </dsp:txXfrm>
    </dsp:sp>
    <dsp:sp modelId="{A957E55A-8F0E-564B-BBAC-83F653CADFDA}">
      <dsp:nvSpPr>
        <dsp:cNvPr id="0" name=""/>
        <dsp:cNvSpPr/>
      </dsp:nvSpPr>
      <dsp:spPr>
        <a:xfrm>
          <a:off x="6267071" y="556319"/>
          <a:ext cx="472128" cy="472128"/>
        </a:xfrm>
        <a:prstGeom prst="downArrow">
          <a:avLst>
            <a:gd name="adj1" fmla="val 55000"/>
            <a:gd name="adj2" fmla="val 45000"/>
          </a:avLst>
        </a:prstGeom>
        <a:solidFill>
          <a:srgbClr val="EA7600"/>
        </a:solidFill>
        <a:ln w="38100" cap="flat" cmpd="sng" algn="ctr">
          <a:solidFill>
            <a:srgbClr val="FFFF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>
            <a:solidFill>
              <a:srgbClr val="D91D5B"/>
            </a:solidFill>
          </a:endParaRPr>
        </a:p>
      </dsp:txBody>
      <dsp:txXfrm>
        <a:off x="6373300" y="556319"/>
        <a:ext cx="259670" cy="355276"/>
      </dsp:txXfrm>
    </dsp:sp>
    <dsp:sp modelId="{1FAD3D19-D879-B644-ACB2-F20E39B3223F}">
      <dsp:nvSpPr>
        <dsp:cNvPr id="0" name=""/>
        <dsp:cNvSpPr/>
      </dsp:nvSpPr>
      <dsp:spPr>
        <a:xfrm>
          <a:off x="6831479" y="1414736"/>
          <a:ext cx="472128" cy="472128"/>
        </a:xfrm>
        <a:prstGeom prst="downArrow">
          <a:avLst>
            <a:gd name="adj1" fmla="val 55000"/>
            <a:gd name="adj2" fmla="val 45000"/>
          </a:avLst>
        </a:prstGeom>
        <a:solidFill>
          <a:srgbClr val="EA7600"/>
        </a:solidFill>
        <a:ln w="38100" cap="flat" cmpd="sng" algn="ctr">
          <a:solidFill>
            <a:srgbClr val="FFFF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>
            <a:solidFill>
              <a:srgbClr val="D91D5B"/>
            </a:solidFill>
          </a:endParaRPr>
        </a:p>
      </dsp:txBody>
      <dsp:txXfrm>
        <a:off x="6937708" y="1414736"/>
        <a:ext cx="259670" cy="355276"/>
      </dsp:txXfrm>
    </dsp:sp>
    <dsp:sp modelId="{9F534C01-5AA0-AE42-9078-1288B59DC9A8}">
      <dsp:nvSpPr>
        <dsp:cNvPr id="0" name=""/>
        <dsp:cNvSpPr/>
      </dsp:nvSpPr>
      <dsp:spPr>
        <a:xfrm>
          <a:off x="7387463" y="2273152"/>
          <a:ext cx="472128" cy="472128"/>
        </a:xfrm>
        <a:prstGeom prst="downArrow">
          <a:avLst>
            <a:gd name="adj1" fmla="val 55000"/>
            <a:gd name="adj2" fmla="val 45000"/>
          </a:avLst>
        </a:prstGeom>
        <a:solidFill>
          <a:srgbClr val="EA7600"/>
        </a:solidFill>
        <a:ln w="38100" cap="flat" cmpd="sng" algn="ctr">
          <a:solidFill>
            <a:srgbClr val="FFFF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>
            <a:solidFill>
              <a:srgbClr val="D91D5B"/>
            </a:solidFill>
          </a:endParaRPr>
        </a:p>
      </dsp:txBody>
      <dsp:txXfrm>
        <a:off x="7493692" y="2273152"/>
        <a:ext cx="259670" cy="3552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7A848-CEE9-2E4C-88D4-3A15E34C9D1F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2AD9B-210B-A545-8A1E-463FED092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55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A76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1" y="1235076"/>
            <a:ext cx="3491999" cy="2338304"/>
          </a:xfrm>
        </p:spPr>
        <p:txBody>
          <a:bodyPr lIns="0" tIns="0" rIns="0" bIns="0" anchor="b"/>
          <a:lstStyle>
            <a:lvl1pPr>
              <a:defRPr>
                <a:solidFill>
                  <a:srgbClr val="EA76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3623504"/>
            <a:ext cx="3491999" cy="1314450"/>
          </a:xfr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DA4E62-BA19-D347-A260-892A475328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336" y="464820"/>
            <a:ext cx="4931664" cy="46786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628BF15-CD8E-6B44-A939-7591AAC5DD5F}"/>
              </a:ext>
            </a:extLst>
          </p:cNvPr>
          <p:cNvGrpSpPr/>
          <p:nvPr userDrawn="1"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9" name="Freeform 24">
              <a:extLst>
                <a:ext uri="{FF2B5EF4-FFF2-40B4-BE49-F238E27FC236}">
                  <a16:creationId xmlns:a16="http://schemas.microsoft.com/office/drawing/2014/main" id="{613002D6-2AF3-CC4B-B0ED-A37A224C0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42D3B0-629D-8243-8BE9-640E05E43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815D382-BB18-CA40-AFDA-B529DA65A756}"/>
              </a:ext>
            </a:extLst>
          </p:cNvPr>
          <p:cNvSpPr txBox="1"/>
          <p:nvPr userDrawn="1"/>
        </p:nvSpPr>
        <p:spPr>
          <a:xfrm>
            <a:off x="294124" y="253355"/>
            <a:ext cx="2019784" cy="1692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rial"/>
                <a:cs typeface="Arial"/>
              </a:rPr>
              <a:t>SECURITY &amp; CRIME SCIENCE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5750"/>
            <a:ext cx="8305800" cy="3960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0C1F18-7600-4F0B-911D-FD3614860AD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371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4932D5-8EDC-6641-9DA8-212A8466D4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836"/>
            <a:ext cx="9144000" cy="4931664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1CFBA91A-C40A-3149-9181-3103019447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03158" y="739774"/>
            <a:ext cx="4605866" cy="3286687"/>
          </a:xfrm>
          <a:prstGeom prst="rect">
            <a:avLst/>
          </a:prstGeom>
          <a:solidFill>
            <a:schemeClr val="bg1"/>
          </a:solidFill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180000" tIns="180000" rIns="180000" bIns="360000" numCol="1" spcCol="7200000" anchor="b">
            <a:noAutofit/>
          </a:bodyPr>
          <a:lstStyle/>
          <a:p>
            <a:pPr>
              <a:lnSpc>
                <a:spcPts val="2700"/>
              </a:lnSpc>
            </a:pPr>
            <a:endParaRPr lang="en-GB" sz="2800" baseline="30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158" y="730825"/>
            <a:ext cx="4605866" cy="3286688"/>
          </a:xfrm>
          <a:solidFill>
            <a:srgbClr val="EA7600">
              <a:alpha val="10000"/>
            </a:srgbClr>
          </a:solidFill>
        </p:spPr>
        <p:txBody>
          <a:bodyPr lIns="180000" tIns="180000" rIns="180000" bIns="360000" anchor="b"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01EB8A-5AB4-8E43-B952-CCD7D0B6DE47}"/>
              </a:ext>
            </a:extLst>
          </p:cNvPr>
          <p:cNvGrpSpPr/>
          <p:nvPr userDrawn="1"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63B503A-002F-1B47-8F3F-6FC064382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FDB2BF-3607-D74D-A0E3-E346B1D21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77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8" y="1286847"/>
            <a:ext cx="8424000" cy="3274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E52E7-632E-6341-94EF-3C1378089E62}"/>
              </a:ext>
            </a:extLst>
          </p:cNvPr>
          <p:cNvSpPr txBox="1"/>
          <p:nvPr userDrawn="1"/>
        </p:nvSpPr>
        <p:spPr>
          <a:xfrm>
            <a:off x="360001" y="4562111"/>
            <a:ext cx="7703999" cy="40011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>
              <a:tabLst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32AC4-B196-CE47-B225-8B8D45E0B678}"/>
              </a:ext>
            </a:extLst>
          </p:cNvPr>
          <p:cNvSpPr txBox="1"/>
          <p:nvPr userDrawn="1"/>
        </p:nvSpPr>
        <p:spPr>
          <a:xfrm>
            <a:off x="8063999" y="4562111"/>
            <a:ext cx="720000" cy="39960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 algn="r">
              <a:tabLst/>
            </a:pPr>
            <a:fld id="{AE4E4951-3466-874B-897F-5208828B0AA8}" type="slidenum">
              <a:rPr lang="en-US" sz="1000" smtClean="0">
                <a:solidFill>
                  <a:srgbClr val="8C8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rgbClr val="8C8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82B087-7017-954B-B3EF-7E5751552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7703999" cy="399601"/>
          </a:xfrm>
          <a:solidFill>
            <a:schemeClr val="bg1">
              <a:alpha val="85000"/>
            </a:schemeClr>
          </a:solidFill>
        </p:spPr>
        <p:txBody>
          <a:bodyPr lIns="36000" tIns="36000" rIns="36000" bIns="36000">
            <a:normAutofit/>
          </a:bodyPr>
          <a:lstStyle>
            <a:lvl1pPr marL="538163" indent="-538163">
              <a:tabLst/>
              <a:defRPr sz="1000">
                <a:solidFill>
                  <a:srgbClr val="8C8279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9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E147E9-071D-5C47-8258-1E5F2FEDE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286847"/>
            <a:ext cx="4031999" cy="3274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8947A6C-8D61-274A-AD13-FD02D61C7E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7703999" cy="399601"/>
          </a:xfrm>
        </p:spPr>
        <p:txBody>
          <a:bodyPr>
            <a:normAutofit/>
          </a:bodyPr>
          <a:lstStyle>
            <a:lvl1pPr marL="538163" indent="-538163">
              <a:tabLst/>
              <a:defRPr sz="1000">
                <a:solidFill>
                  <a:srgbClr val="8C8279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719A2F-8356-F848-85F9-757DA0B426C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752004" y="1286847"/>
            <a:ext cx="4031999" cy="3274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5059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15C32EB-C96B-DB47-A509-D12093B71B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7703999" cy="399601"/>
          </a:xfrm>
          <a:solidFill>
            <a:schemeClr val="bg1"/>
          </a:solidFill>
        </p:spPr>
        <p:txBody>
          <a:bodyPr>
            <a:normAutofit/>
          </a:bodyPr>
          <a:lstStyle>
            <a:lvl1pPr marL="538163" indent="-538163">
              <a:tabLst/>
              <a:defRPr sz="1000">
                <a:solidFill>
                  <a:srgbClr val="8C8279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3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8" y="360000"/>
            <a:ext cx="8424000" cy="4201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E52E7-632E-6341-94EF-3C1378089E62}"/>
              </a:ext>
            </a:extLst>
          </p:cNvPr>
          <p:cNvSpPr txBox="1"/>
          <p:nvPr userDrawn="1"/>
        </p:nvSpPr>
        <p:spPr>
          <a:xfrm>
            <a:off x="360001" y="4562111"/>
            <a:ext cx="7703999" cy="40011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>
              <a:tabLst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32AC4-B196-CE47-B225-8B8D45E0B678}"/>
              </a:ext>
            </a:extLst>
          </p:cNvPr>
          <p:cNvSpPr txBox="1"/>
          <p:nvPr userDrawn="1"/>
        </p:nvSpPr>
        <p:spPr>
          <a:xfrm>
            <a:off x="8063999" y="4562111"/>
            <a:ext cx="720000" cy="39960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 algn="r">
              <a:tabLst/>
            </a:pPr>
            <a:fld id="{AE4E4951-3466-874B-897F-5208828B0AA8}" type="slidenum">
              <a:rPr lang="en-US" sz="1000" smtClean="0">
                <a:solidFill>
                  <a:srgbClr val="8C8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rgbClr val="8C8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82B087-7017-954B-B3EF-7E5751552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7703999" cy="399601"/>
          </a:xfrm>
          <a:solidFill>
            <a:schemeClr val="bg1">
              <a:alpha val="85000"/>
            </a:schemeClr>
          </a:solidFill>
        </p:spPr>
        <p:txBody>
          <a:bodyPr lIns="36000" tIns="36000" rIns="36000" bIns="36000">
            <a:normAutofit/>
          </a:bodyPr>
          <a:lstStyle>
            <a:lvl1pPr marL="538163" indent="-538163">
              <a:tabLst/>
              <a:defRPr sz="1000">
                <a:solidFill>
                  <a:srgbClr val="8C8279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3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8" y="360000"/>
            <a:ext cx="8424000" cy="4424400"/>
          </a:xfrm>
        </p:spPr>
        <p:txBody>
          <a:bodyPr>
            <a:normAutofit/>
          </a:bodyPr>
          <a:lstStyle>
            <a:lvl1pPr>
              <a:lnSpc>
                <a:spcPts val="3500"/>
              </a:lnSpc>
              <a:spcBef>
                <a:spcPts val="900"/>
              </a:spcBef>
              <a:spcAft>
                <a:spcPts val="900"/>
              </a:spcAft>
              <a:defRPr sz="3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E52E7-632E-6341-94EF-3C1378089E62}"/>
              </a:ext>
            </a:extLst>
          </p:cNvPr>
          <p:cNvSpPr txBox="1"/>
          <p:nvPr userDrawn="1"/>
        </p:nvSpPr>
        <p:spPr>
          <a:xfrm>
            <a:off x="360001" y="4562111"/>
            <a:ext cx="7703999" cy="40011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>
              <a:tabLst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32AC4-B196-CE47-B225-8B8D45E0B678}"/>
              </a:ext>
            </a:extLst>
          </p:cNvPr>
          <p:cNvSpPr txBox="1"/>
          <p:nvPr userDrawn="1"/>
        </p:nvSpPr>
        <p:spPr>
          <a:xfrm>
            <a:off x="8063999" y="4562111"/>
            <a:ext cx="720000" cy="39960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 algn="r">
              <a:tabLst/>
            </a:pPr>
            <a:fld id="{AE4E4951-3466-874B-897F-5208828B0AA8}" type="slidenum">
              <a:rPr lang="en-US" sz="1000" smtClean="0">
                <a:solidFill>
                  <a:srgbClr val="8C8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rgbClr val="8C8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B4EA9D-6CA4-E245-AA4D-566D9E334F56}"/>
              </a:ext>
            </a:extLst>
          </p:cNvPr>
          <p:cNvSpPr/>
          <p:nvPr userDrawn="1"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000" y="360000"/>
            <a:ext cx="6983999" cy="4424400"/>
          </a:xfrm>
        </p:spPr>
        <p:txBody>
          <a:bodyPr>
            <a:normAutofit/>
          </a:bodyPr>
          <a:lstStyle>
            <a:lvl1pPr algn="ctr">
              <a:lnSpc>
                <a:spcPts val="43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E52E7-632E-6341-94EF-3C1378089E62}"/>
              </a:ext>
            </a:extLst>
          </p:cNvPr>
          <p:cNvSpPr txBox="1"/>
          <p:nvPr userDrawn="1"/>
        </p:nvSpPr>
        <p:spPr>
          <a:xfrm>
            <a:off x="360001" y="4562111"/>
            <a:ext cx="7703999" cy="40011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>
              <a:tabLst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32AC4-B196-CE47-B225-8B8D45E0B678}"/>
              </a:ext>
            </a:extLst>
          </p:cNvPr>
          <p:cNvSpPr txBox="1"/>
          <p:nvPr userDrawn="1"/>
        </p:nvSpPr>
        <p:spPr>
          <a:xfrm>
            <a:off x="8063999" y="4562111"/>
            <a:ext cx="720000" cy="39960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 algn="r">
              <a:tabLst/>
            </a:pPr>
            <a:fld id="{AE4E4951-3466-874B-897F-5208828B0AA8}" type="slidenum">
              <a:rPr lang="en-US" sz="1000" smtClean="0">
                <a:solidFill>
                  <a:srgbClr val="E1E1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rgbClr val="E1E1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7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914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424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8" y="1286847"/>
            <a:ext cx="8424000" cy="327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01D2AD-96A4-9540-8E00-BD6E2BFD834B}"/>
              </a:ext>
            </a:extLst>
          </p:cNvPr>
          <p:cNvSpPr/>
          <p:nvPr userDrawn="1"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A25C1D-584E-9C45-A800-12BC8EDB4E00}"/>
              </a:ext>
            </a:extLst>
          </p:cNvPr>
          <p:cNvSpPr txBox="1"/>
          <p:nvPr userDrawn="1"/>
        </p:nvSpPr>
        <p:spPr>
          <a:xfrm>
            <a:off x="8063999" y="4562111"/>
            <a:ext cx="720000" cy="39960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 algn="r">
              <a:tabLst/>
            </a:pPr>
            <a:fld id="{AE4E4951-3466-874B-897F-5208828B0AA8}" type="slidenum">
              <a:rPr lang="en-US" sz="1000" smtClean="0">
                <a:solidFill>
                  <a:srgbClr val="8C8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>
              <a:solidFill>
                <a:srgbClr val="8C8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55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2" r:id="rId4"/>
    <p:sldLayoutId id="2147483654" r:id="rId5"/>
    <p:sldLayoutId id="2147483661" r:id="rId6"/>
    <p:sldLayoutId id="2147483663" r:id="rId7"/>
    <p:sldLayoutId id="2147483662" r:id="rId8"/>
    <p:sldLayoutId id="2147483655" r:id="rId9"/>
    <p:sldLayoutId id="2147483664" r:id="rId10"/>
  </p:sldLayoutIdLst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4572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4025" indent="-274638" algn="l" defTabSz="4572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766763" indent="-228600" algn="l" defTabSz="4572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Arial"/>
        <a:buChar char="•"/>
        <a:tabLst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lic.kr/p/bCtytc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ommons.wikimedia.org/wiki/File:Camden_High_Street,_17_May_2016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metro.co.uk/2019/09/13/one-dead-another-injured-double-stabbing-north-london-10735951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iscovery.ucl.ac.uk/1464459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doi.org/10.1093/oxfordhb/9780190279707.013.17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co.uk/article/mapping-murder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popcenter.asu.edu/content/understanding-risky-facilities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1.png"/><Relationship Id="rId18" Type="http://schemas.openxmlformats.org/officeDocument/2006/relationships/hyperlink" Target="https://commons.wikimedia.org/wiki/File:Ministry_of_Sound_Club.jpg" TargetMode="External"/><Relationship Id="rId3" Type="http://schemas.microsoft.com/office/2007/relationships/hdphoto" Target="../media/hdphoto5.wdp"/><Relationship Id="rId21" Type="http://schemas.openxmlformats.org/officeDocument/2006/relationships/hyperlink" Target="https://flic.kr/p/4WE8Px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0.jpeg"/><Relationship Id="rId17" Type="http://schemas.openxmlformats.org/officeDocument/2006/relationships/hyperlink" Target="https://flic.kr/p/2b1g8Nx" TargetMode="External"/><Relationship Id="rId2" Type="http://schemas.openxmlformats.org/officeDocument/2006/relationships/image" Target="../media/image24.png"/><Relationship Id="rId16" Type="http://schemas.openxmlformats.org/officeDocument/2006/relationships/hyperlink" Target="https://commons.wikimedia.org/wiki/File:Druids_Head_Pub_Kingston.jpg" TargetMode="External"/><Relationship Id="rId20" Type="http://schemas.openxmlformats.org/officeDocument/2006/relationships/hyperlink" Target="https://flic.kr/p/6K5xSW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openxmlformats.org/officeDocument/2006/relationships/hyperlink" Target="https://flic.kr/p/MurZQ" TargetMode="External"/><Relationship Id="rId10" Type="http://schemas.openxmlformats.org/officeDocument/2006/relationships/image" Target="../media/image29.png"/><Relationship Id="rId19" Type="http://schemas.openxmlformats.org/officeDocument/2006/relationships/hyperlink" Target="https://commons.wikimedia.org/wiki/File:Ronnie_Scotts_Jazz_Club_sign.jpg" TargetMode="External"/><Relationship Id="rId4" Type="http://schemas.openxmlformats.org/officeDocument/2006/relationships/image" Target="../media/image25.jpeg"/><Relationship Id="rId9" Type="http://schemas.openxmlformats.org/officeDocument/2006/relationships/image" Target="../media/image28.jpeg"/><Relationship Id="rId1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mirror.co.uk/news/uk-news/breaking-hale-barnes-stabbing-boy-14080273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s://doi.org/10.1177/0885412215595440" TargetMode="Externa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3/06/02/arts/design/a-prescription-for-plazas-and-public-spaces.html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iscovery.ucl.ac.uk/id/eprint/1393275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lic.kr/p/bCtytc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ce.uk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ce.uk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ce.uk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ce.uk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93/oxfordhb/9780190279707.013.13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6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road, building, man&#10;&#10;Description automatically generated">
            <a:extLst>
              <a:ext uri="{FF2B5EF4-FFF2-40B4-BE49-F238E27FC236}">
                <a16:creationId xmlns:a16="http://schemas.microsoft.com/office/drawing/2014/main" id="{2CD97FE1-10C1-944E-8EBB-A097CE8E46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94124" y="253355"/>
            <a:ext cx="3909725" cy="1692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JILL DANDO INSTITUTE OF SECURITY &amp; CRIME SCIENCE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F0A0E-5BD1-AF40-A8E5-479588D92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74257"/>
            <a:ext cx="4203849" cy="2430062"/>
          </a:xfrm>
          <a:solidFill>
            <a:srgbClr val="FFFFFF">
              <a:alpha val="89804"/>
            </a:srgbClr>
          </a:solidFill>
        </p:spPr>
        <p:txBody>
          <a:bodyPr wrap="square" lIns="360000" tIns="360000" rIns="180000" bIns="360000" anchor="ctr">
            <a:spAutoFit/>
          </a:bodyPr>
          <a:lstStyle/>
          <a:p>
            <a:r>
              <a:rPr lang="en-US" b="1" dirty="0"/>
              <a:t>Hot spots</a:t>
            </a:r>
            <a:br>
              <a:rPr lang="en-US" b="1" dirty="0"/>
            </a:br>
            <a:r>
              <a:rPr lang="en-US" dirty="0"/>
              <a:t>how they form and ways to </a:t>
            </a:r>
            <a:r>
              <a:rPr lang="en-US" dirty="0" err="1"/>
              <a:t>analyse</a:t>
            </a:r>
            <a:r>
              <a:rPr lang="en-US" dirty="0"/>
              <a:t> them</a:t>
            </a:r>
            <a:br>
              <a:rPr lang="en-US" dirty="0"/>
            </a:br>
            <a:br>
              <a:rPr lang="en-US" dirty="0"/>
            </a:br>
            <a:r>
              <a:rPr lang="en-US" sz="2000" dirty="0">
                <a:solidFill>
                  <a:schemeClr val="tx1"/>
                </a:solidFill>
              </a:rPr>
              <a:t>Dr Matt Ashby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0BF2CE6-9D02-2A40-BE05-52F3B6366EFA}"/>
              </a:ext>
            </a:extLst>
          </p:cNvPr>
          <p:cNvSpPr txBox="1">
            <a:spLocks/>
          </p:cNvSpPr>
          <p:nvPr/>
        </p:nvSpPr>
        <p:spPr>
          <a:xfrm>
            <a:off x="359999" y="4588448"/>
            <a:ext cx="7703999" cy="39960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4025" indent="-274638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66763" indent="-22860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EBEBEB"/>
                </a:solidFill>
              </a:rPr>
              <a:t>Image:	</a:t>
            </a:r>
            <a:r>
              <a:rPr lang="en-US" sz="1000" dirty="0">
                <a:solidFill>
                  <a:srgbClr val="EBEBE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 Midlands Police</a:t>
            </a:r>
            <a:endParaRPr lang="en-US" sz="10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6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on a city street&#10;&#10;Description automatically generated">
            <a:extLst>
              <a:ext uri="{FF2B5EF4-FFF2-40B4-BE49-F238E27FC236}">
                <a16:creationId xmlns:a16="http://schemas.microsoft.com/office/drawing/2014/main" id="{82E30A5F-0E23-D242-A6FB-9B305DBEC3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3F2D281-167A-614C-991D-00AC9C56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8449"/>
            <a:ext cx="4420344" cy="624296"/>
          </a:xfrm>
          <a:solidFill>
            <a:schemeClr val="bg1"/>
          </a:solidFill>
        </p:spPr>
        <p:txBody>
          <a:bodyPr wrap="square" lIns="90000" tIns="90000" bIns="36000"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Places shape activities 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419653-D45D-F14F-A52C-8BA5C656D4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1503525" cy="399601"/>
          </a:xfrm>
          <a:solidFill>
            <a:schemeClr val="bg1">
              <a:alpha val="67000"/>
            </a:schemeClr>
          </a:solidFill>
        </p:spPr>
        <p:txBody>
          <a:bodyPr/>
          <a:lstStyle/>
          <a:p>
            <a:r>
              <a:rPr lang="en-US" dirty="0"/>
              <a:t>Image:	</a:t>
            </a:r>
            <a:r>
              <a:rPr lang="en-US" dirty="0">
                <a:hlinkClick r:id="rId4"/>
              </a:rPr>
              <a:t>Clem Rutter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EC8D19-AB98-0A4A-9142-917E91B57FEC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7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ll building in a city&#10;&#10;Description automatically generated">
            <a:extLst>
              <a:ext uri="{FF2B5EF4-FFF2-40B4-BE49-F238E27FC236}">
                <a16:creationId xmlns:a16="http://schemas.microsoft.com/office/drawing/2014/main" id="{1BC9C8A6-0185-4040-8BDC-F59A1B97A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3F2D281-167A-614C-991D-00AC9C56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498449"/>
            <a:ext cx="7557085" cy="624296"/>
          </a:xfrm>
          <a:solidFill>
            <a:schemeClr val="bg1"/>
          </a:solidFill>
        </p:spPr>
        <p:txBody>
          <a:bodyPr wrap="square" lIns="90000" tIns="90000" bIns="36000"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… and activities shape opportunities for crime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419653-D45D-F14F-A52C-8BA5C656D4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1503525" cy="399601"/>
          </a:xfrm>
          <a:solidFill>
            <a:schemeClr val="bg1">
              <a:alpha val="67000"/>
            </a:schemeClr>
          </a:solidFill>
        </p:spPr>
        <p:txBody>
          <a:bodyPr/>
          <a:lstStyle/>
          <a:p>
            <a:r>
              <a:rPr lang="en-US" dirty="0"/>
              <a:t>Image:	</a:t>
            </a:r>
            <a:r>
              <a:rPr lang="en-US" dirty="0" err="1">
                <a:hlinkClick r:id="rId4"/>
              </a:rPr>
              <a:t>Metro.co.uk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EC8D19-AB98-0A4A-9142-917E91B57FEC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8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F50CEA4-2A7B-664E-8082-BB27F0450D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8D687E-9E19-D84D-B050-BC4E089A0A37}"/>
              </a:ext>
            </a:extLst>
          </p:cNvPr>
          <p:cNvCxnSpPr/>
          <p:nvPr/>
        </p:nvCxnSpPr>
        <p:spPr bwMode="auto">
          <a:xfrm flipH="1">
            <a:off x="4174510" y="1305046"/>
            <a:ext cx="1201738" cy="2717800"/>
          </a:xfrm>
          <a:prstGeom prst="line">
            <a:avLst/>
          </a:prstGeom>
          <a:solidFill>
            <a:schemeClr val="accent1"/>
          </a:solidFill>
          <a:ln w="254000" cap="flat" cmpd="sng" algn="ctr">
            <a:solidFill>
              <a:srgbClr val="FFFF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A605E8E-DB0F-5A45-ADB3-E114686ECD43}"/>
              </a:ext>
            </a:extLst>
          </p:cNvPr>
          <p:cNvSpPr txBox="1"/>
          <p:nvPr/>
        </p:nvSpPr>
        <p:spPr>
          <a:xfrm>
            <a:off x="6506852" y="3607303"/>
            <a:ext cx="484254" cy="584775"/>
          </a:xfrm>
          <a:prstGeom prst="rect">
            <a:avLst/>
          </a:prstGeom>
          <a:solidFill>
            <a:srgbClr val="EA7600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72D0D13-CB6A-1A4B-B965-D7B2BA81B107}"/>
              </a:ext>
            </a:extLst>
          </p:cNvPr>
          <p:cNvSpPr/>
          <p:nvPr/>
        </p:nvSpPr>
        <p:spPr bwMode="auto">
          <a:xfrm rot="10800000" flipH="1" flipV="1">
            <a:off x="5352341" y="2929973"/>
            <a:ext cx="1026114" cy="1008112"/>
          </a:xfrm>
          <a:custGeom>
            <a:avLst/>
            <a:gdLst>
              <a:gd name="connsiteX0" fmla="*/ 0 w 766482"/>
              <a:gd name="connsiteY0" fmla="*/ 0 h 753035"/>
              <a:gd name="connsiteX1" fmla="*/ 766482 w 766482"/>
              <a:gd name="connsiteY1" fmla="*/ 753035 h 753035"/>
              <a:gd name="connsiteX0" fmla="*/ 0 w 766482"/>
              <a:gd name="connsiteY0" fmla="*/ 0 h 753035"/>
              <a:gd name="connsiteX1" fmla="*/ 766482 w 766482"/>
              <a:gd name="connsiteY1" fmla="*/ 753035 h 753035"/>
              <a:gd name="connsiteX0" fmla="*/ 0 w 766482"/>
              <a:gd name="connsiteY0" fmla="*/ 0 h 753035"/>
              <a:gd name="connsiteX1" fmla="*/ 766482 w 766482"/>
              <a:gd name="connsiteY1" fmla="*/ 753035 h 75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6482" h="753035">
                <a:moveTo>
                  <a:pt x="0" y="0"/>
                </a:moveTo>
                <a:cubicBezTo>
                  <a:pt x="13447" y="385483"/>
                  <a:pt x="363070" y="730623"/>
                  <a:pt x="766482" y="753035"/>
                </a:cubicBezTo>
              </a:path>
            </a:pathLst>
          </a:custGeom>
          <a:noFill/>
          <a:ln w="38100" cap="flat" cmpd="sng" algn="ctr">
            <a:solidFill>
              <a:srgbClr val="EA76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4D75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EFCB452-2D8D-0D4E-9B3C-CAFDBD592E8C}"/>
              </a:ext>
            </a:extLst>
          </p:cNvPr>
          <p:cNvSpPr/>
          <p:nvPr/>
        </p:nvSpPr>
        <p:spPr bwMode="auto">
          <a:xfrm rot="10800000" flipH="1">
            <a:off x="4854212" y="1059436"/>
            <a:ext cx="1756602" cy="1526294"/>
          </a:xfrm>
          <a:custGeom>
            <a:avLst/>
            <a:gdLst>
              <a:gd name="connsiteX0" fmla="*/ 0 w 766482"/>
              <a:gd name="connsiteY0" fmla="*/ 0 h 753035"/>
              <a:gd name="connsiteX1" fmla="*/ 766482 w 766482"/>
              <a:gd name="connsiteY1" fmla="*/ 753035 h 753035"/>
              <a:gd name="connsiteX0" fmla="*/ 0 w 766482"/>
              <a:gd name="connsiteY0" fmla="*/ 0 h 753035"/>
              <a:gd name="connsiteX1" fmla="*/ 766482 w 766482"/>
              <a:gd name="connsiteY1" fmla="*/ 753035 h 753035"/>
              <a:gd name="connsiteX0" fmla="*/ 0 w 766482"/>
              <a:gd name="connsiteY0" fmla="*/ 0 h 753035"/>
              <a:gd name="connsiteX1" fmla="*/ 766482 w 766482"/>
              <a:gd name="connsiteY1" fmla="*/ 753035 h 75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6482" h="753035">
                <a:moveTo>
                  <a:pt x="0" y="0"/>
                </a:moveTo>
                <a:cubicBezTo>
                  <a:pt x="13447" y="385483"/>
                  <a:pt x="363070" y="730623"/>
                  <a:pt x="766482" y="753035"/>
                </a:cubicBezTo>
              </a:path>
            </a:pathLst>
          </a:custGeom>
          <a:noFill/>
          <a:ln w="38100" cap="flat" cmpd="sng" algn="ctr">
            <a:solidFill>
              <a:srgbClr val="EA76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rgbClr val="004D75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9B500-B897-BA42-88B5-C1C1F488DB3D}"/>
              </a:ext>
            </a:extLst>
          </p:cNvPr>
          <p:cNvSpPr txBox="1"/>
          <p:nvPr/>
        </p:nvSpPr>
        <p:spPr>
          <a:xfrm>
            <a:off x="6699714" y="752466"/>
            <a:ext cx="484254" cy="584775"/>
          </a:xfrm>
          <a:prstGeom prst="rect">
            <a:avLst/>
          </a:prstGeom>
          <a:solidFill>
            <a:srgbClr val="EA7600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A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20B677-5511-1B43-BF53-C6315F92D7BF}"/>
              </a:ext>
            </a:extLst>
          </p:cNvPr>
          <p:cNvSpPr txBox="1"/>
          <p:nvPr/>
        </p:nvSpPr>
        <p:spPr>
          <a:xfrm>
            <a:off x="1283572" y="2453520"/>
            <a:ext cx="522078" cy="584775"/>
          </a:xfrm>
          <a:prstGeom prst="rect">
            <a:avLst/>
          </a:prstGeom>
          <a:solidFill>
            <a:srgbClr val="EA7600"/>
          </a:solidFill>
          <a:ln>
            <a:solidFill>
              <a:schemeClr val="bg1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B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9EEEC3-144B-3346-A704-5B3174023F70}"/>
              </a:ext>
            </a:extLst>
          </p:cNvPr>
          <p:cNvCxnSpPr/>
          <p:nvPr/>
        </p:nvCxnSpPr>
        <p:spPr bwMode="auto">
          <a:xfrm>
            <a:off x="1544611" y="3106288"/>
            <a:ext cx="0" cy="9146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A7600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9">
            <a:extLst>
              <a:ext uri="{FF2B5EF4-FFF2-40B4-BE49-F238E27FC236}">
                <a16:creationId xmlns:a16="http://schemas.microsoft.com/office/drawing/2014/main" id="{448ADAED-04FA-7C40-B6F4-6B1B3AE1A31D}"/>
              </a:ext>
            </a:extLst>
          </p:cNvPr>
          <p:cNvSpPr txBox="1"/>
          <p:nvPr/>
        </p:nvSpPr>
        <p:spPr>
          <a:xfrm>
            <a:off x="381000" y="4467979"/>
            <a:ext cx="6840760" cy="430887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D75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D75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D75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D75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D75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4D75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4D75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4D75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4D75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714375" indent="-714375"/>
            <a:r>
              <a:rPr lang="en-GB" sz="1050" dirty="0">
                <a:solidFill>
                  <a:srgbClr val="8C8279"/>
                </a:solidFill>
              </a:rPr>
              <a:t>Source:	</a:t>
            </a:r>
            <a:r>
              <a:rPr lang="en-GB" sz="1050" dirty="0" err="1">
                <a:solidFill>
                  <a:srgbClr val="8C8279"/>
                </a:solidFill>
              </a:rPr>
              <a:t>Tarkhanyan</a:t>
            </a:r>
            <a:r>
              <a:rPr lang="en-GB" sz="1050" dirty="0">
                <a:solidFill>
                  <a:srgbClr val="8C8279"/>
                </a:solidFill>
              </a:rPr>
              <a:t>, L. 2015. </a:t>
            </a:r>
            <a:r>
              <a:rPr lang="en-GB" sz="1050" i="1" dirty="0">
                <a:solidFill>
                  <a:srgbClr val="8C827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Urban Design and Drug Crime</a:t>
            </a:r>
            <a:r>
              <a:rPr lang="en-GB" sz="1050" dirty="0">
                <a:solidFill>
                  <a:srgbClr val="8C8279"/>
                </a:solidFill>
              </a:rPr>
              <a:t>. London: UCL.</a:t>
            </a:r>
          </a:p>
          <a:p>
            <a:pPr marL="714375" indent="-714375"/>
            <a:r>
              <a:rPr lang="en-GB" sz="1050" dirty="0">
                <a:solidFill>
                  <a:srgbClr val="8C8279"/>
                </a:solidFill>
              </a:rPr>
              <a:t>Data:	Map data Crown Copyright © used under the Open Government Licence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6B1306B4-15CE-4A49-BFA4-4A8A8668B62E}"/>
              </a:ext>
            </a:extLst>
          </p:cNvPr>
          <p:cNvSpPr txBox="1">
            <a:spLocks/>
          </p:cNvSpPr>
          <p:nvPr/>
        </p:nvSpPr>
        <p:spPr>
          <a:xfrm>
            <a:off x="381000" y="381000"/>
            <a:ext cx="3067583" cy="12003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anchor="t">
            <a:spAutoFit/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2400" kern="1200">
                <a:solidFill>
                  <a:srgbClr val="004D75"/>
                </a:solidFill>
                <a:latin typeface="+mn-lt"/>
                <a:ea typeface="+mn-ea"/>
                <a:cs typeface="+mn-cs"/>
              </a:defRPr>
            </a:lvl1pPr>
            <a:lvl2pPr marL="190500" indent="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10000"/>
              </a:spcAft>
              <a:buNone/>
              <a:defRPr sz="2400" kern="1200">
                <a:solidFill>
                  <a:srgbClr val="004D75"/>
                </a:solidFill>
                <a:latin typeface="+mn-lt"/>
                <a:ea typeface="+mn-ea"/>
                <a:cs typeface="+mn-cs"/>
              </a:defRPr>
            </a:lvl2pPr>
            <a:lvl3pPr marL="381000" indent="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None/>
              <a:defRPr sz="1800" kern="1200">
                <a:solidFill>
                  <a:srgbClr val="004D75"/>
                </a:solidFill>
                <a:latin typeface="+mn-lt"/>
                <a:ea typeface="+mn-ea"/>
                <a:cs typeface="+mn-cs"/>
              </a:defRPr>
            </a:lvl3pPr>
            <a:lvl4pPr marL="720725" indent="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None/>
              <a:defRPr sz="1800" kern="1200">
                <a:solidFill>
                  <a:srgbClr val="004D75"/>
                </a:solidFill>
                <a:latin typeface="+mn-lt"/>
                <a:ea typeface="+mn-ea"/>
                <a:cs typeface="+mn-cs"/>
              </a:defRPr>
            </a:lvl4pPr>
            <a:lvl5pPr marL="1052512" indent="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None/>
              <a:defRPr sz="1800" kern="1200">
                <a:solidFill>
                  <a:srgbClr val="004D7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Where is the best place to deal drugs in this area?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C30DF8-DA17-4E4D-8751-C5E9F20E083E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4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ackground triangle"/>
          <p:cNvGrpSpPr/>
          <p:nvPr/>
        </p:nvGrpSpPr>
        <p:grpSpPr>
          <a:xfrm>
            <a:off x="0" y="1"/>
            <a:ext cx="9144000" cy="5143500"/>
            <a:chOff x="-1374422" y="0"/>
            <a:chExt cx="13442244" cy="7561263"/>
          </a:xfrm>
        </p:grpSpPr>
        <p:sp>
          <p:nvSpPr>
            <p:cNvPr id="4" name="Background"/>
            <p:cNvSpPr/>
            <p:nvPr/>
          </p:nvSpPr>
          <p:spPr>
            <a:xfrm>
              <a:off x="-1374422" y="0"/>
              <a:ext cx="13442244" cy="75612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731" tIns="33866" rIns="67731" bIns="33866" spcCol="0" rtlCol="0" anchor="ctr"/>
            <a:lstStyle/>
            <a:p>
              <a:pPr algn="ctr"/>
              <a:endParaRPr lang="en-GB" sz="1224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698354" cy="756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698354" cy="756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698354" cy="7560000"/>
            </a:xfrm>
            <a:prstGeom prst="rect">
              <a:avLst/>
            </a:prstGeom>
          </p:spPr>
        </p:pic>
      </p:grpSp>
      <p:pic>
        <p:nvPicPr>
          <p:cNvPr id="9" name="Bottom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942" y="2574953"/>
            <a:ext cx="7277486" cy="2569308"/>
          </a:xfrm>
          <a:prstGeom prst="rect">
            <a:avLst/>
          </a:prstGeom>
        </p:spPr>
      </p:pic>
      <p:pic>
        <p:nvPicPr>
          <p:cNvPr id="11" name="Right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422" y="0"/>
            <a:ext cx="3638006" cy="4251311"/>
          </a:xfrm>
          <a:prstGeom prst="rect">
            <a:avLst/>
          </a:prstGeom>
        </p:spPr>
      </p:pic>
      <p:pic>
        <p:nvPicPr>
          <p:cNvPr id="10" name="Left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942" y="0"/>
            <a:ext cx="3637058" cy="4251311"/>
          </a:xfrm>
          <a:prstGeom prst="rect">
            <a:avLst/>
          </a:prstGeom>
        </p:spPr>
      </p:pic>
      <p:grpSp>
        <p:nvGrpSpPr>
          <p:cNvPr id="17" name="Fire labels" hidden="1"/>
          <p:cNvGrpSpPr/>
          <p:nvPr/>
        </p:nvGrpSpPr>
        <p:grpSpPr>
          <a:xfrm>
            <a:off x="2813078" y="1328712"/>
            <a:ext cx="3516066" cy="3393663"/>
            <a:chOff x="2760976" y="1953289"/>
            <a:chExt cx="5168835" cy="4988893"/>
          </a:xfrm>
        </p:grpSpPr>
        <p:sp>
          <p:nvSpPr>
            <p:cNvPr id="13" name="Rectangle 12"/>
            <p:cNvSpPr/>
            <p:nvPr/>
          </p:nvSpPr>
          <p:spPr>
            <a:xfrm rot="18000000">
              <a:off x="2138267" y="2575998"/>
              <a:ext cx="1937910" cy="692492"/>
            </a:xfrm>
            <a:prstGeom prst="rect">
              <a:avLst/>
            </a:prstGeom>
            <a:noFill/>
            <a:effectLst/>
          </p:spPr>
          <p:txBody>
            <a:bodyPr wrap="none" lIns="62201" tIns="31101" rIns="62201" bIns="31101">
              <a:spAutoFit/>
            </a:bodyPr>
            <a:lstStyle/>
            <a:p>
              <a:pPr algn="ctr"/>
              <a:r>
                <a:rPr lang="en-US" sz="2653" b="1" dirty="0">
                  <a:ln w="19050">
                    <a:noFill/>
                    <a:prstDash val="solid"/>
                    <a:miter lim="800000"/>
                  </a:ln>
                  <a:solidFill>
                    <a:schemeClr val="bg1"/>
                  </a:solidFill>
                </a:rPr>
                <a:t>oxygen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 rot="3600000">
              <a:off x="6976334" y="2584907"/>
              <a:ext cx="1214462" cy="692492"/>
            </a:xfrm>
            <a:prstGeom prst="rect">
              <a:avLst/>
            </a:prstGeom>
            <a:noFill/>
            <a:effectLst/>
          </p:spPr>
          <p:txBody>
            <a:bodyPr wrap="none" lIns="62201" tIns="31101" rIns="62201" bIns="31101">
              <a:spAutoFit/>
            </a:bodyPr>
            <a:lstStyle/>
            <a:p>
              <a:pPr algn="ctr"/>
              <a:r>
                <a:rPr lang="en-US" sz="2653" b="1" dirty="0">
                  <a:ln w="19050">
                    <a:noFill/>
                    <a:prstDash val="solid"/>
                    <a:miter lim="800000"/>
                  </a:ln>
                  <a:solidFill>
                    <a:schemeClr val="bg1"/>
                  </a:solidFill>
                </a:rPr>
                <a:t>heat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12105" y="6249690"/>
              <a:ext cx="1075428" cy="692492"/>
            </a:xfrm>
            <a:prstGeom prst="rect">
              <a:avLst/>
            </a:prstGeom>
            <a:noFill/>
            <a:effectLst/>
          </p:spPr>
          <p:txBody>
            <a:bodyPr wrap="none" lIns="62201" tIns="31101" rIns="62201" bIns="31101">
              <a:spAutoFit/>
            </a:bodyPr>
            <a:lstStyle/>
            <a:p>
              <a:pPr algn="ctr"/>
              <a:r>
                <a:rPr lang="en-US" sz="2653" b="1" dirty="0">
                  <a:ln w="19050">
                    <a:noFill/>
                    <a:prstDash val="solid"/>
                    <a:miter lim="800000"/>
                  </a:ln>
                  <a:solidFill>
                    <a:schemeClr val="bg1"/>
                  </a:solidFill>
                </a:rPr>
                <a:t>fuel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55686" y="3785340"/>
              <a:ext cx="1589149" cy="830960"/>
            </a:xfrm>
            <a:prstGeom prst="rect">
              <a:avLst/>
            </a:prstGeom>
            <a:noFill/>
            <a:effectLst/>
          </p:spPr>
          <p:txBody>
            <a:bodyPr wrap="none" lIns="62201" tIns="31101" rIns="62201" bIns="31101">
              <a:spAutoFit/>
            </a:bodyPr>
            <a:lstStyle/>
            <a:p>
              <a:pPr algn="ctr"/>
              <a:r>
                <a:rPr lang="en-US" sz="3265" b="1" dirty="0">
                  <a:ln w="19050">
                    <a:noFill/>
                    <a:prstDash val="solid"/>
                    <a:miter lim="800000"/>
                  </a:ln>
                  <a:solidFill>
                    <a:schemeClr val="bg1"/>
                  </a:solidFill>
                </a:rPr>
                <a:t>FIRE</a:t>
              </a:r>
            </a:p>
          </p:txBody>
        </p:sp>
      </p:grpSp>
      <p:sp>
        <p:nvSpPr>
          <p:cNvPr id="23" name="offender (off)" hidden="1"/>
          <p:cNvSpPr/>
          <p:nvPr/>
        </p:nvSpPr>
        <p:spPr>
          <a:xfrm rot="18000000">
            <a:off x="2303725" y="1752306"/>
            <a:ext cx="1489773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solidFill>
                    <a:schemeClr val="bg1"/>
                  </a:solidFill>
                  <a:prstDash val="solid"/>
                  <a:miter lim="800000"/>
                </a:ln>
                <a:noFill/>
              </a:rPr>
              <a:t>offender</a:t>
            </a:r>
          </a:p>
        </p:txBody>
      </p:sp>
      <p:sp>
        <p:nvSpPr>
          <p:cNvPr id="19" name="offender (on)"/>
          <p:cNvSpPr/>
          <p:nvPr/>
        </p:nvSpPr>
        <p:spPr>
          <a:xfrm rot="18000000">
            <a:off x="2303725" y="1752306"/>
            <a:ext cx="1489773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noFill/>
                  <a:prstDash val="solid"/>
                  <a:miter lim="800000"/>
                </a:ln>
                <a:solidFill>
                  <a:schemeClr val="bg1"/>
                </a:solidFill>
              </a:rPr>
              <a:t>offender</a:t>
            </a:r>
          </a:p>
        </p:txBody>
      </p:sp>
      <p:sp>
        <p:nvSpPr>
          <p:cNvPr id="24" name="place (off)" hidden="1"/>
          <p:cNvSpPr/>
          <p:nvPr/>
        </p:nvSpPr>
        <p:spPr>
          <a:xfrm rot="3600000">
            <a:off x="5595591" y="1758366"/>
            <a:ext cx="996048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solidFill>
                    <a:schemeClr val="bg1"/>
                  </a:solidFill>
                  <a:prstDash val="solid"/>
                  <a:miter lim="800000"/>
                </a:ln>
                <a:noFill/>
              </a:rPr>
              <a:t>place</a:t>
            </a:r>
          </a:p>
        </p:txBody>
      </p:sp>
      <p:sp>
        <p:nvSpPr>
          <p:cNvPr id="20" name="place (on)"/>
          <p:cNvSpPr/>
          <p:nvPr/>
        </p:nvSpPr>
        <p:spPr>
          <a:xfrm rot="3600000">
            <a:off x="5557121" y="1758366"/>
            <a:ext cx="1072992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noFill/>
                  <a:prstDash val="solid"/>
                  <a:miter lim="800000"/>
                </a:ln>
                <a:solidFill>
                  <a:schemeClr val="bg1"/>
                </a:solidFill>
              </a:rPr>
              <a:t>target</a:t>
            </a:r>
          </a:p>
        </p:txBody>
      </p:sp>
      <p:sp>
        <p:nvSpPr>
          <p:cNvPr id="25" name="target (off)" hidden="1"/>
          <p:cNvSpPr/>
          <p:nvPr/>
        </p:nvSpPr>
        <p:spPr>
          <a:xfrm>
            <a:off x="4037625" y="4251311"/>
            <a:ext cx="1072992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solidFill>
                    <a:schemeClr val="bg1"/>
                  </a:solidFill>
                  <a:prstDash val="solid"/>
                  <a:miter lim="800000"/>
                </a:ln>
                <a:noFill/>
              </a:rPr>
              <a:t>target</a:t>
            </a:r>
          </a:p>
        </p:txBody>
      </p:sp>
      <p:sp>
        <p:nvSpPr>
          <p:cNvPr id="21" name="target (on)"/>
          <p:cNvSpPr/>
          <p:nvPr/>
        </p:nvSpPr>
        <p:spPr>
          <a:xfrm>
            <a:off x="4076097" y="4251311"/>
            <a:ext cx="996048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noFill/>
                  <a:prstDash val="solid"/>
                  <a:miter lim="800000"/>
                </a:ln>
                <a:solidFill>
                  <a:schemeClr val="bg1"/>
                </a:solidFill>
              </a:rPr>
              <a:t>place</a:t>
            </a:r>
          </a:p>
        </p:txBody>
      </p:sp>
      <p:sp>
        <p:nvSpPr>
          <p:cNvPr id="26" name="crime (off)" hidden="1"/>
          <p:cNvSpPr/>
          <p:nvPr/>
        </p:nvSpPr>
        <p:spPr>
          <a:xfrm>
            <a:off x="3835949" y="2574953"/>
            <a:ext cx="1476949" cy="565255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3265" b="1" dirty="0">
                <a:ln w="19050">
                  <a:solidFill>
                    <a:schemeClr val="bg1"/>
                  </a:solidFill>
                  <a:prstDash val="solid"/>
                  <a:miter lim="800000"/>
                </a:ln>
                <a:noFill/>
              </a:rPr>
              <a:t>CRIME</a:t>
            </a:r>
          </a:p>
        </p:txBody>
      </p:sp>
      <p:sp>
        <p:nvSpPr>
          <p:cNvPr id="22" name="crime (on)"/>
          <p:cNvSpPr/>
          <p:nvPr/>
        </p:nvSpPr>
        <p:spPr>
          <a:xfrm>
            <a:off x="3835949" y="2574953"/>
            <a:ext cx="1476949" cy="565255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3265" b="1" dirty="0">
                <a:ln w="19050">
                  <a:noFill/>
                  <a:prstDash val="solid"/>
                  <a:miter lim="800000"/>
                </a:ln>
                <a:solidFill>
                  <a:schemeClr val="bg1"/>
                </a:solidFill>
              </a:rPr>
              <a:t>CRIME</a:t>
            </a:r>
          </a:p>
        </p:txBody>
      </p:sp>
      <p:pic>
        <p:nvPicPr>
          <p:cNvPr id="12" name="Frame" hidden="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42" y="0"/>
            <a:ext cx="7277486" cy="51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3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1132E-A863-F54C-91FF-3191A00BE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Awareness space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7DBA9E6-1F95-D242-932F-DEA866CEF9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4601929"/>
              </p:ext>
            </p:extLst>
          </p:nvPr>
        </p:nvGraphicFramePr>
        <p:xfrm>
          <a:off x="360363" y="1287463"/>
          <a:ext cx="8423275" cy="327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07CF5-E19D-194A-BF22-6FEBBB6A0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	W </a:t>
            </a:r>
            <a:r>
              <a:rPr lang="en-US" dirty="0" err="1"/>
              <a:t>Bernasco</a:t>
            </a:r>
            <a:r>
              <a:rPr lang="en-US" dirty="0"/>
              <a:t>. 2018. </a:t>
            </a:r>
            <a:r>
              <a:rPr lang="en-US" dirty="0">
                <a:hlinkClick r:id="rId7"/>
              </a:rPr>
              <a:t>Mobility and Location Choice of Offenders</a:t>
            </a:r>
            <a:r>
              <a:rPr lang="en-US" dirty="0"/>
              <a:t>. In G </a:t>
            </a:r>
            <a:r>
              <a:rPr lang="en-US" dirty="0" err="1"/>
              <a:t>Bruinsma</a:t>
            </a:r>
            <a:r>
              <a:rPr lang="en-US" dirty="0"/>
              <a:t> &amp; S Johnson: </a:t>
            </a:r>
            <a:br>
              <a:rPr lang="en-US" dirty="0"/>
            </a:br>
            <a:r>
              <a:rPr lang="en-US" i="1" dirty="0"/>
              <a:t>The Oxford Handbook of Environmental Criminology</a:t>
            </a:r>
            <a:r>
              <a:rPr lang="en-US" dirty="0"/>
              <a:t>. OUP.</a:t>
            </a:r>
          </a:p>
        </p:txBody>
      </p:sp>
    </p:spTree>
    <p:extLst>
      <p:ext uri="{BB962C8B-B14F-4D97-AF65-F5344CB8AC3E}">
        <p14:creationId xmlns:p14="http://schemas.microsoft.com/office/powerpoint/2010/main" val="6812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F6F0302-B493-EB48-8902-7EB129F772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63" r="6863"/>
          <a:stretch/>
        </p:blipFill>
        <p:spPr>
          <a:xfrm rot="5400000">
            <a:off x="2162295" y="-1838205"/>
            <a:ext cx="4819411" cy="9144002"/>
          </a:xfrm>
          <a:prstGeom prst="rect">
            <a:avLst/>
          </a:prstGeom>
        </p:spPr>
      </p:pic>
      <p:sp>
        <p:nvSpPr>
          <p:cNvPr id="22" name="Rectangular Callout 21">
            <a:extLst>
              <a:ext uri="{FF2B5EF4-FFF2-40B4-BE49-F238E27FC236}">
                <a16:creationId xmlns:a16="http://schemas.microsoft.com/office/drawing/2014/main" id="{F9A14BB2-A0A6-2346-B225-D3E9947D788E}"/>
              </a:ext>
            </a:extLst>
          </p:cNvPr>
          <p:cNvSpPr/>
          <p:nvPr/>
        </p:nvSpPr>
        <p:spPr>
          <a:xfrm>
            <a:off x="5463252" y="833377"/>
            <a:ext cx="2500132" cy="1354238"/>
          </a:xfrm>
          <a:prstGeom prst="wedgeRectCallout">
            <a:avLst/>
          </a:prstGeom>
          <a:solidFill>
            <a:srgbClr val="EA76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can offend here because I know and spend time here</a:t>
            </a:r>
          </a:p>
        </p:txBody>
      </p:sp>
      <p:sp>
        <p:nvSpPr>
          <p:cNvPr id="23" name="Rectangular Callout 22">
            <a:extLst>
              <a:ext uri="{FF2B5EF4-FFF2-40B4-BE49-F238E27FC236}">
                <a16:creationId xmlns:a16="http://schemas.microsoft.com/office/drawing/2014/main" id="{95D9936E-2763-4D4A-9DAD-1548F2B7C526}"/>
              </a:ext>
            </a:extLst>
          </p:cNvPr>
          <p:cNvSpPr/>
          <p:nvPr/>
        </p:nvSpPr>
        <p:spPr>
          <a:xfrm>
            <a:off x="163975" y="3127094"/>
            <a:ext cx="2500132" cy="1354238"/>
          </a:xfrm>
          <a:prstGeom prst="wedgeRectCallout">
            <a:avLst/>
          </a:prstGeom>
          <a:solidFill>
            <a:srgbClr val="EA76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I’d be unlikely to offend here because I’m not aware of opportunities here</a:t>
            </a:r>
          </a:p>
        </p:txBody>
      </p:sp>
    </p:spTree>
    <p:extLst>
      <p:ext uri="{BB962C8B-B14F-4D97-AF65-F5344CB8AC3E}">
        <p14:creationId xmlns:p14="http://schemas.microsoft.com/office/powerpoint/2010/main" val="70033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5AF4A98-624D-2A49-A388-E0ECC5E4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2D88C6-DCAC-B147-BCC6-9FD1A3F2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68353"/>
            <a:ext cx="3459646" cy="483294"/>
          </a:xfrm>
          <a:solidFill>
            <a:schemeClr val="bg1"/>
          </a:solidFill>
        </p:spPr>
        <p:txBody>
          <a:bodyPr wrap="square" tIns="90000" bIns="46800">
            <a:spAutoFit/>
          </a:bodyPr>
          <a:lstStyle/>
          <a:p>
            <a:r>
              <a:rPr lang="en-US" dirty="0"/>
              <a:t>Geographic profiling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1C5FD4-3780-F84F-AED0-9D65F01836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chemeClr val="bg1">
              <a:alpha val="67000"/>
            </a:schemeClr>
          </a:solidFill>
        </p:spPr>
        <p:txBody>
          <a:bodyPr/>
          <a:lstStyle/>
          <a:p>
            <a:r>
              <a:rPr lang="en-US" dirty="0"/>
              <a:t>Image:	J Medeiros. 2014. </a:t>
            </a:r>
            <a:r>
              <a:rPr lang="en-US" dirty="0">
                <a:hlinkClick r:id="rId3"/>
              </a:rPr>
              <a:t>How geographic profiling helps find serial criminals</a:t>
            </a:r>
            <a:r>
              <a:rPr lang="en-US" dirty="0"/>
              <a:t>. </a:t>
            </a:r>
            <a:r>
              <a:rPr lang="en-US" i="1" dirty="0"/>
              <a:t>Wired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931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ackground triangle"/>
          <p:cNvGrpSpPr/>
          <p:nvPr/>
        </p:nvGrpSpPr>
        <p:grpSpPr>
          <a:xfrm>
            <a:off x="0" y="1"/>
            <a:ext cx="9144000" cy="5143500"/>
            <a:chOff x="-1374422" y="0"/>
            <a:chExt cx="13442244" cy="7561263"/>
          </a:xfrm>
        </p:grpSpPr>
        <p:sp>
          <p:nvSpPr>
            <p:cNvPr id="4" name="Background"/>
            <p:cNvSpPr/>
            <p:nvPr/>
          </p:nvSpPr>
          <p:spPr>
            <a:xfrm>
              <a:off x="-1374422" y="0"/>
              <a:ext cx="13442244" cy="75612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731" tIns="33866" rIns="67731" bIns="33866" spcCol="0" rtlCol="0" anchor="ctr"/>
            <a:lstStyle/>
            <a:p>
              <a:pPr algn="ctr"/>
              <a:endParaRPr lang="en-GB" sz="1224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698354" cy="756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698354" cy="756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698354" cy="7560000"/>
            </a:xfrm>
            <a:prstGeom prst="rect">
              <a:avLst/>
            </a:prstGeom>
          </p:spPr>
        </p:pic>
      </p:grpSp>
      <p:pic>
        <p:nvPicPr>
          <p:cNvPr id="9" name="Bottom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942" y="2574953"/>
            <a:ext cx="7277486" cy="2569308"/>
          </a:xfrm>
          <a:prstGeom prst="rect">
            <a:avLst/>
          </a:prstGeom>
        </p:spPr>
      </p:pic>
      <p:pic>
        <p:nvPicPr>
          <p:cNvPr id="11" name="Right" hidden="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422" y="0"/>
            <a:ext cx="3638006" cy="4251311"/>
          </a:xfrm>
          <a:prstGeom prst="rect">
            <a:avLst/>
          </a:prstGeom>
        </p:spPr>
      </p:pic>
      <p:pic>
        <p:nvPicPr>
          <p:cNvPr id="10" name="Left" hidden="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942" y="0"/>
            <a:ext cx="3637058" cy="4251311"/>
          </a:xfrm>
          <a:prstGeom prst="rect">
            <a:avLst/>
          </a:prstGeom>
        </p:spPr>
      </p:pic>
      <p:grpSp>
        <p:nvGrpSpPr>
          <p:cNvPr id="17" name="Fire labels" hidden="1"/>
          <p:cNvGrpSpPr/>
          <p:nvPr/>
        </p:nvGrpSpPr>
        <p:grpSpPr>
          <a:xfrm>
            <a:off x="2813078" y="1328712"/>
            <a:ext cx="3516066" cy="3393663"/>
            <a:chOff x="2760976" y="1953289"/>
            <a:chExt cx="5168835" cy="4988893"/>
          </a:xfrm>
        </p:grpSpPr>
        <p:sp>
          <p:nvSpPr>
            <p:cNvPr id="13" name="Rectangle 12"/>
            <p:cNvSpPr/>
            <p:nvPr/>
          </p:nvSpPr>
          <p:spPr>
            <a:xfrm rot="18000000">
              <a:off x="2138267" y="2575998"/>
              <a:ext cx="1937910" cy="692492"/>
            </a:xfrm>
            <a:prstGeom prst="rect">
              <a:avLst/>
            </a:prstGeom>
            <a:noFill/>
            <a:effectLst/>
          </p:spPr>
          <p:txBody>
            <a:bodyPr wrap="none" lIns="62201" tIns="31101" rIns="62201" bIns="31101">
              <a:spAutoFit/>
            </a:bodyPr>
            <a:lstStyle/>
            <a:p>
              <a:pPr algn="ctr"/>
              <a:r>
                <a:rPr lang="en-US" sz="2653" b="1" dirty="0">
                  <a:ln w="19050">
                    <a:noFill/>
                    <a:prstDash val="solid"/>
                    <a:miter lim="800000"/>
                  </a:ln>
                  <a:solidFill>
                    <a:schemeClr val="bg1"/>
                  </a:solidFill>
                </a:rPr>
                <a:t>oxygen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 rot="3600000">
              <a:off x="6976334" y="2584907"/>
              <a:ext cx="1214462" cy="692492"/>
            </a:xfrm>
            <a:prstGeom prst="rect">
              <a:avLst/>
            </a:prstGeom>
            <a:noFill/>
            <a:effectLst/>
          </p:spPr>
          <p:txBody>
            <a:bodyPr wrap="none" lIns="62201" tIns="31101" rIns="62201" bIns="31101">
              <a:spAutoFit/>
            </a:bodyPr>
            <a:lstStyle/>
            <a:p>
              <a:pPr algn="ctr"/>
              <a:r>
                <a:rPr lang="en-US" sz="2653" b="1" dirty="0">
                  <a:ln w="19050">
                    <a:noFill/>
                    <a:prstDash val="solid"/>
                    <a:miter lim="800000"/>
                  </a:ln>
                  <a:solidFill>
                    <a:schemeClr val="bg1"/>
                  </a:solidFill>
                </a:rPr>
                <a:t>heat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12105" y="6249690"/>
              <a:ext cx="1075428" cy="692492"/>
            </a:xfrm>
            <a:prstGeom prst="rect">
              <a:avLst/>
            </a:prstGeom>
            <a:noFill/>
            <a:effectLst/>
          </p:spPr>
          <p:txBody>
            <a:bodyPr wrap="none" lIns="62201" tIns="31101" rIns="62201" bIns="31101">
              <a:spAutoFit/>
            </a:bodyPr>
            <a:lstStyle/>
            <a:p>
              <a:pPr algn="ctr"/>
              <a:r>
                <a:rPr lang="en-US" sz="2653" b="1" dirty="0">
                  <a:ln w="19050">
                    <a:noFill/>
                    <a:prstDash val="solid"/>
                    <a:miter lim="800000"/>
                  </a:ln>
                  <a:solidFill>
                    <a:schemeClr val="bg1"/>
                  </a:solidFill>
                </a:rPr>
                <a:t>fuel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55686" y="3785340"/>
              <a:ext cx="1589149" cy="830960"/>
            </a:xfrm>
            <a:prstGeom prst="rect">
              <a:avLst/>
            </a:prstGeom>
            <a:noFill/>
            <a:effectLst/>
          </p:spPr>
          <p:txBody>
            <a:bodyPr wrap="none" lIns="62201" tIns="31101" rIns="62201" bIns="31101">
              <a:spAutoFit/>
            </a:bodyPr>
            <a:lstStyle/>
            <a:p>
              <a:pPr algn="ctr"/>
              <a:r>
                <a:rPr lang="en-US" sz="3265" b="1" dirty="0">
                  <a:ln w="19050">
                    <a:noFill/>
                    <a:prstDash val="solid"/>
                    <a:miter lim="800000"/>
                  </a:ln>
                  <a:solidFill>
                    <a:schemeClr val="bg1"/>
                  </a:solidFill>
                </a:rPr>
                <a:t>FIRE</a:t>
              </a:r>
            </a:p>
          </p:txBody>
        </p:sp>
      </p:grpSp>
      <p:sp>
        <p:nvSpPr>
          <p:cNvPr id="23" name="offender (off)" hidden="1"/>
          <p:cNvSpPr/>
          <p:nvPr/>
        </p:nvSpPr>
        <p:spPr>
          <a:xfrm rot="18000000">
            <a:off x="2303725" y="1752306"/>
            <a:ext cx="1489773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solidFill>
                    <a:schemeClr val="bg1"/>
                  </a:solidFill>
                  <a:prstDash val="solid"/>
                  <a:miter lim="800000"/>
                </a:ln>
                <a:noFill/>
              </a:rPr>
              <a:t>offender</a:t>
            </a:r>
          </a:p>
        </p:txBody>
      </p:sp>
      <p:sp>
        <p:nvSpPr>
          <p:cNvPr id="19" name="offender (on)"/>
          <p:cNvSpPr/>
          <p:nvPr/>
        </p:nvSpPr>
        <p:spPr>
          <a:xfrm rot="18000000">
            <a:off x="2303725" y="1752306"/>
            <a:ext cx="1489773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noFill/>
                  <a:prstDash val="solid"/>
                  <a:miter lim="800000"/>
                </a:ln>
                <a:solidFill>
                  <a:schemeClr val="bg1"/>
                </a:solidFill>
              </a:rPr>
              <a:t>offender</a:t>
            </a:r>
          </a:p>
        </p:txBody>
      </p:sp>
      <p:sp>
        <p:nvSpPr>
          <p:cNvPr id="24" name="place (off)" hidden="1"/>
          <p:cNvSpPr/>
          <p:nvPr/>
        </p:nvSpPr>
        <p:spPr>
          <a:xfrm rot="3600000">
            <a:off x="5595591" y="1758366"/>
            <a:ext cx="996048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solidFill>
                    <a:schemeClr val="bg1"/>
                  </a:solidFill>
                  <a:prstDash val="solid"/>
                  <a:miter lim="800000"/>
                </a:ln>
                <a:noFill/>
              </a:rPr>
              <a:t>place</a:t>
            </a:r>
          </a:p>
        </p:txBody>
      </p:sp>
      <p:sp>
        <p:nvSpPr>
          <p:cNvPr id="20" name="place (on)"/>
          <p:cNvSpPr/>
          <p:nvPr/>
        </p:nvSpPr>
        <p:spPr>
          <a:xfrm rot="3600000">
            <a:off x="5557121" y="1758366"/>
            <a:ext cx="1072992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noFill/>
                  <a:prstDash val="solid"/>
                  <a:miter lim="800000"/>
                </a:ln>
                <a:solidFill>
                  <a:schemeClr val="bg1"/>
                </a:solidFill>
              </a:rPr>
              <a:t>target</a:t>
            </a:r>
          </a:p>
        </p:txBody>
      </p:sp>
      <p:sp>
        <p:nvSpPr>
          <p:cNvPr id="25" name="target (off)" hidden="1"/>
          <p:cNvSpPr/>
          <p:nvPr/>
        </p:nvSpPr>
        <p:spPr>
          <a:xfrm>
            <a:off x="4037625" y="4251311"/>
            <a:ext cx="1072992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solidFill>
                    <a:schemeClr val="bg1"/>
                  </a:solidFill>
                  <a:prstDash val="solid"/>
                  <a:miter lim="800000"/>
                </a:ln>
                <a:noFill/>
              </a:rPr>
              <a:t>target</a:t>
            </a:r>
          </a:p>
        </p:txBody>
      </p:sp>
      <p:sp>
        <p:nvSpPr>
          <p:cNvPr id="21" name="target (on)"/>
          <p:cNvSpPr/>
          <p:nvPr/>
        </p:nvSpPr>
        <p:spPr>
          <a:xfrm>
            <a:off x="4076097" y="4251311"/>
            <a:ext cx="996048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noFill/>
                  <a:prstDash val="solid"/>
                  <a:miter lim="800000"/>
                </a:ln>
                <a:solidFill>
                  <a:schemeClr val="bg1"/>
                </a:solidFill>
              </a:rPr>
              <a:t>place</a:t>
            </a:r>
          </a:p>
        </p:txBody>
      </p:sp>
      <p:sp>
        <p:nvSpPr>
          <p:cNvPr id="26" name="crime (off)" hidden="1"/>
          <p:cNvSpPr/>
          <p:nvPr/>
        </p:nvSpPr>
        <p:spPr>
          <a:xfrm>
            <a:off x="3835949" y="2574953"/>
            <a:ext cx="1476949" cy="565255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3265" b="1" dirty="0">
                <a:ln w="19050">
                  <a:solidFill>
                    <a:schemeClr val="bg1"/>
                  </a:solidFill>
                  <a:prstDash val="solid"/>
                  <a:miter lim="800000"/>
                </a:ln>
                <a:noFill/>
              </a:rPr>
              <a:t>CRIME</a:t>
            </a:r>
          </a:p>
        </p:txBody>
      </p:sp>
      <p:sp>
        <p:nvSpPr>
          <p:cNvPr id="22" name="crime (on)"/>
          <p:cNvSpPr/>
          <p:nvPr/>
        </p:nvSpPr>
        <p:spPr>
          <a:xfrm>
            <a:off x="3835949" y="2574953"/>
            <a:ext cx="1476949" cy="565255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3265" b="1" dirty="0">
                <a:ln w="19050">
                  <a:noFill/>
                  <a:prstDash val="solid"/>
                  <a:miter lim="800000"/>
                </a:ln>
                <a:solidFill>
                  <a:schemeClr val="bg1"/>
                </a:solidFill>
              </a:rPr>
              <a:t>CRIME</a:t>
            </a:r>
          </a:p>
        </p:txBody>
      </p:sp>
      <p:pic>
        <p:nvPicPr>
          <p:cNvPr id="12" name="Frame" hidden="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42" y="0"/>
            <a:ext cx="7277486" cy="51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1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1132E-A863-F54C-91FF-3191A00BE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Risky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7D20F-6271-1046-98A1-F29FE6B3A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“a small proportion of any specific type of facility will account for the majority of crime and disorder problems”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07CF5-E19D-194A-BF22-6FEBBB6A0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	R V Clarke &amp; J Eck. 2007. </a:t>
            </a:r>
            <a:r>
              <a:rPr lang="en-US" i="1" dirty="0">
                <a:hlinkClick r:id="rId2"/>
              </a:rPr>
              <a:t>Understanding Risky Facilities</a:t>
            </a:r>
            <a:r>
              <a:rPr lang="en-US" dirty="0"/>
              <a:t>. POP Center.</a:t>
            </a:r>
          </a:p>
        </p:txBody>
      </p:sp>
    </p:spTree>
    <p:extLst>
      <p:ext uri="{BB962C8B-B14F-4D97-AF65-F5344CB8AC3E}">
        <p14:creationId xmlns:p14="http://schemas.microsoft.com/office/powerpoint/2010/main" val="154526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large building&#10;&#10;Description automatically generated">
            <a:extLst>
              <a:ext uri="{FF2B5EF4-FFF2-40B4-BE49-F238E27FC236}">
                <a16:creationId xmlns:a16="http://schemas.microsoft.com/office/drawing/2014/main" id="{6D2D26C5-22A1-F342-9AA0-1E2B6805B6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676654" y="2569500"/>
            <a:ext cx="2106000" cy="2160000"/>
          </a:xfrm>
          <a:prstGeom prst="rect">
            <a:avLst/>
          </a:prstGeom>
          <a:ln w="76200">
            <a:noFill/>
          </a:ln>
        </p:spPr>
      </p:pic>
      <p:pic>
        <p:nvPicPr>
          <p:cNvPr id="31" name="Picture 30" descr="A group of people in a room&#10;&#10;Description automatically generated">
            <a:extLst>
              <a:ext uri="{FF2B5EF4-FFF2-40B4-BE49-F238E27FC236}">
                <a16:creationId xmlns:a16="http://schemas.microsoft.com/office/drawing/2014/main" id="{AE0F2648-B4BB-884E-89F5-D568A08FEB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0"/>
          <a:stretch/>
        </p:blipFill>
        <p:spPr>
          <a:xfrm>
            <a:off x="4568809" y="2569500"/>
            <a:ext cx="2106000" cy="2160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8" name="Picture 17" descr="A store in a brick building&#10;&#10;Description automatically generated">
            <a:extLst>
              <a:ext uri="{FF2B5EF4-FFF2-40B4-BE49-F238E27FC236}">
                <a16:creationId xmlns:a16="http://schemas.microsoft.com/office/drawing/2014/main" id="{057EDD1B-2D8D-F849-9BB7-7D608E171F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4474" y="2573100"/>
            <a:ext cx="2102490" cy="21564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9" name="Picture 28" descr="A sign hanging off the side of a building&#10;&#10;Description automatically generated">
            <a:extLst>
              <a:ext uri="{FF2B5EF4-FFF2-40B4-BE49-F238E27FC236}">
                <a16:creationId xmlns:a16="http://schemas.microsoft.com/office/drawing/2014/main" id="{C0145468-42FC-DB4B-BF94-B6D6F5A2DE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31"/>
          <a:stretch/>
        </p:blipFill>
        <p:spPr>
          <a:xfrm>
            <a:off x="356629" y="2569500"/>
            <a:ext cx="2106000" cy="2160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7" name="Picture 26" descr="A group of people on a stage&#10;&#10;Description automatically generated">
            <a:extLst>
              <a:ext uri="{FF2B5EF4-FFF2-40B4-BE49-F238E27FC236}">
                <a16:creationId xmlns:a16="http://schemas.microsoft.com/office/drawing/2014/main" id="{64D46A1B-D033-9B49-818B-9809A48E1A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7"/>
          <a:stretch/>
        </p:blipFill>
        <p:spPr>
          <a:xfrm>
            <a:off x="6676654" y="398326"/>
            <a:ext cx="2106000" cy="2160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0" name="Picture 19" descr="A store in a brick building&#10;&#10;Description automatically generated">
            <a:extLst>
              <a:ext uri="{FF2B5EF4-FFF2-40B4-BE49-F238E27FC236}">
                <a16:creationId xmlns:a16="http://schemas.microsoft.com/office/drawing/2014/main" id="{19F32A28-2D7D-C546-AB77-2D65E53502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429" y="398326"/>
            <a:ext cx="2106000" cy="2160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5" name="Picture 24" descr="A group of people on a stage in front of a crowd&#10;&#10;Description automatically generated">
            <a:extLst>
              <a:ext uri="{FF2B5EF4-FFF2-40B4-BE49-F238E27FC236}">
                <a16:creationId xmlns:a16="http://schemas.microsoft.com/office/drawing/2014/main" id="{2AABAFFD-ACD3-5E45-ACE7-874B68F4454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6"/>
          <a:stretch/>
        </p:blipFill>
        <p:spPr>
          <a:xfrm>
            <a:off x="2464204" y="398326"/>
            <a:ext cx="2106000" cy="2160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Picture 10" descr="A large old building with many windows&#10;&#10;Description automatically generated">
            <a:extLst>
              <a:ext uri="{FF2B5EF4-FFF2-40B4-BE49-F238E27FC236}">
                <a16:creationId xmlns:a16="http://schemas.microsoft.com/office/drawing/2014/main" id="{F6694E0E-D471-A74C-96C9-BF2A999291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629" y="398326"/>
            <a:ext cx="2107350" cy="2160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1B37D2-32C3-2C49-A97E-1ECC8E014919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C3DB0F9D-D86F-4B41-93F5-E9A9DCBC6074}"/>
              </a:ext>
            </a:extLst>
          </p:cNvPr>
          <p:cNvSpPr txBox="1">
            <a:spLocks/>
          </p:cNvSpPr>
          <p:nvPr/>
        </p:nvSpPr>
        <p:spPr>
          <a:xfrm>
            <a:off x="359999" y="4715773"/>
            <a:ext cx="8043221" cy="399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538163" indent="-53816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  <a:tabLst/>
              <a:defRPr sz="1000">
                <a:solidFill>
                  <a:srgbClr val="8C827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4025" indent="-274638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2400">
                <a:latin typeface="Arial" charset="0"/>
                <a:ea typeface="Arial" charset="0"/>
                <a:cs typeface="Arial" charset="0"/>
              </a:defRPr>
            </a:lvl2pPr>
            <a:lvl3pPr marL="766763" indent="-2286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tabLst/>
              <a:defRPr sz="2000"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>
                <a:latin typeface="Arial" charset="0"/>
                <a:ea typeface="Arial" charset="0"/>
                <a:cs typeface="Arial" charset="0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Images:	</a:t>
            </a:r>
            <a:r>
              <a:rPr lang="en-US" dirty="0">
                <a:hlinkClick r:id="rId15"/>
              </a:rPr>
              <a:t>Jason DaPonte</a:t>
            </a:r>
            <a:r>
              <a:rPr lang="en-US" dirty="0"/>
              <a:t>, </a:t>
            </a:r>
            <a:r>
              <a:rPr lang="en-US" dirty="0">
                <a:hlinkClick r:id="rId16"/>
              </a:rPr>
              <a:t>Jim Linwood</a:t>
            </a:r>
            <a:r>
              <a:rPr lang="en-US" dirty="0"/>
              <a:t>, </a:t>
            </a:r>
            <a:r>
              <a:rPr lang="en-US" dirty="0">
                <a:hlinkClick r:id="rId17"/>
              </a:rPr>
              <a:t>Jim Linwood</a:t>
            </a:r>
            <a:r>
              <a:rPr lang="en-US" dirty="0"/>
              <a:t>, </a:t>
            </a:r>
            <a:r>
              <a:rPr lang="en-US" dirty="0">
                <a:hlinkClick r:id="rId18"/>
              </a:rPr>
              <a:t>Ministry of Sound</a:t>
            </a:r>
            <a:r>
              <a:rPr lang="en-US" dirty="0"/>
              <a:t>, </a:t>
            </a:r>
            <a:r>
              <a:rPr lang="en-US" dirty="0">
                <a:hlinkClick r:id="rId19"/>
              </a:rPr>
              <a:t>Tom Morris</a:t>
            </a:r>
            <a:r>
              <a:rPr lang="en-US" dirty="0"/>
              <a:t>, </a:t>
            </a:r>
            <a:r>
              <a:rPr lang="en-US" dirty="0">
                <a:hlinkClick r:id="rId20"/>
              </a:rPr>
              <a:t>Ewan Munro</a:t>
            </a:r>
            <a:r>
              <a:rPr lang="en-US" dirty="0"/>
              <a:t>, </a:t>
            </a:r>
            <a:r>
              <a:rPr lang="en-US" dirty="0">
                <a:hlinkClick r:id="rId21"/>
              </a:rPr>
              <a:t>Ewan Munro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2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DABC5FE-F576-7148-AE2D-95C334386A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8742" y="0"/>
            <a:ext cx="4862287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B5449E-15AB-9C4E-AF7D-95F5C06D1803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AB36-A472-CE42-A835-86E2056AF577}"/>
              </a:ext>
            </a:extLst>
          </p:cNvPr>
          <p:cNvSpPr txBox="1"/>
          <p:nvPr/>
        </p:nvSpPr>
        <p:spPr>
          <a:xfrm>
            <a:off x="8063999" y="4562111"/>
            <a:ext cx="720000" cy="399600"/>
          </a:xfrm>
          <a:prstGeom prst="rect">
            <a:avLst/>
          </a:prstGeom>
          <a:noFill/>
        </p:spPr>
        <p:txBody>
          <a:bodyPr wrap="square" lIns="90000" rtlCol="0" anchor="b">
            <a:noAutofit/>
          </a:bodyPr>
          <a:lstStyle/>
          <a:p>
            <a:pPr marL="538163" indent="-538163" algn="r">
              <a:tabLst/>
            </a:pPr>
            <a:fld id="{AE4E4951-3466-874B-897F-5208828B0AA8}" type="slidenum">
              <a:rPr lang="en-US" sz="1000" smtClean="0">
                <a:solidFill>
                  <a:srgbClr val="8C8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sz="1000">
              <a:solidFill>
                <a:srgbClr val="8C8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9F0D9C-5619-CF40-9569-F5CB7DA3F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Crimes </a:t>
            </a:r>
            <a:r>
              <a:rPr lang="en-US" sz="3600" i="1"/>
              <a:t>can</a:t>
            </a:r>
            <a:br>
              <a:rPr lang="en-US" sz="3600"/>
            </a:br>
            <a:r>
              <a:rPr lang="en-US" sz="3600"/>
              <a:t>happen </a:t>
            </a:r>
            <a:br>
              <a:rPr lang="en-US" sz="3600"/>
            </a:br>
            <a:r>
              <a:rPr lang="en-US" sz="3600"/>
              <a:t>anywhere …</a:t>
            </a:r>
          </a:p>
        </p:txBody>
      </p:sp>
    </p:spTree>
    <p:extLst>
      <p:ext uri="{BB962C8B-B14F-4D97-AF65-F5344CB8AC3E}">
        <p14:creationId xmlns:p14="http://schemas.microsoft.com/office/powerpoint/2010/main" val="3607481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ackground triangle"/>
          <p:cNvGrpSpPr/>
          <p:nvPr/>
        </p:nvGrpSpPr>
        <p:grpSpPr>
          <a:xfrm>
            <a:off x="0" y="1"/>
            <a:ext cx="9144000" cy="5143500"/>
            <a:chOff x="-1374422" y="0"/>
            <a:chExt cx="13442244" cy="7561263"/>
          </a:xfrm>
        </p:grpSpPr>
        <p:sp>
          <p:nvSpPr>
            <p:cNvPr id="4" name="Background"/>
            <p:cNvSpPr/>
            <p:nvPr/>
          </p:nvSpPr>
          <p:spPr>
            <a:xfrm>
              <a:off x="-1374422" y="0"/>
              <a:ext cx="13442244" cy="75612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731" tIns="33866" rIns="67731" bIns="33866" spcCol="0" rtlCol="0" anchor="ctr"/>
            <a:lstStyle/>
            <a:p>
              <a:pPr algn="ctr"/>
              <a:endParaRPr lang="en-GB" sz="1224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698354" cy="756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698354" cy="756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698354" cy="7560000"/>
            </a:xfrm>
            <a:prstGeom prst="rect">
              <a:avLst/>
            </a:prstGeom>
          </p:spPr>
        </p:pic>
      </p:grpSp>
      <p:pic>
        <p:nvPicPr>
          <p:cNvPr id="9" name="Bottom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942" y="2574953"/>
            <a:ext cx="7277486" cy="2569308"/>
          </a:xfrm>
          <a:prstGeom prst="rect">
            <a:avLst/>
          </a:prstGeom>
        </p:spPr>
      </p:pic>
      <p:pic>
        <p:nvPicPr>
          <p:cNvPr id="11" name="Right" hidden="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422" y="0"/>
            <a:ext cx="3638006" cy="4251311"/>
          </a:xfrm>
          <a:prstGeom prst="rect">
            <a:avLst/>
          </a:prstGeom>
        </p:spPr>
      </p:pic>
      <p:pic>
        <p:nvPicPr>
          <p:cNvPr id="10" name="Left" hidden="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942" y="0"/>
            <a:ext cx="3637058" cy="4251311"/>
          </a:xfrm>
          <a:prstGeom prst="rect">
            <a:avLst/>
          </a:prstGeom>
        </p:spPr>
      </p:pic>
      <p:grpSp>
        <p:nvGrpSpPr>
          <p:cNvPr id="17" name="Fire labels" hidden="1"/>
          <p:cNvGrpSpPr/>
          <p:nvPr/>
        </p:nvGrpSpPr>
        <p:grpSpPr>
          <a:xfrm>
            <a:off x="2813078" y="1328712"/>
            <a:ext cx="3516066" cy="3393663"/>
            <a:chOff x="2760976" y="1953289"/>
            <a:chExt cx="5168835" cy="4988893"/>
          </a:xfrm>
        </p:grpSpPr>
        <p:sp>
          <p:nvSpPr>
            <p:cNvPr id="13" name="Rectangle 12"/>
            <p:cNvSpPr/>
            <p:nvPr/>
          </p:nvSpPr>
          <p:spPr>
            <a:xfrm rot="18000000">
              <a:off x="2138267" y="2575998"/>
              <a:ext cx="1937910" cy="692492"/>
            </a:xfrm>
            <a:prstGeom prst="rect">
              <a:avLst/>
            </a:prstGeom>
            <a:noFill/>
            <a:effectLst/>
          </p:spPr>
          <p:txBody>
            <a:bodyPr wrap="none" lIns="62201" tIns="31101" rIns="62201" bIns="31101">
              <a:spAutoFit/>
            </a:bodyPr>
            <a:lstStyle/>
            <a:p>
              <a:pPr algn="ctr"/>
              <a:r>
                <a:rPr lang="en-US" sz="2653" b="1" dirty="0">
                  <a:ln w="19050">
                    <a:noFill/>
                    <a:prstDash val="solid"/>
                    <a:miter lim="800000"/>
                  </a:ln>
                  <a:solidFill>
                    <a:schemeClr val="bg1"/>
                  </a:solidFill>
                </a:rPr>
                <a:t>oxygen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 rot="3600000">
              <a:off x="6976334" y="2584907"/>
              <a:ext cx="1214462" cy="692492"/>
            </a:xfrm>
            <a:prstGeom prst="rect">
              <a:avLst/>
            </a:prstGeom>
            <a:noFill/>
            <a:effectLst/>
          </p:spPr>
          <p:txBody>
            <a:bodyPr wrap="none" lIns="62201" tIns="31101" rIns="62201" bIns="31101">
              <a:spAutoFit/>
            </a:bodyPr>
            <a:lstStyle/>
            <a:p>
              <a:pPr algn="ctr"/>
              <a:r>
                <a:rPr lang="en-US" sz="2653" b="1" dirty="0">
                  <a:ln w="19050">
                    <a:noFill/>
                    <a:prstDash val="solid"/>
                    <a:miter lim="800000"/>
                  </a:ln>
                  <a:solidFill>
                    <a:schemeClr val="bg1"/>
                  </a:solidFill>
                </a:rPr>
                <a:t>heat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12105" y="6249690"/>
              <a:ext cx="1075428" cy="692492"/>
            </a:xfrm>
            <a:prstGeom prst="rect">
              <a:avLst/>
            </a:prstGeom>
            <a:noFill/>
            <a:effectLst/>
          </p:spPr>
          <p:txBody>
            <a:bodyPr wrap="none" lIns="62201" tIns="31101" rIns="62201" bIns="31101">
              <a:spAutoFit/>
            </a:bodyPr>
            <a:lstStyle/>
            <a:p>
              <a:pPr algn="ctr"/>
              <a:r>
                <a:rPr lang="en-US" sz="2653" b="1" dirty="0">
                  <a:ln w="19050">
                    <a:noFill/>
                    <a:prstDash val="solid"/>
                    <a:miter lim="800000"/>
                  </a:ln>
                  <a:solidFill>
                    <a:schemeClr val="bg1"/>
                  </a:solidFill>
                </a:rPr>
                <a:t>fuel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55686" y="3785340"/>
              <a:ext cx="1589149" cy="830960"/>
            </a:xfrm>
            <a:prstGeom prst="rect">
              <a:avLst/>
            </a:prstGeom>
            <a:noFill/>
            <a:effectLst/>
          </p:spPr>
          <p:txBody>
            <a:bodyPr wrap="none" lIns="62201" tIns="31101" rIns="62201" bIns="31101">
              <a:spAutoFit/>
            </a:bodyPr>
            <a:lstStyle/>
            <a:p>
              <a:pPr algn="ctr"/>
              <a:r>
                <a:rPr lang="en-US" sz="3265" b="1" dirty="0">
                  <a:ln w="19050">
                    <a:noFill/>
                    <a:prstDash val="solid"/>
                    <a:miter lim="800000"/>
                  </a:ln>
                  <a:solidFill>
                    <a:schemeClr val="bg1"/>
                  </a:solidFill>
                </a:rPr>
                <a:t>FIRE</a:t>
              </a:r>
            </a:p>
          </p:txBody>
        </p:sp>
      </p:grpSp>
      <p:sp>
        <p:nvSpPr>
          <p:cNvPr id="23" name="offender (off)" hidden="1"/>
          <p:cNvSpPr/>
          <p:nvPr/>
        </p:nvSpPr>
        <p:spPr>
          <a:xfrm rot="18000000">
            <a:off x="2303725" y="1752306"/>
            <a:ext cx="1489773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solidFill>
                    <a:schemeClr val="bg1"/>
                  </a:solidFill>
                  <a:prstDash val="solid"/>
                  <a:miter lim="800000"/>
                </a:ln>
                <a:noFill/>
              </a:rPr>
              <a:t>offender</a:t>
            </a:r>
          </a:p>
        </p:txBody>
      </p:sp>
      <p:sp>
        <p:nvSpPr>
          <p:cNvPr id="19" name="offender (on)"/>
          <p:cNvSpPr/>
          <p:nvPr/>
        </p:nvSpPr>
        <p:spPr>
          <a:xfrm rot="18000000">
            <a:off x="2303725" y="1752306"/>
            <a:ext cx="1489773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noFill/>
                  <a:prstDash val="solid"/>
                  <a:miter lim="800000"/>
                </a:ln>
                <a:solidFill>
                  <a:schemeClr val="bg1"/>
                </a:solidFill>
              </a:rPr>
              <a:t>offender</a:t>
            </a:r>
          </a:p>
        </p:txBody>
      </p:sp>
      <p:sp>
        <p:nvSpPr>
          <p:cNvPr id="24" name="place (off)" hidden="1"/>
          <p:cNvSpPr/>
          <p:nvPr/>
        </p:nvSpPr>
        <p:spPr>
          <a:xfrm rot="3600000">
            <a:off x="5595591" y="1758366"/>
            <a:ext cx="996048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solidFill>
                    <a:schemeClr val="bg1"/>
                  </a:solidFill>
                  <a:prstDash val="solid"/>
                  <a:miter lim="800000"/>
                </a:ln>
                <a:noFill/>
              </a:rPr>
              <a:t>place</a:t>
            </a:r>
          </a:p>
        </p:txBody>
      </p:sp>
      <p:sp>
        <p:nvSpPr>
          <p:cNvPr id="20" name="place (on)"/>
          <p:cNvSpPr/>
          <p:nvPr/>
        </p:nvSpPr>
        <p:spPr>
          <a:xfrm rot="3600000">
            <a:off x="5557121" y="1758366"/>
            <a:ext cx="1072992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noFill/>
                  <a:prstDash val="solid"/>
                  <a:miter lim="800000"/>
                </a:ln>
                <a:solidFill>
                  <a:schemeClr val="bg1"/>
                </a:solidFill>
              </a:rPr>
              <a:t>target</a:t>
            </a:r>
          </a:p>
        </p:txBody>
      </p:sp>
      <p:sp>
        <p:nvSpPr>
          <p:cNvPr id="25" name="target (off)" hidden="1"/>
          <p:cNvSpPr/>
          <p:nvPr/>
        </p:nvSpPr>
        <p:spPr>
          <a:xfrm>
            <a:off x="4037625" y="4251311"/>
            <a:ext cx="1072992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solidFill>
                    <a:schemeClr val="bg1"/>
                  </a:solidFill>
                  <a:prstDash val="solid"/>
                  <a:miter lim="800000"/>
                </a:ln>
                <a:noFill/>
              </a:rPr>
              <a:t>target</a:t>
            </a:r>
          </a:p>
        </p:txBody>
      </p:sp>
      <p:sp>
        <p:nvSpPr>
          <p:cNvPr id="21" name="target (on)"/>
          <p:cNvSpPr/>
          <p:nvPr/>
        </p:nvSpPr>
        <p:spPr>
          <a:xfrm>
            <a:off x="4073086" y="4251311"/>
            <a:ext cx="996048" cy="471063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2653" b="1" dirty="0">
                <a:ln w="19050">
                  <a:noFill/>
                  <a:prstDash val="solid"/>
                  <a:miter lim="800000"/>
                </a:ln>
                <a:solidFill>
                  <a:schemeClr val="bg1"/>
                </a:solidFill>
              </a:rPr>
              <a:t>place</a:t>
            </a:r>
          </a:p>
        </p:txBody>
      </p:sp>
      <p:sp>
        <p:nvSpPr>
          <p:cNvPr id="26" name="crime (off)" hidden="1"/>
          <p:cNvSpPr/>
          <p:nvPr/>
        </p:nvSpPr>
        <p:spPr>
          <a:xfrm>
            <a:off x="3835949" y="2574953"/>
            <a:ext cx="1476949" cy="565255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3265" b="1" dirty="0">
                <a:ln w="19050">
                  <a:solidFill>
                    <a:schemeClr val="bg1"/>
                  </a:solidFill>
                  <a:prstDash val="solid"/>
                  <a:miter lim="800000"/>
                </a:ln>
                <a:noFill/>
              </a:rPr>
              <a:t>CRIME</a:t>
            </a:r>
          </a:p>
        </p:txBody>
      </p:sp>
      <p:sp>
        <p:nvSpPr>
          <p:cNvPr id="22" name="crime (on)"/>
          <p:cNvSpPr/>
          <p:nvPr/>
        </p:nvSpPr>
        <p:spPr>
          <a:xfrm>
            <a:off x="3835949" y="2574953"/>
            <a:ext cx="1476949" cy="565255"/>
          </a:xfrm>
          <a:prstGeom prst="rect">
            <a:avLst/>
          </a:prstGeom>
          <a:noFill/>
          <a:effectLst/>
        </p:spPr>
        <p:txBody>
          <a:bodyPr wrap="none" lIns="62201" tIns="31101" rIns="62201" bIns="31101">
            <a:spAutoFit/>
          </a:bodyPr>
          <a:lstStyle/>
          <a:p>
            <a:pPr algn="ctr"/>
            <a:r>
              <a:rPr lang="en-US" sz="3265" b="1" dirty="0">
                <a:ln w="19050">
                  <a:noFill/>
                  <a:prstDash val="solid"/>
                  <a:miter lim="800000"/>
                </a:ln>
                <a:solidFill>
                  <a:schemeClr val="bg1"/>
                </a:solidFill>
              </a:rPr>
              <a:t>CRIME</a:t>
            </a:r>
          </a:p>
        </p:txBody>
      </p:sp>
      <p:pic>
        <p:nvPicPr>
          <p:cNvPr id="12" name="Frame" hidden="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42" y="0"/>
            <a:ext cx="7277486" cy="5142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AA2E96-1B4E-8E48-B3BD-AC509F513696}"/>
              </a:ext>
            </a:extLst>
          </p:cNvPr>
          <p:cNvSpPr txBox="1"/>
          <p:nvPr/>
        </p:nvSpPr>
        <p:spPr>
          <a:xfrm>
            <a:off x="409586" y="4260709"/>
            <a:ext cx="281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place design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B2F92A-103F-3640-9D66-BA39B126E675}"/>
              </a:ext>
            </a:extLst>
          </p:cNvPr>
          <p:cNvSpPr txBox="1"/>
          <p:nvPr/>
        </p:nvSpPr>
        <p:spPr>
          <a:xfrm>
            <a:off x="5919987" y="4260709"/>
            <a:ext cx="281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place management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799746DC-28D1-AA43-8F19-32E61E213E7D}"/>
              </a:ext>
            </a:extLst>
          </p:cNvPr>
          <p:cNvSpPr/>
          <p:nvPr/>
        </p:nvSpPr>
        <p:spPr>
          <a:xfrm>
            <a:off x="3388386" y="4399666"/>
            <a:ext cx="518548" cy="23553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B1BF8E7E-C831-584F-AA59-2D6B4C3D9DD8}"/>
              </a:ext>
            </a:extLst>
          </p:cNvPr>
          <p:cNvSpPr/>
          <p:nvPr/>
        </p:nvSpPr>
        <p:spPr>
          <a:xfrm rot="10800000">
            <a:off x="5235286" y="4392226"/>
            <a:ext cx="518548" cy="23553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4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97F8C-4B0E-4941-85AF-BBAD2718D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911058" cy="1491949"/>
          </a:xfrm>
        </p:spPr>
        <p:txBody>
          <a:bodyPr>
            <a:normAutofit/>
          </a:bodyPr>
          <a:lstStyle/>
          <a:p>
            <a:r>
              <a:rPr lang="en-US" dirty="0"/>
              <a:t>Design of places influences criminal opportunities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DB406-001D-7F4E-8AE6-3B6B3C7EEC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5195849" cy="399601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Source: P Cozens &amp; T Love. 2015.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hlinkClick r:id="rId2"/>
              </a:rPr>
              <a:t>A Review and Current Status of Crime Prevention through Environmental Design (CPTED)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Journal of Planning Literature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30(4):393–412.</a:t>
            </a: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C4497E5A-51C5-B44E-BCFB-62C1F0D1FA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214434"/>
              </p:ext>
            </p:extLst>
          </p:nvPr>
        </p:nvGraphicFramePr>
        <p:xfrm>
          <a:off x="4016415" y="359999"/>
          <a:ext cx="4767581" cy="4228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632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C9117AB-0B97-A544-8226-2262063F97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>
                                            <p:graphicEl>
                                              <a:dgm id="{8C9117AB-0B97-A544-8226-2262063F97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D440FF2-E362-2E47-AE0E-D1A4A17FA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">
                                            <p:graphicEl>
                                              <a:dgm id="{BD440FF2-E362-2E47-AE0E-D1A4A17FA5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8165EC9-783A-B44D-99B7-737E02E877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>
                                            <p:graphicEl>
                                              <a:dgm id="{68165EC9-783A-B44D-99B7-737E02E877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6047C12-F5F1-7C42-968F-64D5755FA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>
                                            <p:graphicEl>
                                              <a:dgm id="{46047C12-F5F1-7C42-968F-64D5755FA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19BF6EC-0CD2-4042-AB20-216148C4D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>
                                            <p:graphicEl>
                                              <a:dgm id="{519BF6EC-0CD2-4042-AB20-216148C4DC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35E6133-994F-384F-89CA-08B504EB2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>
                                            <p:graphicEl>
                                              <a:dgm id="{335E6133-994F-384F-89CA-08B504EB2F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1615FC0-D335-5949-A844-29434A934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>
                                            <p:graphicEl>
                                              <a:dgm id="{51615FC0-D335-5949-A844-29434A934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394CE1-1693-0D41-A5B9-D72CA91C1F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3220B7-C217-7A4D-BD67-6016D5D43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533625"/>
            <a:ext cx="4455068" cy="900000"/>
          </a:xfrm>
          <a:solidFill>
            <a:schemeClr val="bg1"/>
          </a:solidFill>
        </p:spPr>
        <p:txBody>
          <a:bodyPr tIns="90000"/>
          <a:lstStyle/>
          <a:p>
            <a:r>
              <a:rPr lang="en-US" dirty="0"/>
              <a:t>Place management invites or prevents hotspot crime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AD307-7394-1546-9405-D80BF6074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1677145" cy="399601"/>
          </a:xfrm>
        </p:spPr>
        <p:txBody>
          <a:bodyPr/>
          <a:lstStyle/>
          <a:p>
            <a:r>
              <a:rPr lang="en-US" dirty="0"/>
              <a:t>Image:	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hlinkClick r:id="rId3"/>
              </a:rPr>
              <a:t>New York Times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AC971C-689E-C248-81EE-C955D54271FB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8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8AEC-AE37-8548-8707-4670192C33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Some tips for </a:t>
            </a:r>
            <a:br>
              <a:rPr lang="en-US" dirty="0"/>
            </a:br>
            <a:r>
              <a:rPr lang="en-US" dirty="0" err="1"/>
              <a:t>analysing</a:t>
            </a:r>
            <a:r>
              <a:rPr lang="en-US" dirty="0"/>
              <a:t> hotspots</a:t>
            </a:r>
          </a:p>
        </p:txBody>
      </p:sp>
    </p:spTree>
    <p:extLst>
      <p:ext uri="{BB962C8B-B14F-4D97-AF65-F5344CB8AC3E}">
        <p14:creationId xmlns:p14="http://schemas.microsoft.com/office/powerpoint/2010/main" val="182931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arden&#10;&#10;Description automatically generated">
            <a:extLst>
              <a:ext uri="{FF2B5EF4-FFF2-40B4-BE49-F238E27FC236}">
                <a16:creationId xmlns:a16="http://schemas.microsoft.com/office/drawing/2014/main" id="{A642D4D0-2C8A-9742-B0FD-E0B5AD3E2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113CF8C7-3C83-0B41-BB93-D689E27511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An aerial view of a city&#10;&#10;Description automatically generated">
            <a:extLst>
              <a:ext uri="{FF2B5EF4-FFF2-40B4-BE49-F238E27FC236}">
                <a16:creationId xmlns:a16="http://schemas.microsoft.com/office/drawing/2014/main" id="{9EE32604-2987-F347-A14C-A6E23629DE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415B0F-F520-8244-99DC-10C0CFBF4017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75C1BA1-9E77-7149-8D5F-A6C53A0D198F}"/>
              </a:ext>
            </a:extLst>
          </p:cNvPr>
          <p:cNvSpPr txBox="1">
            <a:spLocks/>
          </p:cNvSpPr>
          <p:nvPr/>
        </p:nvSpPr>
        <p:spPr>
          <a:xfrm>
            <a:off x="359999" y="4588448"/>
            <a:ext cx="7703999" cy="39960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4025" indent="-274638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66763" indent="-22860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EBEBEB"/>
                </a:solidFill>
              </a:rPr>
              <a:t>Map data: Google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AA3CA-2826-7841-BAAA-205BDC75C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68353"/>
            <a:ext cx="3494370" cy="483294"/>
          </a:xfrm>
          <a:solidFill>
            <a:schemeClr val="bg1"/>
          </a:solidFill>
        </p:spPr>
        <p:txBody>
          <a:bodyPr wrap="square" tIns="90000">
            <a:spAutoFit/>
          </a:bodyPr>
          <a:lstStyle/>
          <a:p>
            <a:r>
              <a:rPr lang="en-US" dirty="0"/>
              <a:t>Keep hotspots small</a:t>
            </a:r>
          </a:p>
        </p:txBody>
      </p:sp>
    </p:spTree>
    <p:extLst>
      <p:ext uri="{BB962C8B-B14F-4D97-AF65-F5344CB8AC3E}">
        <p14:creationId xmlns:p14="http://schemas.microsoft.com/office/powerpoint/2010/main" val="194077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city street filled with lots of traffic&#10;&#10;Description automatically generated">
            <a:extLst>
              <a:ext uri="{FF2B5EF4-FFF2-40B4-BE49-F238E27FC236}">
                <a16:creationId xmlns:a16="http://schemas.microsoft.com/office/drawing/2014/main" id="{A8C868E0-6CCB-2240-A561-AAEFEFA20F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AB657-C1CD-C243-A6DE-6C6405F0D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68353"/>
            <a:ext cx="6191271" cy="483294"/>
          </a:xfrm>
          <a:solidFill>
            <a:schemeClr val="bg1"/>
          </a:solidFill>
        </p:spPr>
        <p:txBody>
          <a:bodyPr wrap="square" tIns="90000">
            <a:spAutoFit/>
          </a:bodyPr>
          <a:lstStyle/>
          <a:p>
            <a:r>
              <a:rPr lang="en-US" dirty="0" err="1"/>
              <a:t>Analyse</a:t>
            </a:r>
            <a:r>
              <a:rPr lang="en-US" dirty="0"/>
              <a:t> different problems separately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9949E0-5986-2349-BC28-77209B2FE793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9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3652B-F2A4-C543-A16E-3492951C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and test hypotheses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ED448-9160-0641-AC05-8E0E7020B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	</a:t>
            </a:r>
            <a:r>
              <a:rPr lang="en-US" dirty="0" err="1"/>
              <a:t>Chainey</a:t>
            </a:r>
            <a:r>
              <a:rPr lang="en-US" dirty="0"/>
              <a:t>, S. 2012. Improving the explanatory content of analysis products using hypothesis testing. </a:t>
            </a:r>
            <a:r>
              <a:rPr lang="en-US" i="1" dirty="0"/>
              <a:t>Policing </a:t>
            </a:r>
            <a:r>
              <a:rPr lang="en-US" dirty="0"/>
              <a:t>6(2):108–121.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2B778659-4C12-364C-B455-D7466AC3E1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7011383"/>
              </p:ext>
            </p:extLst>
          </p:nvPr>
        </p:nvGraphicFramePr>
        <p:xfrm>
          <a:off x="359998" y="1286847"/>
          <a:ext cx="8424000" cy="3301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33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E9A50-D0B3-D14E-BFAA-9AF7E9066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hypothesis?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7183C-35C6-C342-BC7E-84A47BA33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“If [</a:t>
            </a:r>
            <a:r>
              <a:rPr lang="en-US" sz="3600" b="1" dirty="0"/>
              <a:t>cause</a:t>
            </a:r>
            <a:r>
              <a:rPr lang="en-US" sz="3600" dirty="0"/>
              <a:t>] were causing </a:t>
            </a:r>
            <a:br>
              <a:rPr lang="en-US" sz="3600" dirty="0"/>
            </a:br>
            <a:r>
              <a:rPr lang="en-US" sz="3600" dirty="0"/>
              <a:t>[</a:t>
            </a:r>
            <a:r>
              <a:rPr lang="en-US" sz="3600" b="1" dirty="0"/>
              <a:t>crime problem</a:t>
            </a:r>
            <a:r>
              <a:rPr lang="en-US" sz="3600" dirty="0"/>
              <a:t>], we’d </a:t>
            </a:r>
            <a:br>
              <a:rPr lang="en-US" sz="3600" dirty="0"/>
            </a:br>
            <a:r>
              <a:rPr lang="en-US" sz="3600" dirty="0"/>
              <a:t>expect data to show [</a:t>
            </a:r>
            <a:r>
              <a:rPr lang="en-US" sz="3600" b="1" dirty="0"/>
              <a:t>effect</a:t>
            </a:r>
            <a:r>
              <a:rPr lang="en-US" sz="3600" dirty="0"/>
              <a:t>]”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52C55-D4BB-D740-8DD4-DDD58C561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4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FB115E-3132-F942-9052-4778C0410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out and walk </a:t>
            </a:r>
            <a:br>
              <a:rPr lang="en-US" dirty="0"/>
            </a:br>
            <a:r>
              <a:rPr lang="en-US" dirty="0"/>
              <a:t>around the hotspot!</a:t>
            </a:r>
          </a:p>
        </p:txBody>
      </p:sp>
    </p:spTree>
    <p:extLst>
      <p:ext uri="{BB962C8B-B14F-4D97-AF65-F5344CB8AC3E}">
        <p14:creationId xmlns:p14="http://schemas.microsoft.com/office/powerpoint/2010/main" val="40471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97F8C-4B0E-4941-85AF-BBAD2718D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911058" cy="1491949"/>
          </a:xfrm>
        </p:spPr>
        <p:txBody>
          <a:bodyPr>
            <a:normAutofit/>
          </a:bodyPr>
          <a:lstStyle/>
          <a:p>
            <a:r>
              <a:rPr lang="en-US" dirty="0"/>
              <a:t>Speak to people who know the hotspot</a:t>
            </a:r>
          </a:p>
        </p:txBody>
      </p:sp>
      <p:pic>
        <p:nvPicPr>
          <p:cNvPr id="5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5AAB4735-7CC6-0A40-A404-AA75175403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862" y="360000"/>
            <a:ext cx="4698137" cy="466006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DB406-001D-7F4E-8AE6-3B6B3C7EEC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4489793" cy="39960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Source:	M Ashby &amp; S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Chainey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  <a:hlinkClick r:id="rId3"/>
              </a:rPr>
              <a:t>Problem Solving for Neighbourhood Policing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London: UCL.</a:t>
            </a:r>
          </a:p>
        </p:txBody>
      </p:sp>
    </p:spTree>
    <p:extLst>
      <p:ext uri="{BB962C8B-B14F-4D97-AF65-F5344CB8AC3E}">
        <p14:creationId xmlns:p14="http://schemas.microsoft.com/office/powerpoint/2010/main" val="163894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DD3BC45-34C5-9A44-A627-533D3349B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732" y="0"/>
            <a:ext cx="4666268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99857-E974-9F41-A6E7-7E83B59C1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360000"/>
            <a:ext cx="3970702" cy="4424400"/>
          </a:xfrm>
        </p:spPr>
        <p:txBody>
          <a:bodyPr>
            <a:normAutofit/>
          </a:bodyPr>
          <a:lstStyle/>
          <a:p>
            <a:r>
              <a:rPr lang="en-US" sz="3600"/>
              <a:t>… but they usually happen in the same few places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CF29B-57A3-154F-B6FA-AD2B91F56A5E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0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road, building, man&#10;&#10;Description automatically generated">
            <a:extLst>
              <a:ext uri="{FF2B5EF4-FFF2-40B4-BE49-F238E27FC236}">
                <a16:creationId xmlns:a16="http://schemas.microsoft.com/office/drawing/2014/main" id="{2CD97FE1-10C1-944E-8EBB-A097CE8E46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94124" y="253355"/>
            <a:ext cx="3909725" cy="1692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JILL DANDO INSTITUTE OF SECURITY &amp; CRIME SCIENCE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F0A0E-5BD1-AF40-A8E5-479588D92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20474"/>
            <a:ext cx="6545179" cy="1737629"/>
          </a:xfrm>
          <a:solidFill>
            <a:srgbClr val="FFFFFF">
              <a:alpha val="89804"/>
            </a:srgbClr>
          </a:solidFill>
        </p:spPr>
        <p:txBody>
          <a:bodyPr wrap="square" lIns="360000" tIns="360000" rIns="180000" bIns="36000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Slides: </a:t>
            </a:r>
            <a:r>
              <a:rPr lang="en-US" sz="2000" b="1" dirty="0" err="1"/>
              <a:t>lesscrime.info</a:t>
            </a:r>
            <a:r>
              <a:rPr lang="en-US" sz="2000" b="1" dirty="0"/>
              <a:t>/talk/</a:t>
            </a:r>
            <a:r>
              <a:rPr lang="en-US" sz="2000" b="1" dirty="0" err="1"/>
              <a:t>npcc</a:t>
            </a:r>
            <a:r>
              <a:rPr lang="en-US" sz="2000" b="1" dirty="0"/>
              <a:t>-hotspots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Contact: </a:t>
            </a:r>
            <a:r>
              <a:rPr lang="en-US" sz="2000" b="1" dirty="0"/>
              <a:t>matthew.ashby@ucl.ac.uk</a:t>
            </a:r>
            <a:r>
              <a:rPr lang="en-US" sz="2000" dirty="0">
                <a:solidFill>
                  <a:schemeClr val="tx1"/>
                </a:solidFill>
              </a:rPr>
              <a:t> or </a:t>
            </a:r>
            <a:r>
              <a:rPr lang="en-US" sz="2000" b="1" dirty="0"/>
              <a:t>@</a:t>
            </a:r>
            <a:r>
              <a:rPr lang="en-US" sz="2000" b="1" dirty="0" err="1"/>
              <a:t>lesscrime</a:t>
            </a:r>
            <a:endParaRPr lang="en-US" b="1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0BF2CE6-9D02-2A40-BE05-52F3B6366EFA}"/>
              </a:ext>
            </a:extLst>
          </p:cNvPr>
          <p:cNvSpPr txBox="1">
            <a:spLocks/>
          </p:cNvSpPr>
          <p:nvPr/>
        </p:nvSpPr>
        <p:spPr>
          <a:xfrm>
            <a:off x="359999" y="4588448"/>
            <a:ext cx="7703999" cy="39960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4025" indent="-274638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66763" indent="-228600" algn="l" defTabSz="4572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EBEBEB"/>
                </a:solidFill>
              </a:rPr>
              <a:t>Image:	</a:t>
            </a:r>
            <a:r>
              <a:rPr lang="en-US" sz="1000" dirty="0">
                <a:solidFill>
                  <a:srgbClr val="EBEBE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 Midlands Police</a:t>
            </a:r>
            <a:endParaRPr lang="en-US" sz="10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7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820551A-5B56-3A40-B658-FE687B0DF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770" y="-1"/>
            <a:ext cx="631123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99857-E974-9F41-A6E7-7E83B59C1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7" y="360000"/>
            <a:ext cx="2851200" cy="4428816"/>
          </a:xfrm>
        </p:spPr>
        <p:txBody>
          <a:bodyPr>
            <a:normAutofit/>
          </a:bodyPr>
          <a:lstStyle/>
          <a:p>
            <a:r>
              <a:rPr lang="en-US" b="1"/>
              <a:t>England &amp; Wales</a:t>
            </a:r>
          </a:p>
          <a:p>
            <a:r>
              <a:rPr lang="en-US"/>
              <a:t>Half of violent and sexual crime recorded by police happens in 1% of areas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CF29B-57A3-154F-B6FA-AD2B91F56A5E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B38E5AA-7DA3-F841-85F6-6A32B2C599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3420149" cy="399601"/>
          </a:xfrm>
        </p:spPr>
        <p:txBody>
          <a:bodyPr/>
          <a:lstStyle/>
          <a:p>
            <a:r>
              <a:rPr lang="en-US"/>
              <a:t>Data: 	</a:t>
            </a:r>
            <a:r>
              <a:rPr lang="en-US">
                <a:hlinkClick r:id="rId3"/>
              </a:rPr>
              <a:t>www.police.uk</a:t>
            </a:r>
            <a:r>
              <a:rPr lang="en-US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97795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3D39D-31CC-9F48-9366-79C14D7AB0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770" y="0"/>
            <a:ext cx="631123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99857-E974-9F41-A6E7-7E83B59C1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7" y="360000"/>
            <a:ext cx="2851200" cy="4428816"/>
          </a:xfrm>
        </p:spPr>
        <p:txBody>
          <a:bodyPr>
            <a:normAutofit/>
          </a:bodyPr>
          <a:lstStyle/>
          <a:p>
            <a:r>
              <a:rPr lang="en-US" b="1"/>
              <a:t>London</a:t>
            </a:r>
          </a:p>
          <a:p>
            <a:r>
              <a:rPr lang="en-US"/>
              <a:t>Half of violent and sexual crime recorded by police happens in 10% of areas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CF29B-57A3-154F-B6FA-AD2B91F56A5E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078B53F-A9DA-B440-9256-CB0B2DF71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3420149" cy="399601"/>
          </a:xfrm>
        </p:spPr>
        <p:txBody>
          <a:bodyPr/>
          <a:lstStyle/>
          <a:p>
            <a:r>
              <a:rPr lang="en-US"/>
              <a:t>Data: 	</a:t>
            </a:r>
            <a:r>
              <a:rPr lang="en-US">
                <a:hlinkClick r:id="rId3"/>
              </a:rPr>
              <a:t>www.police.uk</a:t>
            </a:r>
            <a:r>
              <a:rPr lang="en-US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23892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530A9D7-C61F-BC4F-9EED-83425CC1C7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770" y="0"/>
            <a:ext cx="631123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99857-E974-9F41-A6E7-7E83B59C1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7" y="360000"/>
            <a:ext cx="2851200" cy="4428816"/>
          </a:xfrm>
        </p:spPr>
        <p:txBody>
          <a:bodyPr>
            <a:normAutofit/>
          </a:bodyPr>
          <a:lstStyle/>
          <a:p>
            <a:r>
              <a:rPr lang="en-US" b="1"/>
              <a:t>Camden</a:t>
            </a:r>
          </a:p>
          <a:p>
            <a:r>
              <a:rPr lang="en-US"/>
              <a:t>Half of violent and sexual crime recorded by police happens in 13% of areas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CF29B-57A3-154F-B6FA-AD2B91F56A5E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9500B-30E9-2F4C-9E1F-21FF30AA1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3420149" cy="399601"/>
          </a:xfrm>
        </p:spPr>
        <p:txBody>
          <a:bodyPr/>
          <a:lstStyle/>
          <a:p>
            <a:r>
              <a:rPr lang="en-US"/>
              <a:t>Data: 	</a:t>
            </a:r>
            <a:r>
              <a:rPr lang="en-US">
                <a:hlinkClick r:id="rId3"/>
              </a:rPr>
              <a:t>www.police.uk</a:t>
            </a:r>
            <a:r>
              <a:rPr lang="en-US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97778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091AE52C-A6EE-BE43-B3E4-B51288F73F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770" y="0"/>
            <a:ext cx="631123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99857-E974-9F41-A6E7-7E83B59C1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7" y="360000"/>
            <a:ext cx="2851200" cy="4428816"/>
          </a:xfrm>
        </p:spPr>
        <p:txBody>
          <a:bodyPr>
            <a:normAutofit/>
          </a:bodyPr>
          <a:lstStyle/>
          <a:p>
            <a:r>
              <a:rPr lang="en-US" b="1"/>
              <a:t>Camden</a:t>
            </a:r>
          </a:p>
          <a:p>
            <a:r>
              <a:rPr lang="en-US"/>
              <a:t>The top 10 grid cells contain 23% of all violent and sexual crime recorded by police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CF29B-57A3-154F-B6FA-AD2B91F56A5E}"/>
              </a:ext>
            </a:extLst>
          </p:cNvPr>
          <p:cNvSpPr/>
          <p:nvPr/>
        </p:nvSpPr>
        <p:spPr>
          <a:xfrm>
            <a:off x="-1" y="1"/>
            <a:ext cx="9144001" cy="333152"/>
          </a:xfrm>
          <a:prstGeom prst="rect">
            <a:avLst/>
          </a:prstGeom>
          <a:solidFill>
            <a:srgbClr val="EA7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9500B-30E9-2F4C-9E1F-21FF30AA1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4588448"/>
            <a:ext cx="3420149" cy="399601"/>
          </a:xfrm>
        </p:spPr>
        <p:txBody>
          <a:bodyPr/>
          <a:lstStyle/>
          <a:p>
            <a:r>
              <a:rPr lang="en-US"/>
              <a:t>Data: 	</a:t>
            </a:r>
            <a:r>
              <a:rPr lang="en-US">
                <a:hlinkClick r:id="rId3"/>
              </a:rPr>
              <a:t>www.police.uk</a:t>
            </a:r>
            <a:r>
              <a:rPr lang="en-US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148796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3E9A8-3F14-9C49-A784-EE5E5CE9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Half of incidents occur in ~5% of street segments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33AE3EC-861D-5C45-97C1-188CD94FA20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0363" y="1287463"/>
          <a:ext cx="8423274" cy="330098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253275">
                  <a:extLst>
                    <a:ext uri="{9D8B030D-6E8A-4147-A177-3AD203B41FA5}">
                      <a16:colId xmlns:a16="http://schemas.microsoft.com/office/drawing/2014/main" val="3517587799"/>
                    </a:ext>
                  </a:extLst>
                </a:gridCol>
                <a:gridCol w="2778370">
                  <a:extLst>
                    <a:ext uri="{9D8B030D-6E8A-4147-A177-3AD203B41FA5}">
                      <a16:colId xmlns:a16="http://schemas.microsoft.com/office/drawing/2014/main" val="3857248831"/>
                    </a:ext>
                  </a:extLst>
                </a:gridCol>
                <a:gridCol w="2391629">
                  <a:extLst>
                    <a:ext uri="{9D8B030D-6E8A-4147-A177-3AD203B41FA5}">
                      <a16:colId xmlns:a16="http://schemas.microsoft.com/office/drawing/2014/main" val="1613552037"/>
                    </a:ext>
                  </a:extLst>
                </a:gridCol>
              </a:tblGrid>
              <a:tr h="412623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anchor="ctr">
                    <a:solidFill>
                      <a:srgbClr val="EA76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</a:p>
                  </a:txBody>
                  <a:tcPr anchor="ctr">
                    <a:solidFill>
                      <a:srgbClr val="EA76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Half of incidents in …</a:t>
                      </a:r>
                    </a:p>
                  </a:txBody>
                  <a:tcPr anchor="ctr">
                    <a:solidFill>
                      <a:srgbClr val="EA7600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216093"/>
                  </a:ext>
                </a:extLst>
              </a:tr>
              <a:tr h="412623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Andresen &amp; </a:t>
                      </a:r>
                      <a:r>
                        <a:rPr lang="en-US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Linning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(2012)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Ottawa, Canada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676563"/>
                  </a:ext>
                </a:extLst>
              </a:tr>
              <a:tr h="412623">
                <a:tc>
                  <a:txBody>
                    <a:bodyPr/>
                    <a:lstStyle/>
                    <a:p>
                      <a:r>
                        <a:rPr lang="en-US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Weisburd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(2012)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Seattle, USA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4.7–6.1%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92599"/>
                  </a:ext>
                </a:extLst>
              </a:tr>
              <a:tr h="412623">
                <a:tc>
                  <a:txBody>
                    <a:bodyPr/>
                    <a:lstStyle/>
                    <a:p>
                      <a:r>
                        <a:rPr lang="en-US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Weisburd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US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Amran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(2014)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 Aviv, Israel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829384"/>
                  </a:ext>
                </a:extLst>
              </a:tr>
              <a:tr h="412623">
                <a:tc>
                  <a:txBody>
                    <a:bodyPr/>
                    <a:lstStyle/>
                    <a:p>
                      <a:r>
                        <a:rPr lang="en-US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Weisburd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(2014)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York, USA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33238"/>
                  </a:ext>
                </a:extLst>
              </a:tr>
              <a:tr h="412623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Melo et al. (2015)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Campinas, Brazil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123779"/>
                  </a:ext>
                </a:extLst>
              </a:tr>
              <a:tr h="412623">
                <a:tc>
                  <a:txBody>
                    <a:bodyPr/>
                    <a:lstStyle/>
                    <a:p>
                      <a:r>
                        <a:rPr lang="en-US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Steenbeek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US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Weisburd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(2016)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Hague, Netherlands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6.3–7.3%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589949"/>
                  </a:ext>
                </a:extLst>
              </a:tr>
              <a:tr h="412623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Gill et al. (2017)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Brooklyn Park, USA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691644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8E5AE-73C8-3742-A5E7-EEA6F6868D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	C W </a:t>
            </a:r>
            <a:r>
              <a:rPr lang="en-US" dirty="0" err="1"/>
              <a:t>Telep</a:t>
            </a:r>
            <a:r>
              <a:rPr lang="en-US" dirty="0"/>
              <a:t> &amp; D Weisburd. 2018. </a:t>
            </a:r>
            <a:r>
              <a:rPr lang="en-US" dirty="0">
                <a:hlinkClick r:id="rId2"/>
              </a:rPr>
              <a:t>Crime concentrations at places</a:t>
            </a:r>
            <a:r>
              <a:rPr lang="en-US" dirty="0"/>
              <a:t>. In: </a:t>
            </a:r>
            <a:r>
              <a:rPr lang="en-US" i="1" dirty="0"/>
              <a:t>Oxford Handbook of Environmental Criminology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244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road, building, man&#10;&#10;Description automatically generated">
            <a:extLst>
              <a:ext uri="{FF2B5EF4-FFF2-40B4-BE49-F238E27FC236}">
                <a16:creationId xmlns:a16="http://schemas.microsoft.com/office/drawing/2014/main" id="{F59D0D3A-ADAC-2D4B-B6B6-7574C919B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B976DC-827C-7D48-9EA0-7CE62F0E6998}"/>
              </a:ext>
            </a:extLst>
          </p:cNvPr>
          <p:cNvSpPr txBox="1">
            <a:spLocks/>
          </p:cNvSpPr>
          <p:nvPr/>
        </p:nvSpPr>
        <p:spPr>
          <a:xfrm>
            <a:off x="1303158" y="730825"/>
            <a:ext cx="4605866" cy="3286688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360000" rtlCol="0" anchor="b">
            <a:normAutofit/>
          </a:bodyPr>
          <a:lstStyle>
            <a:lvl1pPr algn="l" defTabSz="4572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14718-020F-8E4C-9A4B-0A7181B56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 hotspots form?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23B3F4-8645-3047-ACC2-46D652DC394D}"/>
              </a:ext>
            </a:extLst>
          </p:cNvPr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2AF5C5-83A7-994C-8038-C1433C078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7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6F49A4-D0F2-6840-ACED-B7ED9D529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29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EA7600"/>
      </a:dk2>
      <a:lt2>
        <a:srgbClr val="FDF3E8"/>
      </a:lt2>
      <a:accent1>
        <a:srgbClr val="0097A7"/>
      </a:accent1>
      <a:accent2>
        <a:srgbClr val="B5BD00"/>
      </a:accent2>
      <a:accent3>
        <a:srgbClr val="E03C3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2435</TotalTime>
  <Words>788</Words>
  <Application>Microsoft Macintosh PowerPoint</Application>
  <PresentationFormat>On-screen Show (16:9)</PresentationFormat>
  <Paragraphs>135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Verdana</vt:lpstr>
      <vt:lpstr>Office Theme</vt:lpstr>
      <vt:lpstr>Hot spots how they form and ways to analyse them  Dr Matt Ashby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Half of incidents occur in ~5% of street segments</vt:lpstr>
      <vt:lpstr>How do hotspots form?</vt:lpstr>
      <vt:lpstr>Places shape activities …</vt:lpstr>
      <vt:lpstr>… and activities shape opportunities for crime</vt:lpstr>
      <vt:lpstr>PowerPoint Presentation</vt:lpstr>
      <vt:lpstr>PowerPoint Presentation</vt:lpstr>
      <vt:lpstr>Awareness space</vt:lpstr>
      <vt:lpstr>PowerPoint Presentation</vt:lpstr>
      <vt:lpstr>Geographic profiling</vt:lpstr>
      <vt:lpstr>PowerPoint Presentation</vt:lpstr>
      <vt:lpstr>Risky facilities</vt:lpstr>
      <vt:lpstr>PowerPoint Presentation</vt:lpstr>
      <vt:lpstr>PowerPoint Presentation</vt:lpstr>
      <vt:lpstr>Design of places influences criminal opportunities</vt:lpstr>
      <vt:lpstr>Place management invites or prevents hotspot crime</vt:lpstr>
      <vt:lpstr>Some tips for  analysing hotspots</vt:lpstr>
      <vt:lpstr>Keep hotspots small</vt:lpstr>
      <vt:lpstr>Analyse different problems separately</vt:lpstr>
      <vt:lpstr>Generate and test hypotheses</vt:lpstr>
      <vt:lpstr>What is a hypothesis?</vt:lpstr>
      <vt:lpstr>PowerPoint Presentation</vt:lpstr>
      <vt:lpstr>Speak to people who know the hotspot</vt:lpstr>
      <vt:lpstr>Slides: lesscrime.info/talk/npcc-hotspots  Contact: matthew.ashby@ucl.ac.uk or @lesscrime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-</dc:creator>
  <cp:lastModifiedBy>Ashby, Matthew</cp:lastModifiedBy>
  <cp:revision>4</cp:revision>
  <dcterms:created xsi:type="dcterms:W3CDTF">2014-08-20T12:29:59Z</dcterms:created>
  <dcterms:modified xsi:type="dcterms:W3CDTF">2020-10-19T22:19:04Z</dcterms:modified>
</cp:coreProperties>
</file>