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9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5" r:id="rId3"/>
    <p:sldId id="257" r:id="rId4"/>
    <p:sldId id="259" r:id="rId5"/>
    <p:sldId id="266" r:id="rId6"/>
    <p:sldId id="261" r:id="rId7"/>
    <p:sldId id="262" r:id="rId8"/>
    <p:sldId id="260" r:id="rId9"/>
    <p:sldId id="263" r:id="rId10"/>
    <p:sldId id="264" r:id="rId11"/>
    <p:sldId id="268" r:id="rId12"/>
    <p:sldId id="269" r:id="rId13"/>
    <p:sldId id="267" r:id="rId14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34" userDrawn="1">
          <p15:clr>
            <a:srgbClr val="A4A3A4"/>
          </p15:clr>
        </p15:guide>
        <p15:guide id="4" pos="7446" userDrawn="1">
          <p15:clr>
            <a:srgbClr val="A4A3A4"/>
          </p15:clr>
        </p15:guide>
        <p15:guide id="5" orient="horz" pos="572" userDrawn="1">
          <p15:clr>
            <a:srgbClr val="A4A3A4"/>
          </p15:clr>
        </p15:guide>
        <p15:guide id="6" orient="horz" pos="40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C592"/>
    <a:srgbClr val="E03C31"/>
    <a:srgbClr val="F6BE00"/>
    <a:srgbClr val="002855"/>
    <a:srgbClr val="D95F02"/>
    <a:srgbClr val="1B9E77"/>
    <a:srgbClr val="FDF2CC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9E2D1D-9971-CF45-9D5F-31B984470454}" v="633" dt="2020-11-19T13:36:50.4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78" autoAdjust="0"/>
    <p:restoredTop sz="96675"/>
  </p:normalViewPr>
  <p:slideViewPr>
    <p:cSldViewPr snapToGrid="0" snapToObjects="1">
      <p:cViewPr>
        <p:scale>
          <a:sx n="80" d="100"/>
          <a:sy n="80" d="100"/>
        </p:scale>
        <p:origin x="952" y="1440"/>
      </p:cViewPr>
      <p:guideLst>
        <p:guide orient="horz" pos="2160"/>
        <p:guide pos="3840"/>
        <p:guide pos="234"/>
        <p:guide pos="7446"/>
        <p:guide orient="horz" pos="572"/>
        <p:guide orient="horz" pos="40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Green</c:v>
                </c:pt>
              </c:strCache>
            </c:strRef>
          </c:tx>
          <c:spPr>
            <a:solidFill>
              <a:srgbClr val="BBC59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other disciplines
(Piwowar et al. 2018)</c:v>
                </c:pt>
                <c:pt idx="1">
                  <c:v>criminology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6.3E-2</c:v>
                </c:pt>
                <c:pt idx="1">
                  <c:v>0.126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CC-E640-BE4D-254EDEE0144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Gold</c:v>
                </c:pt>
              </c:strCache>
            </c:strRef>
          </c:tx>
          <c:spPr>
            <a:solidFill>
              <a:srgbClr val="F6BE00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other disciplines
(Piwowar et al. 2018)</c:v>
                </c:pt>
                <c:pt idx="1">
                  <c:v>criminology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0.20699999999999999</c:v>
                </c:pt>
                <c:pt idx="1">
                  <c:v>6.2799999999999995E-2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CC-E640-BE4D-254EDEE0144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Bronze</c:v>
                </c:pt>
              </c:strCache>
            </c:strRef>
          </c:tx>
          <c:spPr>
            <a:solidFill>
              <a:srgbClr val="E03C3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other disciplines
(Piwowar et al. 2018)</c:v>
                </c:pt>
                <c:pt idx="1">
                  <c:v>criminology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0.17599999999999999</c:v>
                </c:pt>
                <c:pt idx="1">
                  <c:v>4.5600000000000002E-2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CC-E640-BE4D-254EDEE0144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Closed</c:v>
                </c:pt>
              </c:strCache>
            </c:strRef>
          </c:tx>
          <c:spPr>
            <a:solidFill>
              <a:srgbClr val="002855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CA5B03B-D2D5-7944-A4FD-ACA3B70FA0BD}" type="VALUE">
                      <a:rPr lang="en-US" smtClean="0"/>
                      <a:pPr/>
                      <a:t>[VALUE]</a:t>
                    </a:fld>
                    <a:r>
                      <a:rPr lang="en-US"/>
                      <a:t> of articles</a:t>
                    </a:r>
                    <a:r>
                      <a:rPr lang="en-US" baseline="0"/>
                      <a:t> closed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DBCC-E640-BE4D-254EDEE0144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B45E08D-7510-8349-8211-F0791CC77A86}" type="VALUE">
                      <a:rPr lang="en-US" smtClean="0"/>
                      <a:pPr/>
                      <a:t>[VALUE]</a:t>
                    </a:fld>
                    <a:r>
                      <a:rPr lang="en-US"/>
                      <a:t> of articles closed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BCC-E640-BE4D-254EDEE0144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other disciplines
(Piwowar et al. 2018)</c:v>
                </c:pt>
                <c:pt idx="1">
                  <c:v>criminology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0.55300000000000005</c:v>
                </c:pt>
                <c:pt idx="1">
                  <c:v>0.76500000000000001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BCC-E640-BE4D-254EDEE014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overlap val="100"/>
        <c:axId val="1927335119"/>
        <c:axId val="1284396735"/>
      </c:barChart>
      <c:catAx>
        <c:axId val="192733511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4396735"/>
        <c:crosses val="autoZero"/>
        <c:auto val="1"/>
        <c:lblAlgn val="ctr"/>
        <c:lblOffset val="100"/>
        <c:noMultiLvlLbl val="0"/>
      </c:catAx>
      <c:valAx>
        <c:axId val="128439673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proportion of articles published, 2017–19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73351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Green</c:v>
                </c:pt>
              </c:strCache>
            </c:strRef>
          </c:tx>
          <c:spPr>
            <a:solidFill>
              <a:srgbClr val="BBC592"/>
            </a:solidFill>
            <a:ln>
              <a:noFill/>
            </a:ln>
            <a:effectLst/>
          </c:spPr>
          <c:invertIfNegative val="0"/>
          <c:cat>
            <c:strRef>
              <c:f>Sheet1!$A$2:$A$20</c:f>
              <c:strCache>
                <c:ptCount val="19"/>
                <c:pt idx="0">
                  <c:v>Psychol Violence (53)</c:v>
                </c:pt>
                <c:pt idx="1">
                  <c:v>Criminology (95)</c:v>
                </c:pt>
                <c:pt idx="2">
                  <c:v>J Quant Criminol (146)</c:v>
                </c:pt>
                <c:pt idx="3">
                  <c:v>Br J Criminol (51)</c:v>
                </c:pt>
                <c:pt idx="4">
                  <c:v>Theor Criminol (142)</c:v>
                </c:pt>
                <c:pt idx="5">
                  <c:v>Punishm Soc (102)</c:v>
                </c:pt>
                <c:pt idx="6">
                  <c:v>J Exp Criminol (117)</c:v>
                </c:pt>
                <c:pt idx="7">
                  <c:v>Crim Justice Behav (239)</c:v>
                </c:pt>
                <c:pt idx="8">
                  <c:v>Trauma Violence Abuse (175)</c:v>
                </c:pt>
                <c:pt idx="9">
                  <c:v>Aggress Violent Behav (136)</c:v>
                </c:pt>
                <c:pt idx="10">
                  <c:v>J Crim Justice (123)</c:v>
                </c:pt>
                <c:pt idx="11">
                  <c:v>Crime Delinq (192)</c:v>
                </c:pt>
                <c:pt idx="12">
                  <c:v>J Interpers Violence (1,253)</c:v>
                </c:pt>
                <c:pt idx="13">
                  <c:v>Police Q (59)</c:v>
                </c:pt>
                <c:pt idx="14">
                  <c:v>Crime Justice (22)</c:v>
                </c:pt>
                <c:pt idx="15">
                  <c:v>Criminol Public Policy (186)</c:v>
                </c:pt>
                <c:pt idx="16">
                  <c:v>J Res Crime Delinq (64)</c:v>
                </c:pt>
                <c:pt idx="17">
                  <c:v>Youth Violence Juv Justice (45)</c:v>
                </c:pt>
                <c:pt idx="18">
                  <c:v>Justice Q (185)</c:v>
                </c:pt>
              </c:strCache>
            </c:strRef>
          </c:cat>
          <c:val>
            <c:numRef>
              <c:f>Sheet1!$B$2:$B$20</c:f>
              <c:numCache>
                <c:formatCode>General</c:formatCode>
                <c:ptCount val="19"/>
                <c:pt idx="0">
                  <c:v>0.35849056603773499</c:v>
                </c:pt>
                <c:pt idx="1">
                  <c:v>4.2105263157894701E-2</c:v>
                </c:pt>
                <c:pt idx="2">
                  <c:v>0.130136986301369</c:v>
                </c:pt>
                <c:pt idx="3">
                  <c:v>9.8039215686274495E-2</c:v>
                </c:pt>
                <c:pt idx="4">
                  <c:v>0.183098591549295</c:v>
                </c:pt>
                <c:pt idx="5">
                  <c:v>0.19607843137254899</c:v>
                </c:pt>
                <c:pt idx="6">
                  <c:v>7.69230769230769E-2</c:v>
                </c:pt>
                <c:pt idx="7">
                  <c:v>0.13389121338912099</c:v>
                </c:pt>
                <c:pt idx="8">
                  <c:v>0.14857142857142799</c:v>
                </c:pt>
                <c:pt idx="9">
                  <c:v>0.17647058823529399</c:v>
                </c:pt>
                <c:pt idx="10">
                  <c:v>0.105691056910569</c:v>
                </c:pt>
                <c:pt idx="11">
                  <c:v>0.11979166666666601</c:v>
                </c:pt>
                <c:pt idx="12">
                  <c:v>0.13647246608140401</c:v>
                </c:pt>
                <c:pt idx="13">
                  <c:v>6.7796610169491497E-2</c:v>
                </c:pt>
                <c:pt idx="14">
                  <c:v>0.13636363636363599</c:v>
                </c:pt>
                <c:pt idx="15">
                  <c:v>2.68817204301075E-2</c:v>
                </c:pt>
                <c:pt idx="16">
                  <c:v>7.8125E-2</c:v>
                </c:pt>
                <c:pt idx="17">
                  <c:v>2.2222222222222199E-2</c:v>
                </c:pt>
                <c:pt idx="18">
                  <c:v>5.4054054054054002E-2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CC-E640-BE4D-254EDEE0144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Gold</c:v>
                </c:pt>
              </c:strCache>
            </c:strRef>
          </c:tx>
          <c:spPr>
            <a:solidFill>
              <a:srgbClr val="F6BE00"/>
            </a:solidFill>
            <a:ln>
              <a:noFill/>
            </a:ln>
            <a:effectLst/>
          </c:spPr>
          <c:invertIfNegative val="0"/>
          <c:cat>
            <c:strRef>
              <c:f>Sheet1!$A$2:$A$20</c:f>
              <c:strCache>
                <c:ptCount val="19"/>
                <c:pt idx="0">
                  <c:v>Psychol Violence (53)</c:v>
                </c:pt>
                <c:pt idx="1">
                  <c:v>Criminology (95)</c:v>
                </c:pt>
                <c:pt idx="2">
                  <c:v>J Quant Criminol (146)</c:v>
                </c:pt>
                <c:pt idx="3">
                  <c:v>Br J Criminol (51)</c:v>
                </c:pt>
                <c:pt idx="4">
                  <c:v>Theor Criminol (142)</c:v>
                </c:pt>
                <c:pt idx="5">
                  <c:v>Punishm Soc (102)</c:v>
                </c:pt>
                <c:pt idx="6">
                  <c:v>J Exp Criminol (117)</c:v>
                </c:pt>
                <c:pt idx="7">
                  <c:v>Crim Justice Behav (239)</c:v>
                </c:pt>
                <c:pt idx="8">
                  <c:v>Trauma Violence Abuse (175)</c:v>
                </c:pt>
                <c:pt idx="9">
                  <c:v>Aggress Violent Behav (136)</c:v>
                </c:pt>
                <c:pt idx="10">
                  <c:v>J Crim Justice (123)</c:v>
                </c:pt>
                <c:pt idx="11">
                  <c:v>Crime Delinq (192)</c:v>
                </c:pt>
                <c:pt idx="12">
                  <c:v>J Interpers Violence (1,253)</c:v>
                </c:pt>
                <c:pt idx="13">
                  <c:v>Police Q (59)</c:v>
                </c:pt>
                <c:pt idx="14">
                  <c:v>Crime Justice (22)</c:v>
                </c:pt>
                <c:pt idx="15">
                  <c:v>Criminol Public Policy (186)</c:v>
                </c:pt>
                <c:pt idx="16">
                  <c:v>J Res Crime Delinq (64)</c:v>
                </c:pt>
                <c:pt idx="17">
                  <c:v>Youth Violence Juv Justice (45)</c:v>
                </c:pt>
                <c:pt idx="18">
                  <c:v>Justice Q (185)</c:v>
                </c:pt>
              </c:strCache>
            </c:strRef>
          </c:cat>
          <c:val>
            <c:numRef>
              <c:f>Sheet1!$C$2:$C$20</c:f>
              <c:numCache>
                <c:formatCode>General</c:formatCode>
                <c:ptCount val="19"/>
                <c:pt idx="0">
                  <c:v>3.7735849056603703E-2</c:v>
                </c:pt>
                <c:pt idx="1">
                  <c:v>0.168421052631578</c:v>
                </c:pt>
                <c:pt idx="2">
                  <c:v>0.123287671232876</c:v>
                </c:pt>
                <c:pt idx="3">
                  <c:v>9.8039215686274495E-2</c:v>
                </c:pt>
                <c:pt idx="4">
                  <c:v>2.8169014084507001E-2</c:v>
                </c:pt>
                <c:pt idx="5">
                  <c:v>2.94117647058823E-2</c:v>
                </c:pt>
                <c:pt idx="6">
                  <c:v>0.119658119658119</c:v>
                </c:pt>
                <c:pt idx="7">
                  <c:v>2.5104602510460199E-2</c:v>
                </c:pt>
                <c:pt idx="8">
                  <c:v>5.14285714285714E-2</c:v>
                </c:pt>
                <c:pt idx="9">
                  <c:v>2.20588235294117E-2</c:v>
                </c:pt>
                <c:pt idx="10">
                  <c:v>8.9430894308942993E-2</c:v>
                </c:pt>
                <c:pt idx="11">
                  <c:v>3.125E-2</c:v>
                </c:pt>
                <c:pt idx="12">
                  <c:v>1.51636073423782E-2</c:v>
                </c:pt>
                <c:pt idx="13">
                  <c:v>0</c:v>
                </c:pt>
                <c:pt idx="14">
                  <c:v>0</c:v>
                </c:pt>
                <c:pt idx="15">
                  <c:v>1.6129032258064498E-2</c:v>
                </c:pt>
                <c:pt idx="16">
                  <c:v>1.5625E-2</c:v>
                </c:pt>
                <c:pt idx="17">
                  <c:v>2.2222222222222199E-2</c:v>
                </c:pt>
                <c:pt idx="18">
                  <c:v>5.4054054054053996E-3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CC-E640-BE4D-254EDEE0144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Bronze</c:v>
                </c:pt>
              </c:strCache>
            </c:strRef>
          </c:tx>
          <c:spPr>
            <a:solidFill>
              <a:srgbClr val="E03C31"/>
            </a:solidFill>
            <a:ln>
              <a:noFill/>
            </a:ln>
            <a:effectLst/>
          </c:spPr>
          <c:invertIfNegative val="0"/>
          <c:cat>
            <c:strRef>
              <c:f>Sheet1!$A$2:$A$20</c:f>
              <c:strCache>
                <c:ptCount val="19"/>
                <c:pt idx="0">
                  <c:v>Psychol Violence (53)</c:v>
                </c:pt>
                <c:pt idx="1">
                  <c:v>Criminology (95)</c:v>
                </c:pt>
                <c:pt idx="2">
                  <c:v>J Quant Criminol (146)</c:v>
                </c:pt>
                <c:pt idx="3">
                  <c:v>Br J Criminol (51)</c:v>
                </c:pt>
                <c:pt idx="4">
                  <c:v>Theor Criminol (142)</c:v>
                </c:pt>
                <c:pt idx="5">
                  <c:v>Punishm Soc (102)</c:v>
                </c:pt>
                <c:pt idx="6">
                  <c:v>J Exp Criminol (117)</c:v>
                </c:pt>
                <c:pt idx="7">
                  <c:v>Crim Justice Behav (239)</c:v>
                </c:pt>
                <c:pt idx="8">
                  <c:v>Trauma Violence Abuse (175)</c:v>
                </c:pt>
                <c:pt idx="9">
                  <c:v>Aggress Violent Behav (136)</c:v>
                </c:pt>
                <c:pt idx="10">
                  <c:v>J Crim Justice (123)</c:v>
                </c:pt>
                <c:pt idx="11">
                  <c:v>Crime Delinq (192)</c:v>
                </c:pt>
                <c:pt idx="12">
                  <c:v>J Interpers Violence (1,253)</c:v>
                </c:pt>
                <c:pt idx="13">
                  <c:v>Police Q (59)</c:v>
                </c:pt>
                <c:pt idx="14">
                  <c:v>Crime Justice (22)</c:v>
                </c:pt>
                <c:pt idx="15">
                  <c:v>Criminol Public Policy (186)</c:v>
                </c:pt>
                <c:pt idx="16">
                  <c:v>J Res Crime Delinq (64)</c:v>
                </c:pt>
                <c:pt idx="17">
                  <c:v>Youth Violence Juv Justice (45)</c:v>
                </c:pt>
                <c:pt idx="18">
                  <c:v>Justice Q (185)</c:v>
                </c:pt>
              </c:strCache>
            </c:strRef>
          </c:cat>
          <c:val>
            <c:numRef>
              <c:f>Sheet1!$D$2:$D$20</c:f>
              <c:numCache>
                <c:formatCode>General</c:formatCode>
                <c:ptCount val="19"/>
                <c:pt idx="0">
                  <c:v>0</c:v>
                </c:pt>
                <c:pt idx="1">
                  <c:v>0.13684210526315699</c:v>
                </c:pt>
                <c:pt idx="2">
                  <c:v>4.1095890410958902E-2</c:v>
                </c:pt>
                <c:pt idx="3">
                  <c:v>9.8039215686274495E-2</c:v>
                </c:pt>
                <c:pt idx="4">
                  <c:v>6.3380281690140802E-2</c:v>
                </c:pt>
                <c:pt idx="5">
                  <c:v>1.9607843137254902E-2</c:v>
                </c:pt>
                <c:pt idx="6">
                  <c:v>4.2735042735042701E-2</c:v>
                </c:pt>
                <c:pt idx="7">
                  <c:v>5.0209205020920501E-2</c:v>
                </c:pt>
                <c:pt idx="8">
                  <c:v>5.7142857142857099E-3</c:v>
                </c:pt>
                <c:pt idx="9">
                  <c:v>0</c:v>
                </c:pt>
                <c:pt idx="10">
                  <c:v>0</c:v>
                </c:pt>
                <c:pt idx="11">
                  <c:v>2.0833333333333301E-2</c:v>
                </c:pt>
                <c:pt idx="12">
                  <c:v>6.3846767757382199E-3</c:v>
                </c:pt>
                <c:pt idx="13">
                  <c:v>8.4745762711864403E-2</c:v>
                </c:pt>
                <c:pt idx="14">
                  <c:v>0</c:v>
                </c:pt>
                <c:pt idx="15">
                  <c:v>9.1397849462365593E-2</c:v>
                </c:pt>
                <c:pt idx="16">
                  <c:v>3.125E-2</c:v>
                </c:pt>
                <c:pt idx="17">
                  <c:v>6.6666666666666596E-2</c:v>
                </c:pt>
                <c:pt idx="18">
                  <c:v>3.7837837837837798E-2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CC-E640-BE4D-254EDEE0144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Closed</c:v>
                </c:pt>
              </c:strCache>
            </c:strRef>
          </c:tx>
          <c:spPr>
            <a:solidFill>
              <a:srgbClr val="002855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Sheet1!$A$2:$A$20</c:f>
              <c:strCache>
                <c:ptCount val="19"/>
                <c:pt idx="0">
                  <c:v>Psychol Violence (53)</c:v>
                </c:pt>
                <c:pt idx="1">
                  <c:v>Criminology (95)</c:v>
                </c:pt>
                <c:pt idx="2">
                  <c:v>J Quant Criminol (146)</c:v>
                </c:pt>
                <c:pt idx="3">
                  <c:v>Br J Criminol (51)</c:v>
                </c:pt>
                <c:pt idx="4">
                  <c:v>Theor Criminol (142)</c:v>
                </c:pt>
                <c:pt idx="5">
                  <c:v>Punishm Soc (102)</c:v>
                </c:pt>
                <c:pt idx="6">
                  <c:v>J Exp Criminol (117)</c:v>
                </c:pt>
                <c:pt idx="7">
                  <c:v>Crim Justice Behav (239)</c:v>
                </c:pt>
                <c:pt idx="8">
                  <c:v>Trauma Violence Abuse (175)</c:v>
                </c:pt>
                <c:pt idx="9">
                  <c:v>Aggress Violent Behav (136)</c:v>
                </c:pt>
                <c:pt idx="10">
                  <c:v>J Crim Justice (123)</c:v>
                </c:pt>
                <c:pt idx="11">
                  <c:v>Crime Delinq (192)</c:v>
                </c:pt>
                <c:pt idx="12">
                  <c:v>J Interpers Violence (1,253)</c:v>
                </c:pt>
                <c:pt idx="13">
                  <c:v>Police Q (59)</c:v>
                </c:pt>
                <c:pt idx="14">
                  <c:v>Crime Justice (22)</c:v>
                </c:pt>
                <c:pt idx="15">
                  <c:v>Criminol Public Policy (186)</c:v>
                </c:pt>
                <c:pt idx="16">
                  <c:v>J Res Crime Delinq (64)</c:v>
                </c:pt>
                <c:pt idx="17">
                  <c:v>Youth Violence Juv Justice (45)</c:v>
                </c:pt>
                <c:pt idx="18">
                  <c:v>Justice Q (185)</c:v>
                </c:pt>
              </c:strCache>
            </c:strRef>
          </c:cat>
          <c:val>
            <c:numRef>
              <c:f>Sheet1!$E$2:$E$20</c:f>
              <c:numCache>
                <c:formatCode>General</c:formatCode>
                <c:ptCount val="19"/>
                <c:pt idx="0">
                  <c:v>0.60377358490566002</c:v>
                </c:pt>
                <c:pt idx="1">
                  <c:v>0.65263157894736801</c:v>
                </c:pt>
                <c:pt idx="2">
                  <c:v>0.70547945205479401</c:v>
                </c:pt>
                <c:pt idx="3">
                  <c:v>0.70588235294117596</c:v>
                </c:pt>
                <c:pt idx="4">
                  <c:v>0.72535211267605604</c:v>
                </c:pt>
                <c:pt idx="5">
                  <c:v>0.75490196078431304</c:v>
                </c:pt>
                <c:pt idx="6">
                  <c:v>0.76068376068375998</c:v>
                </c:pt>
                <c:pt idx="7">
                  <c:v>0.79079497907949703</c:v>
                </c:pt>
                <c:pt idx="8">
                  <c:v>0.79428571428571404</c:v>
                </c:pt>
                <c:pt idx="9">
                  <c:v>0.80147058823529405</c:v>
                </c:pt>
                <c:pt idx="10">
                  <c:v>0.80487804878048697</c:v>
                </c:pt>
                <c:pt idx="11">
                  <c:v>0.828125</c:v>
                </c:pt>
                <c:pt idx="12">
                  <c:v>0.841979249800478</c:v>
                </c:pt>
                <c:pt idx="13">
                  <c:v>0.84745762711864403</c:v>
                </c:pt>
                <c:pt idx="14">
                  <c:v>0.86363636363636298</c:v>
                </c:pt>
                <c:pt idx="15">
                  <c:v>0.86559139784946204</c:v>
                </c:pt>
                <c:pt idx="16">
                  <c:v>0.875</c:v>
                </c:pt>
                <c:pt idx="17">
                  <c:v>0.88888888888888795</c:v>
                </c:pt>
                <c:pt idx="18">
                  <c:v>0.90270270270270203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BCC-E640-BE4D-254EDEE014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1927335119"/>
        <c:axId val="1284396735"/>
      </c:barChart>
      <c:catAx>
        <c:axId val="192733511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4396735"/>
        <c:crosses val="autoZero"/>
        <c:auto val="1"/>
        <c:lblAlgn val="ctr"/>
        <c:lblOffset val="100"/>
        <c:noMultiLvlLbl val="0"/>
      </c:catAx>
      <c:valAx>
        <c:axId val="128439673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proportion of articles published, 2017–19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73351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Green</c:v>
                </c:pt>
              </c:strCache>
            </c:strRef>
          </c:tx>
          <c:spPr>
            <a:solidFill>
              <a:srgbClr val="BBC592"/>
            </a:solidFill>
            <a:ln>
              <a:noFill/>
            </a:ln>
            <a:effectLst/>
          </c:spPr>
          <c:invertIfNegative val="0"/>
          <c:cat>
            <c:strRef>
              <c:f>Sheet1!$A$2:$A$17</c:f>
              <c:strCache>
                <c:ptCount val="16"/>
                <c:pt idx="0">
                  <c:v>Netherlands (262)</c:v>
                </c:pt>
                <c:pt idx="1">
                  <c:v>United Kingdom (1,247)</c:v>
                </c:pt>
                <c:pt idx="2">
                  <c:v>Sweden (148)</c:v>
                </c:pt>
                <c:pt idx="3">
                  <c:v>Norway (96)</c:v>
                </c:pt>
                <c:pt idx="4">
                  <c:v>other European (463)</c:v>
                </c:pt>
                <c:pt idx="5">
                  <c:v>Australia (620)</c:v>
                </c:pt>
                <c:pt idx="6">
                  <c:v>New Zealand (95)</c:v>
                </c:pt>
                <c:pt idx="7">
                  <c:v>Italy (71)</c:v>
                </c:pt>
                <c:pt idx="8">
                  <c:v>Spain (128)</c:v>
                </c:pt>
                <c:pt idx="9">
                  <c:v>other non-European (297)</c:v>
                </c:pt>
                <c:pt idx="10">
                  <c:v>country not identified (1,272)</c:v>
                </c:pt>
                <c:pt idx="11">
                  <c:v>Germany (124)</c:v>
                </c:pt>
                <c:pt idx="12">
                  <c:v>Israel (129)</c:v>
                </c:pt>
                <c:pt idx="13">
                  <c:v>Canada (542)</c:v>
                </c:pt>
                <c:pt idx="14">
                  <c:v>United States (3,840)</c:v>
                </c:pt>
                <c:pt idx="15">
                  <c:v>China (129)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7.2519083969465603E-2</c:v>
                </c:pt>
                <c:pt idx="1">
                  <c:v>0.42582197273456202</c:v>
                </c:pt>
                <c:pt idx="2">
                  <c:v>0.108108108108108</c:v>
                </c:pt>
                <c:pt idx="3">
                  <c:v>0.29166666666666602</c:v>
                </c:pt>
                <c:pt idx="4">
                  <c:v>0.19438444924406001</c:v>
                </c:pt>
                <c:pt idx="5">
                  <c:v>0.21290322580645099</c:v>
                </c:pt>
                <c:pt idx="6">
                  <c:v>0.21052631578947301</c:v>
                </c:pt>
                <c:pt idx="7">
                  <c:v>0.140845070422535</c:v>
                </c:pt>
                <c:pt idx="8">
                  <c:v>0.1640625</c:v>
                </c:pt>
                <c:pt idx="9">
                  <c:v>0.124579124579124</c:v>
                </c:pt>
                <c:pt idx="10">
                  <c:v>7.7044025157232701E-2</c:v>
                </c:pt>
                <c:pt idx="11">
                  <c:v>5.6451612903225798E-2</c:v>
                </c:pt>
                <c:pt idx="12">
                  <c:v>6.9767441860465101E-2</c:v>
                </c:pt>
                <c:pt idx="13">
                  <c:v>7.5645756457564495E-2</c:v>
                </c:pt>
                <c:pt idx="14">
                  <c:v>7.4479166666666596E-2</c:v>
                </c:pt>
                <c:pt idx="15">
                  <c:v>2.3255813953488299E-2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CC-E640-BE4D-254EDEE0144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Gold</c:v>
                </c:pt>
              </c:strCache>
            </c:strRef>
          </c:tx>
          <c:spPr>
            <a:solidFill>
              <a:srgbClr val="F6BE00"/>
            </a:solidFill>
            <a:ln>
              <a:noFill/>
            </a:ln>
            <a:effectLst/>
          </c:spPr>
          <c:invertIfNegative val="0"/>
          <c:cat>
            <c:strRef>
              <c:f>Sheet1!$A$2:$A$17</c:f>
              <c:strCache>
                <c:ptCount val="16"/>
                <c:pt idx="0">
                  <c:v>Netherlands (262)</c:v>
                </c:pt>
                <c:pt idx="1">
                  <c:v>United Kingdom (1,247)</c:v>
                </c:pt>
                <c:pt idx="2">
                  <c:v>Sweden (148)</c:v>
                </c:pt>
                <c:pt idx="3">
                  <c:v>Norway (96)</c:v>
                </c:pt>
                <c:pt idx="4">
                  <c:v>other European (463)</c:v>
                </c:pt>
                <c:pt idx="5">
                  <c:v>Australia (620)</c:v>
                </c:pt>
                <c:pt idx="6">
                  <c:v>New Zealand (95)</c:v>
                </c:pt>
                <c:pt idx="7">
                  <c:v>Italy (71)</c:v>
                </c:pt>
                <c:pt idx="8">
                  <c:v>Spain (128)</c:v>
                </c:pt>
                <c:pt idx="9">
                  <c:v>other non-European (297)</c:v>
                </c:pt>
                <c:pt idx="10">
                  <c:v>country not identified (1,272)</c:v>
                </c:pt>
                <c:pt idx="11">
                  <c:v>Germany (124)</c:v>
                </c:pt>
                <c:pt idx="12">
                  <c:v>Israel (129)</c:v>
                </c:pt>
                <c:pt idx="13">
                  <c:v>Canada (542)</c:v>
                </c:pt>
                <c:pt idx="14">
                  <c:v>United States (3,840)</c:v>
                </c:pt>
                <c:pt idx="15">
                  <c:v>China (129)</c:v>
                </c:pt>
              </c:strCache>
            </c:strRef>
          </c:cat>
          <c:val>
            <c:numRef>
              <c:f>Sheet1!$C$2:$C$17</c:f>
              <c:numCache>
                <c:formatCode>General</c:formatCode>
                <c:ptCount val="16"/>
                <c:pt idx="0">
                  <c:v>0.461832061068702</c:v>
                </c:pt>
                <c:pt idx="1">
                  <c:v>6.0144346431435403E-2</c:v>
                </c:pt>
                <c:pt idx="2">
                  <c:v>0.18918918918918901</c:v>
                </c:pt>
                <c:pt idx="3">
                  <c:v>8.3333333333333301E-2</c:v>
                </c:pt>
                <c:pt idx="4">
                  <c:v>5.3995680345572297E-2</c:v>
                </c:pt>
                <c:pt idx="5">
                  <c:v>2.4193548387096701E-2</c:v>
                </c:pt>
                <c:pt idx="6">
                  <c:v>3.1578947368420998E-2</c:v>
                </c:pt>
                <c:pt idx="7">
                  <c:v>5.6338028169014003E-2</c:v>
                </c:pt>
                <c:pt idx="8">
                  <c:v>0</c:v>
                </c:pt>
                <c:pt idx="9">
                  <c:v>2.69360269360269E-2</c:v>
                </c:pt>
                <c:pt idx="10">
                  <c:v>2.5943396226414998E-2</c:v>
                </c:pt>
                <c:pt idx="11">
                  <c:v>4.8387096774193498E-2</c:v>
                </c:pt>
                <c:pt idx="12">
                  <c:v>7.7519379844961196E-3</c:v>
                </c:pt>
                <c:pt idx="13">
                  <c:v>1.66051660516605E-2</c:v>
                </c:pt>
                <c:pt idx="14">
                  <c:v>4.1666666666666597E-3</c:v>
                </c:pt>
                <c:pt idx="15">
                  <c:v>7.7519379844961196E-3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CC-E640-BE4D-254EDEE0144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Bronze</c:v>
                </c:pt>
              </c:strCache>
            </c:strRef>
          </c:tx>
          <c:spPr>
            <a:solidFill>
              <a:srgbClr val="E03C31"/>
            </a:solidFill>
            <a:ln>
              <a:noFill/>
            </a:ln>
            <a:effectLst/>
          </c:spPr>
          <c:invertIfNegative val="0"/>
          <c:cat>
            <c:strRef>
              <c:f>Sheet1!$A$2:$A$17</c:f>
              <c:strCache>
                <c:ptCount val="16"/>
                <c:pt idx="0">
                  <c:v>Netherlands (262)</c:v>
                </c:pt>
                <c:pt idx="1">
                  <c:v>United Kingdom (1,247)</c:v>
                </c:pt>
                <c:pt idx="2">
                  <c:v>Sweden (148)</c:v>
                </c:pt>
                <c:pt idx="3">
                  <c:v>Norway (96)</c:v>
                </c:pt>
                <c:pt idx="4">
                  <c:v>other European (463)</c:v>
                </c:pt>
                <c:pt idx="5">
                  <c:v>Australia (620)</c:v>
                </c:pt>
                <c:pt idx="6">
                  <c:v>New Zealand (95)</c:v>
                </c:pt>
                <c:pt idx="7">
                  <c:v>Italy (71)</c:v>
                </c:pt>
                <c:pt idx="8">
                  <c:v>Spain (128)</c:v>
                </c:pt>
                <c:pt idx="9">
                  <c:v>other non-European (297)</c:v>
                </c:pt>
                <c:pt idx="10">
                  <c:v>country not identified (1,272)</c:v>
                </c:pt>
                <c:pt idx="11">
                  <c:v>Germany (124)</c:v>
                </c:pt>
                <c:pt idx="12">
                  <c:v>Israel (129)</c:v>
                </c:pt>
                <c:pt idx="13">
                  <c:v>Canada (542)</c:v>
                </c:pt>
                <c:pt idx="14">
                  <c:v>United States (3,840)</c:v>
                </c:pt>
                <c:pt idx="15">
                  <c:v>China (129)</c:v>
                </c:pt>
              </c:strCache>
            </c:strRef>
          </c:cat>
          <c:val>
            <c:numRef>
              <c:f>Sheet1!$D$2:$D$17</c:f>
              <c:numCache>
                <c:formatCode>General</c:formatCode>
                <c:ptCount val="16"/>
                <c:pt idx="0">
                  <c:v>0.13740458015267101</c:v>
                </c:pt>
                <c:pt idx="1">
                  <c:v>5.6134723336006401E-2</c:v>
                </c:pt>
                <c:pt idx="2">
                  <c:v>0.135135135135135</c:v>
                </c:pt>
                <c:pt idx="3">
                  <c:v>4.1666666666666602E-2</c:v>
                </c:pt>
                <c:pt idx="4">
                  <c:v>6.2634989200863897E-2</c:v>
                </c:pt>
                <c:pt idx="5">
                  <c:v>5.4838709677419301E-2</c:v>
                </c:pt>
                <c:pt idx="6">
                  <c:v>1.0526315789473601E-2</c:v>
                </c:pt>
                <c:pt idx="7">
                  <c:v>4.22535211267605E-2</c:v>
                </c:pt>
                <c:pt idx="8">
                  <c:v>2.34375E-2</c:v>
                </c:pt>
                <c:pt idx="9">
                  <c:v>2.69360269360269E-2</c:v>
                </c:pt>
                <c:pt idx="10">
                  <c:v>6.8396226415094297E-2</c:v>
                </c:pt>
                <c:pt idx="11">
                  <c:v>5.6451612903225798E-2</c:v>
                </c:pt>
                <c:pt idx="12">
                  <c:v>5.4263565891472798E-2</c:v>
                </c:pt>
                <c:pt idx="13">
                  <c:v>2.3985239852398501E-2</c:v>
                </c:pt>
                <c:pt idx="14">
                  <c:v>2.70833333333333E-2</c:v>
                </c:pt>
                <c:pt idx="15">
                  <c:v>2.3255813953488299E-2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CC-E640-BE4D-254EDEE0144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Closed</c:v>
                </c:pt>
              </c:strCache>
            </c:strRef>
          </c:tx>
          <c:spPr>
            <a:solidFill>
              <a:srgbClr val="002855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Netherlands (262)</c:v>
                </c:pt>
                <c:pt idx="1">
                  <c:v>United Kingdom (1,247)</c:v>
                </c:pt>
                <c:pt idx="2">
                  <c:v>Sweden (148)</c:v>
                </c:pt>
                <c:pt idx="3">
                  <c:v>Norway (96)</c:v>
                </c:pt>
                <c:pt idx="4">
                  <c:v>other European (463)</c:v>
                </c:pt>
                <c:pt idx="5">
                  <c:v>Australia (620)</c:v>
                </c:pt>
                <c:pt idx="6">
                  <c:v>New Zealand (95)</c:v>
                </c:pt>
                <c:pt idx="7">
                  <c:v>Italy (71)</c:v>
                </c:pt>
                <c:pt idx="8">
                  <c:v>Spain (128)</c:v>
                </c:pt>
                <c:pt idx="9">
                  <c:v>other non-European (297)</c:v>
                </c:pt>
                <c:pt idx="10">
                  <c:v>country not identified (1,272)</c:v>
                </c:pt>
                <c:pt idx="11">
                  <c:v>Germany (124)</c:v>
                </c:pt>
                <c:pt idx="12">
                  <c:v>Israel (129)</c:v>
                </c:pt>
                <c:pt idx="13">
                  <c:v>Canada (542)</c:v>
                </c:pt>
                <c:pt idx="14">
                  <c:v>United States (3,840)</c:v>
                </c:pt>
                <c:pt idx="15">
                  <c:v>China (129)</c:v>
                </c:pt>
              </c:strCache>
            </c:strRef>
          </c:cat>
          <c:val>
            <c:numRef>
              <c:f>Sheet1!$E$2:$E$17</c:f>
              <c:numCache>
                <c:formatCode>General</c:formatCode>
                <c:ptCount val="16"/>
                <c:pt idx="0">
                  <c:v>0.32824427480916002</c:v>
                </c:pt>
                <c:pt idx="1">
                  <c:v>0.45789895749799497</c:v>
                </c:pt>
                <c:pt idx="2">
                  <c:v>0.56756756756756699</c:v>
                </c:pt>
                <c:pt idx="3">
                  <c:v>0.58333333333333304</c:v>
                </c:pt>
                <c:pt idx="4">
                  <c:v>0.68898488120950296</c:v>
                </c:pt>
                <c:pt idx="5">
                  <c:v>0.70806451612903198</c:v>
                </c:pt>
                <c:pt idx="6">
                  <c:v>0.74736842105263102</c:v>
                </c:pt>
                <c:pt idx="7">
                  <c:v>0.76056338028169002</c:v>
                </c:pt>
                <c:pt idx="8">
                  <c:v>0.8125</c:v>
                </c:pt>
                <c:pt idx="9">
                  <c:v>0.82154882154882103</c:v>
                </c:pt>
                <c:pt idx="10">
                  <c:v>0.82861635220125696</c:v>
                </c:pt>
                <c:pt idx="11">
                  <c:v>0.83870967741935398</c:v>
                </c:pt>
                <c:pt idx="12">
                  <c:v>0.86821705426356499</c:v>
                </c:pt>
                <c:pt idx="13">
                  <c:v>0.88376383763837596</c:v>
                </c:pt>
                <c:pt idx="14">
                  <c:v>0.89427083333333302</c:v>
                </c:pt>
                <c:pt idx="15">
                  <c:v>0.94573643410852704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BCC-E640-BE4D-254EDEE014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1927335119"/>
        <c:axId val="1284396735"/>
      </c:barChart>
      <c:catAx>
        <c:axId val="192733511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4396735"/>
        <c:crosses val="autoZero"/>
        <c:auto val="1"/>
        <c:lblAlgn val="ctr"/>
        <c:lblOffset val="100"/>
        <c:noMultiLvlLbl val="0"/>
      </c:catAx>
      <c:valAx>
        <c:axId val="128439673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proportion of articles published, 2017–19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73351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7C900C-82AF-0E48-BF56-5E3F548505CD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</dgm:pt>
    <dgm:pt modelId="{A737D8DC-84CD-4048-9FF0-1ECED3C4F48A}">
      <dgm:prSet phldrT="[Text]" custT="1"/>
      <dgm:spPr>
        <a:solidFill>
          <a:srgbClr val="BBC592"/>
        </a:solidFill>
      </dgm:spPr>
      <dgm:t>
        <a:bodyPr/>
        <a:lstStyle/>
        <a:p>
          <a:r>
            <a:rPr lang="en-GB" sz="3200">
              <a:solidFill>
                <a:schemeClr val="accent1"/>
              </a:solidFill>
            </a:rPr>
            <a:t>Green</a:t>
          </a:r>
          <a:endParaRPr lang="en-GB" sz="3200" dirty="0">
            <a:solidFill>
              <a:schemeClr val="accent1"/>
            </a:solidFill>
          </a:endParaRPr>
        </a:p>
      </dgm:t>
    </dgm:pt>
    <dgm:pt modelId="{C5C47775-10E0-3A4D-A789-0C35F7BE59F1}" type="parTrans" cxnId="{B2DDD046-6D0C-C243-9DAD-7AB8C97D36E5}">
      <dgm:prSet/>
      <dgm:spPr/>
      <dgm:t>
        <a:bodyPr/>
        <a:lstStyle/>
        <a:p>
          <a:endParaRPr lang="en-GB"/>
        </a:p>
      </dgm:t>
    </dgm:pt>
    <dgm:pt modelId="{07762F00-6FBB-8D41-85EE-AD135ECDC5B1}" type="sibTrans" cxnId="{B2DDD046-6D0C-C243-9DAD-7AB8C97D36E5}">
      <dgm:prSet/>
      <dgm:spPr/>
      <dgm:t>
        <a:bodyPr/>
        <a:lstStyle/>
        <a:p>
          <a:endParaRPr lang="en-GB"/>
        </a:p>
      </dgm:t>
    </dgm:pt>
    <dgm:pt modelId="{80AD9DA1-7BC4-6940-A00E-CB2B3176B4D5}">
      <dgm:prSet phldrT="[Text]" custT="1"/>
      <dgm:spPr>
        <a:solidFill>
          <a:srgbClr val="F6BE00"/>
        </a:solidFill>
      </dgm:spPr>
      <dgm:t>
        <a:bodyPr/>
        <a:lstStyle/>
        <a:p>
          <a:r>
            <a:rPr lang="en-GB" sz="3200" dirty="0">
              <a:solidFill>
                <a:schemeClr val="accent1"/>
              </a:solidFill>
            </a:rPr>
            <a:t>Gold</a:t>
          </a:r>
        </a:p>
      </dgm:t>
    </dgm:pt>
    <dgm:pt modelId="{EC7F0797-5015-A044-901E-B3A8B54AB9A6}" type="parTrans" cxnId="{0DFFEB7A-2336-DA49-942B-C612A75D8B90}">
      <dgm:prSet/>
      <dgm:spPr/>
      <dgm:t>
        <a:bodyPr/>
        <a:lstStyle/>
        <a:p>
          <a:endParaRPr lang="en-GB"/>
        </a:p>
      </dgm:t>
    </dgm:pt>
    <dgm:pt modelId="{45EDEB84-E74F-DB46-8443-4A51B6423814}" type="sibTrans" cxnId="{0DFFEB7A-2336-DA49-942B-C612A75D8B90}">
      <dgm:prSet/>
      <dgm:spPr/>
      <dgm:t>
        <a:bodyPr/>
        <a:lstStyle/>
        <a:p>
          <a:endParaRPr lang="en-GB"/>
        </a:p>
      </dgm:t>
    </dgm:pt>
    <dgm:pt modelId="{F8D8CA6B-F958-0348-ABDB-D6CD90ECDBB3}">
      <dgm:prSet phldrT="[Text]" custT="1"/>
      <dgm:spPr>
        <a:solidFill>
          <a:srgbClr val="E03C31"/>
        </a:solidFill>
      </dgm:spPr>
      <dgm:t>
        <a:bodyPr/>
        <a:lstStyle/>
        <a:p>
          <a:r>
            <a:rPr lang="en-GB" sz="3200" dirty="0"/>
            <a:t>Bronze</a:t>
          </a:r>
        </a:p>
      </dgm:t>
    </dgm:pt>
    <dgm:pt modelId="{60C2F6B4-D4E7-E140-9EEB-30F8EDD64A2F}" type="parTrans" cxnId="{5F6CDE85-CCA7-2049-8172-BEDB6CFE8026}">
      <dgm:prSet/>
      <dgm:spPr/>
      <dgm:t>
        <a:bodyPr/>
        <a:lstStyle/>
        <a:p>
          <a:endParaRPr lang="en-GB"/>
        </a:p>
      </dgm:t>
    </dgm:pt>
    <dgm:pt modelId="{B847B931-1820-F848-8108-DD8C7497C7FA}" type="sibTrans" cxnId="{5F6CDE85-CCA7-2049-8172-BEDB6CFE8026}">
      <dgm:prSet/>
      <dgm:spPr/>
      <dgm:t>
        <a:bodyPr/>
        <a:lstStyle/>
        <a:p>
          <a:endParaRPr lang="en-GB"/>
        </a:p>
      </dgm:t>
    </dgm:pt>
    <dgm:pt modelId="{37156FA2-CF26-8A4F-B245-D7C012346DFE}">
      <dgm:prSet phldrT="[Text]" custT="1"/>
      <dgm:spPr/>
      <dgm:t>
        <a:bodyPr/>
        <a:lstStyle/>
        <a:p>
          <a:r>
            <a:rPr lang="en-GB" sz="3200" dirty="0"/>
            <a:t>Closed</a:t>
          </a:r>
        </a:p>
      </dgm:t>
    </dgm:pt>
    <dgm:pt modelId="{6DE58345-80A2-2449-840D-E7CAEC55E48A}" type="parTrans" cxnId="{BE5D5154-4BCB-6741-AFBF-1C36128B7E1B}">
      <dgm:prSet/>
      <dgm:spPr/>
      <dgm:t>
        <a:bodyPr/>
        <a:lstStyle/>
        <a:p>
          <a:endParaRPr lang="en-GB"/>
        </a:p>
      </dgm:t>
    </dgm:pt>
    <dgm:pt modelId="{6631EC5E-670C-2F4C-8DCE-81B6885F5548}" type="sibTrans" cxnId="{BE5D5154-4BCB-6741-AFBF-1C36128B7E1B}">
      <dgm:prSet/>
      <dgm:spPr/>
      <dgm:t>
        <a:bodyPr/>
        <a:lstStyle/>
        <a:p>
          <a:endParaRPr lang="en-GB"/>
        </a:p>
      </dgm:t>
    </dgm:pt>
    <dgm:pt modelId="{B13DFEBD-157B-0443-8F36-865E6DAAB5D2}" type="pres">
      <dgm:prSet presAssocID="{FF7C900C-82AF-0E48-BF56-5E3F548505CD}" presName="diagram" presStyleCnt="0">
        <dgm:presLayoutVars>
          <dgm:dir/>
          <dgm:resizeHandles val="exact"/>
        </dgm:presLayoutVars>
      </dgm:prSet>
      <dgm:spPr/>
    </dgm:pt>
    <dgm:pt modelId="{35D464A8-3A65-7C44-8E46-9023E989D734}" type="pres">
      <dgm:prSet presAssocID="{A737D8DC-84CD-4048-9FF0-1ECED3C4F48A}" presName="node" presStyleLbl="node1" presStyleIdx="0" presStyleCnt="4">
        <dgm:presLayoutVars>
          <dgm:bulletEnabled val="1"/>
        </dgm:presLayoutVars>
      </dgm:prSet>
      <dgm:spPr>
        <a:prstGeom prst="roundRect">
          <a:avLst/>
        </a:prstGeom>
      </dgm:spPr>
    </dgm:pt>
    <dgm:pt modelId="{C043DCA6-F7B1-D94D-BEA1-068DFE4ED2D7}" type="pres">
      <dgm:prSet presAssocID="{07762F00-6FBB-8D41-85EE-AD135ECDC5B1}" presName="sibTrans" presStyleCnt="0"/>
      <dgm:spPr/>
    </dgm:pt>
    <dgm:pt modelId="{EEA94679-0255-1A4D-B94A-30D35B950275}" type="pres">
      <dgm:prSet presAssocID="{80AD9DA1-7BC4-6940-A00E-CB2B3176B4D5}" presName="node" presStyleLbl="node1" presStyleIdx="1" presStyleCnt="4">
        <dgm:presLayoutVars>
          <dgm:bulletEnabled val="1"/>
        </dgm:presLayoutVars>
      </dgm:prSet>
      <dgm:spPr>
        <a:prstGeom prst="roundRect">
          <a:avLst/>
        </a:prstGeom>
      </dgm:spPr>
    </dgm:pt>
    <dgm:pt modelId="{F000A0B0-4F4D-AE48-AF91-495451EA1ADB}" type="pres">
      <dgm:prSet presAssocID="{45EDEB84-E74F-DB46-8443-4A51B6423814}" presName="sibTrans" presStyleCnt="0"/>
      <dgm:spPr/>
    </dgm:pt>
    <dgm:pt modelId="{A3AEC11D-E8E4-2A46-9533-16608A3AFC40}" type="pres">
      <dgm:prSet presAssocID="{F8D8CA6B-F958-0348-ABDB-D6CD90ECDBB3}" presName="node" presStyleLbl="node1" presStyleIdx="2" presStyleCnt="4">
        <dgm:presLayoutVars>
          <dgm:bulletEnabled val="1"/>
        </dgm:presLayoutVars>
      </dgm:prSet>
      <dgm:spPr>
        <a:prstGeom prst="roundRect">
          <a:avLst/>
        </a:prstGeom>
      </dgm:spPr>
    </dgm:pt>
    <dgm:pt modelId="{F9080FF6-2E66-FD42-9024-64230C1F5B6A}" type="pres">
      <dgm:prSet presAssocID="{B847B931-1820-F848-8108-DD8C7497C7FA}" presName="sibTrans" presStyleCnt="0"/>
      <dgm:spPr/>
    </dgm:pt>
    <dgm:pt modelId="{848F9BFA-14B4-FF44-B441-40943038BF4A}" type="pres">
      <dgm:prSet presAssocID="{37156FA2-CF26-8A4F-B245-D7C012346DFE}" presName="node" presStyleLbl="node1" presStyleIdx="3" presStyleCnt="4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ABCE8531-2BCC-F448-9E2E-47D1AC179439}" type="presOf" srcId="{A737D8DC-84CD-4048-9FF0-1ECED3C4F48A}" destId="{35D464A8-3A65-7C44-8E46-9023E989D734}" srcOrd="0" destOrd="0" presId="urn:microsoft.com/office/officeart/2005/8/layout/default"/>
    <dgm:cxn modelId="{2956F73E-F46A-E943-90AB-5F6CAED7CD8D}" type="presOf" srcId="{FF7C900C-82AF-0E48-BF56-5E3F548505CD}" destId="{B13DFEBD-157B-0443-8F36-865E6DAAB5D2}" srcOrd="0" destOrd="0" presId="urn:microsoft.com/office/officeart/2005/8/layout/default"/>
    <dgm:cxn modelId="{B2DDD046-6D0C-C243-9DAD-7AB8C97D36E5}" srcId="{FF7C900C-82AF-0E48-BF56-5E3F548505CD}" destId="{A737D8DC-84CD-4048-9FF0-1ECED3C4F48A}" srcOrd="0" destOrd="0" parTransId="{C5C47775-10E0-3A4D-A789-0C35F7BE59F1}" sibTransId="{07762F00-6FBB-8D41-85EE-AD135ECDC5B1}"/>
    <dgm:cxn modelId="{BE5D5154-4BCB-6741-AFBF-1C36128B7E1B}" srcId="{FF7C900C-82AF-0E48-BF56-5E3F548505CD}" destId="{37156FA2-CF26-8A4F-B245-D7C012346DFE}" srcOrd="3" destOrd="0" parTransId="{6DE58345-80A2-2449-840D-E7CAEC55E48A}" sibTransId="{6631EC5E-670C-2F4C-8DCE-81B6885F5548}"/>
    <dgm:cxn modelId="{0DFFEB7A-2336-DA49-942B-C612A75D8B90}" srcId="{FF7C900C-82AF-0E48-BF56-5E3F548505CD}" destId="{80AD9DA1-7BC4-6940-A00E-CB2B3176B4D5}" srcOrd="1" destOrd="0" parTransId="{EC7F0797-5015-A044-901E-B3A8B54AB9A6}" sibTransId="{45EDEB84-E74F-DB46-8443-4A51B6423814}"/>
    <dgm:cxn modelId="{5F6CDE85-CCA7-2049-8172-BEDB6CFE8026}" srcId="{FF7C900C-82AF-0E48-BF56-5E3F548505CD}" destId="{F8D8CA6B-F958-0348-ABDB-D6CD90ECDBB3}" srcOrd="2" destOrd="0" parTransId="{60C2F6B4-D4E7-E140-9EEB-30F8EDD64A2F}" sibTransId="{B847B931-1820-F848-8108-DD8C7497C7FA}"/>
    <dgm:cxn modelId="{D3D563D6-F106-0245-A555-4B286807E3CC}" type="presOf" srcId="{F8D8CA6B-F958-0348-ABDB-D6CD90ECDBB3}" destId="{A3AEC11D-E8E4-2A46-9533-16608A3AFC40}" srcOrd="0" destOrd="0" presId="urn:microsoft.com/office/officeart/2005/8/layout/default"/>
    <dgm:cxn modelId="{26AED6DC-057A-2B4E-885D-54BD08641514}" type="presOf" srcId="{80AD9DA1-7BC4-6940-A00E-CB2B3176B4D5}" destId="{EEA94679-0255-1A4D-B94A-30D35B950275}" srcOrd="0" destOrd="0" presId="urn:microsoft.com/office/officeart/2005/8/layout/default"/>
    <dgm:cxn modelId="{515412F7-2D96-8341-A136-12B2019D6194}" type="presOf" srcId="{37156FA2-CF26-8A4F-B245-D7C012346DFE}" destId="{848F9BFA-14B4-FF44-B441-40943038BF4A}" srcOrd="0" destOrd="0" presId="urn:microsoft.com/office/officeart/2005/8/layout/default"/>
    <dgm:cxn modelId="{101DC9F4-C3F7-D645-937E-A8A75380E74A}" type="presParOf" srcId="{B13DFEBD-157B-0443-8F36-865E6DAAB5D2}" destId="{35D464A8-3A65-7C44-8E46-9023E989D734}" srcOrd="0" destOrd="0" presId="urn:microsoft.com/office/officeart/2005/8/layout/default"/>
    <dgm:cxn modelId="{99C827D3-4A9A-7E46-AEAF-42CF0333DE78}" type="presParOf" srcId="{B13DFEBD-157B-0443-8F36-865E6DAAB5D2}" destId="{C043DCA6-F7B1-D94D-BEA1-068DFE4ED2D7}" srcOrd="1" destOrd="0" presId="urn:microsoft.com/office/officeart/2005/8/layout/default"/>
    <dgm:cxn modelId="{F481B8DD-0A40-4747-8256-97FEF32433E0}" type="presParOf" srcId="{B13DFEBD-157B-0443-8F36-865E6DAAB5D2}" destId="{EEA94679-0255-1A4D-B94A-30D35B950275}" srcOrd="2" destOrd="0" presId="urn:microsoft.com/office/officeart/2005/8/layout/default"/>
    <dgm:cxn modelId="{86DF953E-F759-294E-BC51-A48FA125B9D5}" type="presParOf" srcId="{B13DFEBD-157B-0443-8F36-865E6DAAB5D2}" destId="{F000A0B0-4F4D-AE48-AF91-495451EA1ADB}" srcOrd="3" destOrd="0" presId="urn:microsoft.com/office/officeart/2005/8/layout/default"/>
    <dgm:cxn modelId="{DB3CBF99-DACB-134C-B431-A9E58D407119}" type="presParOf" srcId="{B13DFEBD-157B-0443-8F36-865E6DAAB5D2}" destId="{A3AEC11D-E8E4-2A46-9533-16608A3AFC40}" srcOrd="4" destOrd="0" presId="urn:microsoft.com/office/officeart/2005/8/layout/default"/>
    <dgm:cxn modelId="{3EB7B7B5-AC1F-C54F-A100-3C5981513E6D}" type="presParOf" srcId="{B13DFEBD-157B-0443-8F36-865E6DAAB5D2}" destId="{F9080FF6-2E66-FD42-9024-64230C1F5B6A}" srcOrd="5" destOrd="0" presId="urn:microsoft.com/office/officeart/2005/8/layout/default"/>
    <dgm:cxn modelId="{2A178ECE-CB80-5549-BFCA-C95A02778AFA}" type="presParOf" srcId="{B13DFEBD-157B-0443-8F36-865E6DAAB5D2}" destId="{848F9BFA-14B4-FF44-B441-40943038BF4A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D464A8-3A65-7C44-8E46-9023E989D734}">
      <dsp:nvSpPr>
        <dsp:cNvPr id="0" name=""/>
        <dsp:cNvSpPr/>
      </dsp:nvSpPr>
      <dsp:spPr>
        <a:xfrm>
          <a:off x="3363" y="197337"/>
          <a:ext cx="2668020" cy="1600812"/>
        </a:xfrm>
        <a:prstGeom prst="roundRect">
          <a:avLst/>
        </a:prstGeom>
        <a:solidFill>
          <a:srgbClr val="BBC59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>
              <a:solidFill>
                <a:schemeClr val="accent1"/>
              </a:solidFill>
            </a:rPr>
            <a:t>Green</a:t>
          </a:r>
          <a:endParaRPr lang="en-GB" sz="3200" kern="1200" dirty="0">
            <a:solidFill>
              <a:schemeClr val="accent1"/>
            </a:solidFill>
          </a:endParaRPr>
        </a:p>
      </dsp:txBody>
      <dsp:txXfrm>
        <a:off x="81508" y="275482"/>
        <a:ext cx="2511730" cy="1444522"/>
      </dsp:txXfrm>
    </dsp:sp>
    <dsp:sp modelId="{EEA94679-0255-1A4D-B94A-30D35B950275}">
      <dsp:nvSpPr>
        <dsp:cNvPr id="0" name=""/>
        <dsp:cNvSpPr/>
      </dsp:nvSpPr>
      <dsp:spPr>
        <a:xfrm>
          <a:off x="2938185" y="197337"/>
          <a:ext cx="2668020" cy="1600812"/>
        </a:xfrm>
        <a:prstGeom prst="roundRect">
          <a:avLst/>
        </a:prstGeom>
        <a:solidFill>
          <a:srgbClr val="F6BE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solidFill>
                <a:schemeClr val="accent1"/>
              </a:solidFill>
            </a:rPr>
            <a:t>Gold</a:t>
          </a:r>
        </a:p>
      </dsp:txBody>
      <dsp:txXfrm>
        <a:off x="3016330" y="275482"/>
        <a:ext cx="2511730" cy="1444522"/>
      </dsp:txXfrm>
    </dsp:sp>
    <dsp:sp modelId="{A3AEC11D-E8E4-2A46-9533-16608A3AFC40}">
      <dsp:nvSpPr>
        <dsp:cNvPr id="0" name=""/>
        <dsp:cNvSpPr/>
      </dsp:nvSpPr>
      <dsp:spPr>
        <a:xfrm>
          <a:off x="5873007" y="197337"/>
          <a:ext cx="2668020" cy="1600812"/>
        </a:xfrm>
        <a:prstGeom prst="roundRect">
          <a:avLst/>
        </a:prstGeom>
        <a:solidFill>
          <a:srgbClr val="E03C3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Bronze</a:t>
          </a:r>
        </a:p>
      </dsp:txBody>
      <dsp:txXfrm>
        <a:off x="5951152" y="275482"/>
        <a:ext cx="2511730" cy="1444522"/>
      </dsp:txXfrm>
    </dsp:sp>
    <dsp:sp modelId="{848F9BFA-14B4-FF44-B441-40943038BF4A}">
      <dsp:nvSpPr>
        <dsp:cNvPr id="0" name=""/>
        <dsp:cNvSpPr/>
      </dsp:nvSpPr>
      <dsp:spPr>
        <a:xfrm>
          <a:off x="8807829" y="197337"/>
          <a:ext cx="2668020" cy="16008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Closed</a:t>
          </a:r>
        </a:p>
      </dsp:txBody>
      <dsp:txXfrm>
        <a:off x="8885974" y="275482"/>
        <a:ext cx="2511730" cy="14445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B9B173D-BDE1-334A-A54B-AB7416F0886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A8520C-8460-0D42-86C9-D0794A4B3E8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B85B03-F712-974C-A1D8-1F9A468F5B60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5F3C87-CBF7-CC4C-8F0D-1EB8B063577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9DA787-5DE4-CD4A-B75E-AC89ED789CE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74958-CA5E-0C46-B182-67DF590DF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4699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EF3F-35E2-3B43-BF81-CFC248C52316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03F89-1949-E64B-AC42-D3BE5974B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65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CL Branding background">
            <a:extLst>
              <a:ext uri="{FF2B5EF4-FFF2-40B4-BE49-F238E27FC236}">
                <a16:creationId xmlns:a16="http://schemas.microsoft.com/office/drawing/2014/main" id="{EA4C8DDC-D29E-5E43-9BC2-FD84B2117884}"/>
              </a:ext>
            </a:extLst>
          </p:cNvPr>
          <p:cNvSpPr/>
          <p:nvPr userDrawn="1"/>
        </p:nvSpPr>
        <p:spPr>
          <a:xfrm>
            <a:off x="0" y="0"/>
            <a:ext cx="12192000" cy="14250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UCL Brandi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25" cy="1341123"/>
          </a:xfrm>
          <a:prstGeom prst="rect">
            <a:avLst/>
          </a:prstGeom>
        </p:spPr>
      </p:pic>
      <p:sp>
        <p:nvSpPr>
          <p:cNvPr id="13" name="Faculty, Department title">
            <a:extLst>
              <a:ext uri="{FF2B5EF4-FFF2-40B4-BE49-F238E27FC236}">
                <a16:creationId xmlns:a16="http://schemas.microsoft.com/office/drawing/2014/main" id="{7B844C1D-C9E2-A040-B3FD-0E3861E051D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360000"/>
            <a:ext cx="5760000" cy="720000"/>
          </a:xfrm>
        </p:spPr>
        <p:txBody>
          <a:bodyPr/>
          <a:lstStyle>
            <a:lvl1pPr marL="11112" indent="0">
              <a:buNone/>
              <a:defRPr sz="1400" b="1" i="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FACULTY, DEPARTMENT</a:t>
            </a:r>
            <a:endParaRPr lang="en-US" dirty="0"/>
          </a:p>
        </p:txBody>
      </p:sp>
      <p:sp>
        <p:nvSpPr>
          <p:cNvPr id="9" name="Main image" descr="Image">
            <a:extLst>
              <a:ext uri="{FF2B5EF4-FFF2-40B4-BE49-F238E27FC236}">
                <a16:creationId xmlns:a16="http://schemas.microsoft.com/office/drawing/2014/main" id="{FD55159A-63D1-334F-B344-448B05BC84B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440000"/>
            <a:ext cx="12192000" cy="5421086"/>
          </a:xfrm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Main Headline" descr="Headline">
            <a:extLst>
              <a:ext uri="{FF2B5EF4-FFF2-40B4-BE49-F238E27FC236}">
                <a16:creationId xmlns:a16="http://schemas.microsoft.com/office/drawing/2014/main" id="{6D1BEB54-27B8-4348-8671-D93B41DC5E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549105"/>
            <a:ext cx="7560000" cy="2340000"/>
          </a:xfrm>
          <a:solidFill>
            <a:srgbClr val="FFFFFF"/>
          </a:solidFill>
        </p:spPr>
        <p:txBody>
          <a:bodyPr lIns="360000" tIns="180000"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Main headline,</a:t>
            </a:r>
            <a:br>
              <a:rPr lang="en-US" dirty="0"/>
            </a:br>
            <a:r>
              <a:rPr lang="en-US" dirty="0"/>
              <a:t>Arial 44pt bold</a:t>
            </a:r>
          </a:p>
        </p:txBody>
      </p:sp>
    </p:spTree>
    <p:extLst>
      <p:ext uri="{BB962C8B-B14F-4D97-AF65-F5344CB8AC3E}">
        <p14:creationId xmlns:p14="http://schemas.microsoft.com/office/powerpoint/2010/main" val="2079837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US" dirty="0"/>
              <a:t>Main headline, Arial 44pt bold</a:t>
            </a:r>
          </a:p>
        </p:txBody>
      </p:sp>
      <p:sp>
        <p:nvSpPr>
          <p:cNvPr id="7" name="Text" descr="Text">
            <a:extLst>
              <a:ext uri="{FF2B5EF4-FFF2-40B4-BE49-F238E27FC236}">
                <a16:creationId xmlns:a16="http://schemas.microsoft.com/office/drawing/2014/main" id="{2D2A157B-B06B-5E44-8987-B8F38A7435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412000"/>
            <a:ext cx="5399088" cy="3600000"/>
          </a:xfrm>
        </p:spPr>
        <p:txBody>
          <a:bodyPr/>
          <a:lstStyle>
            <a:lvl1pPr marL="225425" marR="0" indent="-225425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/>
            </a:lvl1pPr>
            <a:lvl2pPr marL="222250" indent="-222250"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" descr="Text">
            <a:extLst>
              <a:ext uri="{FF2B5EF4-FFF2-40B4-BE49-F238E27FC236}">
                <a16:creationId xmlns:a16="http://schemas.microsoft.com/office/drawing/2014/main" id="{35F69D9D-B78C-6D4D-8B1E-AB31E336A5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40000" y="2412000"/>
            <a:ext cx="5399088" cy="3600000"/>
          </a:xfrm>
        </p:spPr>
        <p:txBody>
          <a:bodyPr/>
          <a:lstStyle>
            <a:lvl1pPr marL="225425" marR="0" indent="-225425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/>
            </a:lvl1pPr>
            <a:lvl2pPr marL="222250" indent="-222250"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11/18/20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627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CL 3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US" dirty="0"/>
              <a:t>Main headline, Arial 44pt bold</a:t>
            </a:r>
          </a:p>
        </p:txBody>
      </p:sp>
      <p:sp>
        <p:nvSpPr>
          <p:cNvPr id="8" name="Text" descr="Text">
            <a:extLst>
              <a:ext uri="{FF2B5EF4-FFF2-40B4-BE49-F238E27FC236}">
                <a16:creationId xmlns:a16="http://schemas.microsoft.com/office/drawing/2014/main" id="{83D66963-CB2B-4B4F-BCF3-CFD7FD192F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412000"/>
            <a:ext cx="3420000" cy="3600000"/>
          </a:xfrm>
        </p:spPr>
        <p:txBody>
          <a:bodyPr/>
          <a:lstStyle>
            <a:lvl1pPr marL="11112" indent="0">
              <a:buNone/>
              <a:defRPr sz="1800"/>
            </a:lvl1pPr>
            <a:lvl3pPr marL="180975" indent="-171450">
              <a:buFont typeface="Arial" panose="020B0604020202020204" pitchFamily="34" charset="0"/>
              <a:buChar char="•"/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" descr="Text">
            <a:extLst>
              <a:ext uri="{FF2B5EF4-FFF2-40B4-BE49-F238E27FC236}">
                <a16:creationId xmlns:a16="http://schemas.microsoft.com/office/drawing/2014/main" id="{F7085F07-56B0-4443-841E-8375628232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20000" y="2412000"/>
            <a:ext cx="3420000" cy="3600000"/>
          </a:xfrm>
        </p:spPr>
        <p:txBody>
          <a:bodyPr/>
          <a:lstStyle>
            <a:lvl1pPr marL="11112" indent="0">
              <a:buNone/>
              <a:defRPr sz="1800"/>
            </a:lvl1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" descr="Text">
            <a:extLst>
              <a:ext uri="{FF2B5EF4-FFF2-40B4-BE49-F238E27FC236}">
                <a16:creationId xmlns:a16="http://schemas.microsoft.com/office/drawing/2014/main" id="{BB07EA65-C349-F04B-BF09-CC2483489C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80000" y="2412000"/>
            <a:ext cx="3420000" cy="3600000"/>
          </a:xfrm>
        </p:spPr>
        <p:txBody>
          <a:bodyPr/>
          <a:lstStyle>
            <a:lvl1pPr marL="11112" indent="0">
              <a:buNone/>
              <a:defRPr sz="1800"/>
            </a:lvl1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11/18/20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774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4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US" dirty="0"/>
              <a:t>Main headline, Arial 44pt bold</a:t>
            </a:r>
          </a:p>
        </p:txBody>
      </p:sp>
      <p:sp>
        <p:nvSpPr>
          <p:cNvPr id="15" name="Text" descr="Text">
            <a:extLst>
              <a:ext uri="{FF2B5EF4-FFF2-40B4-BE49-F238E27FC236}">
                <a16:creationId xmlns:a16="http://schemas.microsoft.com/office/drawing/2014/main" id="{23293D9A-92DE-2745-A551-12503D5B38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412000"/>
            <a:ext cx="2610000" cy="3764200"/>
          </a:xfrm>
          <a:noFill/>
        </p:spPr>
        <p:txBody>
          <a:bodyPr lIns="0" tIns="0" rIns="0" bIns="0"/>
          <a:lstStyle>
            <a:lvl1pPr>
              <a:defRPr sz="1800"/>
            </a:lvl1pPr>
            <a:lvl2pPr>
              <a:buFontTx/>
              <a:buNone/>
              <a:defRPr/>
            </a:lvl2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" descr="Text">
            <a:extLst>
              <a:ext uri="{FF2B5EF4-FFF2-40B4-BE49-F238E27FC236}">
                <a16:creationId xmlns:a16="http://schemas.microsoft.com/office/drawing/2014/main" id="{F11753E1-8533-844D-B406-655C6C9330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87688" y="2412000"/>
            <a:ext cx="2610000" cy="3764200"/>
          </a:xfrm>
          <a:noFill/>
        </p:spPr>
        <p:txBody>
          <a:bodyPr lIns="0" tIns="0" rIns="0" bIns="0"/>
          <a:lstStyle>
            <a:lvl1pPr>
              <a:defRPr sz="1800"/>
            </a:lvl1pPr>
            <a:lvl2pPr>
              <a:buFontTx/>
              <a:buNone/>
              <a:defRPr/>
            </a:lvl2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" descr="Text">
            <a:extLst>
              <a:ext uri="{FF2B5EF4-FFF2-40B4-BE49-F238E27FC236}">
                <a16:creationId xmlns:a16="http://schemas.microsoft.com/office/drawing/2014/main" id="{562D057E-84DA-844C-8F30-A88C629E1D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68008" y="2412000"/>
            <a:ext cx="2610000" cy="3764200"/>
          </a:xfrm>
          <a:noFill/>
        </p:spPr>
        <p:txBody>
          <a:bodyPr lIns="0" tIns="0" rIns="0" bIns="0"/>
          <a:lstStyle>
            <a:lvl1pPr>
              <a:defRPr sz="1800"/>
            </a:lvl1pPr>
            <a:lvl2pPr>
              <a:buFontTx/>
              <a:buNone/>
              <a:defRPr/>
            </a:lvl2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" descr="Text">
            <a:extLst>
              <a:ext uri="{FF2B5EF4-FFF2-40B4-BE49-F238E27FC236}">
                <a16:creationId xmlns:a16="http://schemas.microsoft.com/office/drawing/2014/main" id="{3FA6CE8B-790A-C44A-B1D0-DA5AC754A4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48328" y="2412000"/>
            <a:ext cx="2610000" cy="3764200"/>
          </a:xfrm>
          <a:noFill/>
        </p:spPr>
        <p:txBody>
          <a:bodyPr lIns="0" tIns="0" rIns="0" bIns="0"/>
          <a:lstStyle>
            <a:lvl1pPr>
              <a:defRPr sz="1800"/>
            </a:lvl1pPr>
            <a:lvl2pPr>
              <a:buFontTx/>
              <a:buNone/>
              <a:defRPr/>
            </a:lvl2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11/18/20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334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4 column colour pan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in Headline" descr="Headline">
            <a:extLst>
              <a:ext uri="{FF2B5EF4-FFF2-40B4-BE49-F238E27FC236}">
                <a16:creationId xmlns:a16="http://schemas.microsoft.com/office/drawing/2014/main" id="{5CB62203-BCF9-3241-9684-0F4402446F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900000"/>
            <a:ext cx="2610000" cy="5220000"/>
          </a:xfrm>
          <a:solidFill>
            <a:schemeClr val="bg2"/>
          </a:solidFill>
        </p:spPr>
        <p:txBody>
          <a:bodyPr lIns="180000" tIns="180000" rIns="180000" bIns="180000"/>
          <a:lstStyle>
            <a:lvl1pPr marL="11112" indent="0">
              <a:buNone/>
              <a:defRPr/>
            </a:lvl1pPr>
            <a:lvl2pPr>
              <a:buFontTx/>
              <a:buNone/>
              <a:defRPr/>
            </a:lvl2pPr>
          </a:lstStyle>
          <a:p>
            <a:pPr lvl="0"/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  <p:sp>
        <p:nvSpPr>
          <p:cNvPr id="8" name="background">
            <a:extLst>
              <a:ext uri="{FF2B5EF4-FFF2-40B4-BE49-F238E27FC236}">
                <a16:creationId xmlns:a16="http://schemas.microsoft.com/office/drawing/2014/main" id="{E0051C4D-5840-9846-A6CC-052B1F915D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86800" y="900000"/>
            <a:ext cx="2610000" cy="5220000"/>
          </a:xfrm>
          <a:solidFill>
            <a:schemeClr val="bg2"/>
          </a:solidFill>
        </p:spPr>
        <p:txBody>
          <a:bodyPr lIns="180000" tIns="180000" rIns="180000" bIns="180000"/>
          <a:lstStyle>
            <a:lvl1pPr marL="11112" indent="0">
              <a:buNone/>
              <a:defRPr/>
            </a:lvl1pPr>
            <a:lvl2pPr>
              <a:buFontTx/>
              <a:buNone/>
              <a:defRPr/>
            </a:lvl2pPr>
          </a:lstStyle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19" name="Picture" descr="Image">
            <a:extLst>
              <a:ext uri="{FF2B5EF4-FFF2-40B4-BE49-F238E27FC236}">
                <a16:creationId xmlns:a16="http://schemas.microsoft.com/office/drawing/2014/main" id="{7D295661-D9DD-8D43-9041-6814DE8FF6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5624" y="1290917"/>
            <a:ext cx="1328200" cy="1557617"/>
          </a:xfrm>
          <a:prstGeom prst="rect">
            <a:avLst/>
          </a:prstGeom>
        </p:spPr>
      </p:pic>
      <p:sp>
        <p:nvSpPr>
          <p:cNvPr id="13" name="Text" descr="Text">
            <a:extLst>
              <a:ext uri="{FF2B5EF4-FFF2-40B4-BE49-F238E27FC236}">
                <a16:creationId xmlns:a16="http://schemas.microsoft.com/office/drawing/2014/main" id="{73CED3B5-33C7-894B-9D58-FC396998F4D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03712" y="3073400"/>
            <a:ext cx="2222500" cy="3022600"/>
          </a:xfrm>
        </p:spPr>
        <p:txBody>
          <a:bodyPr/>
          <a:lstStyle>
            <a:lvl1pPr>
              <a:defRPr sz="1800"/>
            </a:lvl1pPr>
            <a:lvl2pPr algn="l">
              <a:defRPr sz="1800"/>
            </a:lvl2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background">
            <a:extLst>
              <a:ext uri="{FF2B5EF4-FFF2-40B4-BE49-F238E27FC236}">
                <a16:creationId xmlns:a16="http://schemas.microsoft.com/office/drawing/2014/main" id="{E69AB749-3152-6149-94E2-0485941817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00" y="900000"/>
            <a:ext cx="2610000" cy="5220000"/>
          </a:xfrm>
          <a:solidFill>
            <a:schemeClr val="bg2"/>
          </a:solidFill>
        </p:spPr>
        <p:txBody>
          <a:bodyPr lIns="180000" tIns="180000" rIns="180000" bIns="180000"/>
          <a:lstStyle>
            <a:lvl1pPr marL="11112" indent="0">
              <a:buNone/>
              <a:defRPr/>
            </a:lvl1pPr>
            <a:lvl2pPr>
              <a:buFontTx/>
              <a:buNone/>
              <a:defRPr/>
            </a:lvl2pPr>
          </a:lstStyle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21" name="Picture" descr="Image">
            <a:extLst>
              <a:ext uri="{FF2B5EF4-FFF2-40B4-BE49-F238E27FC236}">
                <a16:creationId xmlns:a16="http://schemas.microsoft.com/office/drawing/2014/main" id="{34669171-BF23-B54C-8D3F-B1C89E122C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096" y="1292400"/>
            <a:ext cx="1328200" cy="1557617"/>
          </a:xfrm>
          <a:prstGeom prst="rect">
            <a:avLst/>
          </a:prstGeom>
        </p:spPr>
      </p:pic>
      <p:sp>
        <p:nvSpPr>
          <p:cNvPr id="14" name="Text" descr="Text">
            <a:extLst>
              <a:ext uri="{FF2B5EF4-FFF2-40B4-BE49-F238E27FC236}">
                <a16:creationId xmlns:a16="http://schemas.microsoft.com/office/drawing/2014/main" id="{87F3A240-3369-0145-B540-5A60FA0848E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56040" y="3073400"/>
            <a:ext cx="2222500" cy="3022600"/>
          </a:xfrm>
        </p:spPr>
        <p:txBody>
          <a:bodyPr/>
          <a:lstStyle>
            <a:lvl1pPr>
              <a:defRPr sz="1800"/>
            </a:lvl1pPr>
            <a:lvl2pPr algn="l">
              <a:defRPr sz="1800"/>
            </a:lvl2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background">
            <a:extLst>
              <a:ext uri="{FF2B5EF4-FFF2-40B4-BE49-F238E27FC236}">
                <a16:creationId xmlns:a16="http://schemas.microsoft.com/office/drawing/2014/main" id="{F708712F-D0E9-B94A-A9B7-F258F0F10A7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90800" y="900000"/>
            <a:ext cx="2610000" cy="5220000"/>
          </a:xfrm>
          <a:solidFill>
            <a:schemeClr val="bg2"/>
          </a:solidFill>
        </p:spPr>
        <p:txBody>
          <a:bodyPr lIns="180000" tIns="180000" rIns="180000" bIns="180000"/>
          <a:lstStyle>
            <a:lvl1pPr marL="11112" indent="0">
              <a:buNone/>
              <a:defRPr/>
            </a:lvl1pPr>
            <a:lvl2pPr>
              <a:buFontTx/>
              <a:buNone/>
              <a:defRPr/>
            </a:lvl2pPr>
          </a:lstStyle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22" name="Picture" descr="Image">
            <a:extLst>
              <a:ext uri="{FF2B5EF4-FFF2-40B4-BE49-F238E27FC236}">
                <a16:creationId xmlns:a16="http://schemas.microsoft.com/office/drawing/2014/main" id="{8073F21E-F4EF-B246-B7E8-4FA799EC37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0416" y="1290917"/>
            <a:ext cx="1328200" cy="1557617"/>
          </a:xfrm>
          <a:prstGeom prst="rect">
            <a:avLst/>
          </a:prstGeom>
        </p:spPr>
      </p:pic>
      <p:sp>
        <p:nvSpPr>
          <p:cNvPr id="16" name="Text" descr="Text">
            <a:extLst>
              <a:ext uri="{FF2B5EF4-FFF2-40B4-BE49-F238E27FC236}">
                <a16:creationId xmlns:a16="http://schemas.microsoft.com/office/drawing/2014/main" id="{5387EEB0-9F43-E241-9EDB-010FB36582B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408368" y="3068960"/>
            <a:ext cx="2222500" cy="3022600"/>
          </a:xfrm>
        </p:spPr>
        <p:txBody>
          <a:bodyPr/>
          <a:lstStyle>
            <a:lvl1pPr>
              <a:defRPr sz="1800"/>
            </a:lvl1pPr>
            <a:lvl2pPr algn="l">
              <a:defRPr sz="1800"/>
            </a:lvl2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373E51-46F8-B446-A241-A5395388A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11/18/20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BCFD4B-BF38-E841-868E-C9F3BBC72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688DCC-68B7-D349-B50E-BEE3CC1D8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836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wo colum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5400000" cy="2325802"/>
          </a:xfrm>
        </p:spPr>
        <p:txBody>
          <a:bodyPr/>
          <a:lstStyle>
            <a:lvl1pPr>
              <a:defRPr sz="3600" b="0"/>
            </a:lvl1pPr>
          </a:lstStyle>
          <a:p>
            <a:pPr lvl="0"/>
            <a:r>
              <a:rPr lang="en-GB" dirty="0"/>
              <a:t>Heading</a:t>
            </a:r>
          </a:p>
        </p:txBody>
      </p:sp>
      <p:sp>
        <p:nvSpPr>
          <p:cNvPr id="11" name="Text" descr="Text">
            <a:extLst>
              <a:ext uri="{FF2B5EF4-FFF2-40B4-BE49-F238E27FC236}">
                <a16:creationId xmlns:a16="http://schemas.microsoft.com/office/drawing/2014/main" id="{96CC15FA-5D3D-604E-8882-80A2838906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3618500"/>
            <a:ext cx="5399088" cy="2617200"/>
          </a:xfrm>
        </p:spPr>
        <p:txBody>
          <a:bodyPr/>
          <a:lstStyle>
            <a:lvl1pPr marL="180975" marR="0" indent="-180975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icture" descr="Image">
            <a:extLst>
              <a:ext uri="{FF2B5EF4-FFF2-40B4-BE49-F238E27FC236}">
                <a16:creationId xmlns:a16="http://schemas.microsoft.com/office/drawing/2014/main" id="{C443FA27-F0DB-1840-998D-206100BED38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940000" y="900000"/>
            <a:ext cx="5400000" cy="5344683"/>
          </a:xfrm>
          <a:solidFill>
            <a:srgbClr val="FFFFFF"/>
          </a:solidFill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11/18/20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215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hree colum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" descr="Image">
            <a:extLst>
              <a:ext uri="{FF2B5EF4-FFF2-40B4-BE49-F238E27FC236}">
                <a16:creationId xmlns:a16="http://schemas.microsoft.com/office/drawing/2014/main" id="{935F83AB-29A1-EF49-B6EC-5214A87545D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60000" y="900000"/>
            <a:ext cx="3420000" cy="2880000"/>
          </a:xfrm>
          <a:solidFill>
            <a:srgbClr val="FFFFFF"/>
          </a:solidFill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</p:txBody>
      </p:sp>
      <p:sp>
        <p:nvSpPr>
          <p:cNvPr id="8" name="Text" descr="Text">
            <a:extLst>
              <a:ext uri="{FF2B5EF4-FFF2-40B4-BE49-F238E27FC236}">
                <a16:creationId xmlns:a16="http://schemas.microsoft.com/office/drawing/2014/main" id="{83D66963-CB2B-4B4F-BCF3-CFD7FD192F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4017600"/>
            <a:ext cx="3420000" cy="2304000"/>
          </a:xfrm>
        </p:spPr>
        <p:txBody>
          <a:bodyPr/>
          <a:lstStyle>
            <a:lvl1pPr marL="180975" indent="-169863">
              <a:tabLst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Picture" descr="Image">
            <a:extLst>
              <a:ext uri="{FF2B5EF4-FFF2-40B4-BE49-F238E27FC236}">
                <a16:creationId xmlns:a16="http://schemas.microsoft.com/office/drawing/2014/main" id="{E95E3DE4-2C02-DF4D-871A-130A912A3EB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295800" y="900000"/>
            <a:ext cx="3420000" cy="2880000"/>
          </a:xfrm>
          <a:solidFill>
            <a:srgbClr val="FFFFFF"/>
          </a:solidFill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</p:txBody>
      </p:sp>
      <p:sp>
        <p:nvSpPr>
          <p:cNvPr id="10" name="Text" descr="Text">
            <a:extLst>
              <a:ext uri="{FF2B5EF4-FFF2-40B4-BE49-F238E27FC236}">
                <a16:creationId xmlns:a16="http://schemas.microsoft.com/office/drawing/2014/main" id="{F7085F07-56B0-4443-841E-8375628232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20000" y="4017600"/>
            <a:ext cx="3420000" cy="2304000"/>
          </a:xfrm>
        </p:spPr>
        <p:txBody>
          <a:bodyPr/>
          <a:lstStyle>
            <a:lvl1pPr marL="180975" indent="-169863">
              <a:tabLst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Picture" descr="Image">
            <a:extLst>
              <a:ext uri="{FF2B5EF4-FFF2-40B4-BE49-F238E27FC236}">
                <a16:creationId xmlns:a16="http://schemas.microsoft.com/office/drawing/2014/main" id="{08A0AD7D-724B-E44B-89BE-D93B46E6BC8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256240" y="900000"/>
            <a:ext cx="3420000" cy="2880000"/>
          </a:xfrm>
          <a:solidFill>
            <a:srgbClr val="FFFFFF"/>
          </a:solidFill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</p:txBody>
      </p:sp>
      <p:sp>
        <p:nvSpPr>
          <p:cNvPr id="11" name="Text" descr="Text">
            <a:extLst>
              <a:ext uri="{FF2B5EF4-FFF2-40B4-BE49-F238E27FC236}">
                <a16:creationId xmlns:a16="http://schemas.microsoft.com/office/drawing/2014/main" id="{BB07EA65-C349-F04B-BF09-CC2483489C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80218" y="4017600"/>
            <a:ext cx="3420000" cy="2304000"/>
          </a:xfrm>
        </p:spPr>
        <p:txBody>
          <a:bodyPr/>
          <a:lstStyle>
            <a:lvl1pPr marL="180975" indent="-169863">
              <a:tabLst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11/18/20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858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US" dirty="0"/>
              <a:t>Main headline, Arial 44pt bold</a:t>
            </a:r>
          </a:p>
        </p:txBody>
      </p:sp>
      <p:sp>
        <p:nvSpPr>
          <p:cNvPr id="11" name="Table" descr="Text / Table">
            <a:extLst>
              <a:ext uri="{FF2B5EF4-FFF2-40B4-BE49-F238E27FC236}">
                <a16:creationId xmlns:a16="http://schemas.microsoft.com/office/drawing/2014/main" id="{4DEFD8C9-6C2B-9C49-9F6F-5A35A2B747AF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360363" y="2286001"/>
            <a:ext cx="11553825" cy="4073524"/>
          </a:xfrm>
        </p:spPr>
        <p:txBody>
          <a:bodyPr/>
          <a:lstStyle/>
          <a:p>
            <a:r>
              <a:rPr lang="en-GB" dirty="0"/>
              <a:t>Click to add table</a:t>
            </a:r>
            <a:endParaRPr lang="en-US" dirty="0"/>
          </a:p>
        </p:txBody>
      </p:sp>
      <p:sp>
        <p:nvSpPr>
          <p:cNvPr id="8" name="Text">
            <a:extLst>
              <a:ext uri="{FF2B5EF4-FFF2-40B4-BE49-F238E27FC236}">
                <a16:creationId xmlns:a16="http://schemas.microsoft.com/office/drawing/2014/main" id="{D31E44D0-02C4-914B-B5F4-F5B0F5862C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366454" y="2414430"/>
            <a:ext cx="2557322" cy="2623913"/>
          </a:xfrm>
        </p:spPr>
        <p:txBody>
          <a:bodyPr/>
          <a:lstStyle>
            <a:lvl1pPr marL="180975" indent="-169863">
              <a:tabLst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11/18/20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0635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CL Tab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US" dirty="0"/>
              <a:t>Main headline, Arial 44pt bold</a:t>
            </a:r>
          </a:p>
        </p:txBody>
      </p:sp>
      <p:sp>
        <p:nvSpPr>
          <p:cNvPr id="7" name="Table" descr="Text / Table">
            <a:extLst>
              <a:ext uri="{FF2B5EF4-FFF2-40B4-BE49-F238E27FC236}">
                <a16:creationId xmlns:a16="http://schemas.microsoft.com/office/drawing/2014/main" id="{01422A73-1E05-8B44-93EA-70AD3FCEEC9E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360363" y="2286001"/>
            <a:ext cx="11553825" cy="4073524"/>
          </a:xfrm>
        </p:spPr>
        <p:txBody>
          <a:bodyPr/>
          <a:lstStyle/>
          <a:p>
            <a:r>
              <a:rPr lang="en-GB" dirty="0"/>
              <a:t>Click to add table</a:t>
            </a:r>
            <a:endParaRPr lang="en-US" dirty="0"/>
          </a:p>
        </p:txBody>
      </p:sp>
      <p:sp>
        <p:nvSpPr>
          <p:cNvPr id="9" name="Text">
            <a:extLst>
              <a:ext uri="{FF2B5EF4-FFF2-40B4-BE49-F238E27FC236}">
                <a16:creationId xmlns:a16="http://schemas.microsoft.com/office/drawing/2014/main" id="{AD015BAE-CDFB-0848-8398-8E01CAEBAA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3451091"/>
            <a:ext cx="2610000" cy="2894291"/>
          </a:xfrm>
          <a:noFill/>
        </p:spPr>
        <p:txBody>
          <a:bodyPr lIns="0" tIns="0" rIns="0" bIns="0"/>
          <a:lstStyle>
            <a:lvl1pPr>
              <a:defRPr sz="1800"/>
            </a:lvl1pPr>
            <a:lvl2pPr>
              <a:buFontTx/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11/18/20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7062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CL Contact 2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GB" dirty="0"/>
              <a:t>Useful links &amp; contact details</a:t>
            </a:r>
            <a:endParaRPr lang="en-US" dirty="0"/>
          </a:p>
        </p:txBody>
      </p:sp>
      <p:sp>
        <p:nvSpPr>
          <p:cNvPr id="21" name="Text" descr="Text">
            <a:extLst>
              <a:ext uri="{FF2B5EF4-FFF2-40B4-BE49-F238E27FC236}">
                <a16:creationId xmlns:a16="http://schemas.microsoft.com/office/drawing/2014/main" id="{82579D70-1A08-DC42-8CE8-ACA8360A7F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412000"/>
            <a:ext cx="5399088" cy="3600000"/>
          </a:xfrm>
        </p:spPr>
        <p:txBody>
          <a:bodyPr/>
          <a:lstStyle>
            <a:lvl1pPr marL="180975" indent="-169863">
              <a:tabLst/>
              <a:defRPr sz="2400"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" descr="Text">
            <a:extLst>
              <a:ext uri="{FF2B5EF4-FFF2-40B4-BE49-F238E27FC236}">
                <a16:creationId xmlns:a16="http://schemas.microsoft.com/office/drawing/2014/main" id="{82B359B7-CB0C-544C-88EE-891FC732EE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40000" y="2412000"/>
            <a:ext cx="5399088" cy="3600000"/>
          </a:xfrm>
        </p:spPr>
        <p:txBody>
          <a:bodyPr/>
          <a:lstStyle>
            <a:lvl1pPr marL="180975" indent="-169863">
              <a:tabLst/>
              <a:defRPr sz="2400">
                <a:latin typeface="+mn-lt"/>
              </a:defRPr>
            </a:lvl1pPr>
          </a:lstStyle>
          <a:p>
            <a:pPr lvl="0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11/18/20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3318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4F59CA8-A9E1-3C4A-A9B6-7559F9380DE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51762" y="899999"/>
            <a:ext cx="11480400" cy="5598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256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ckground">
            <a:extLst>
              <a:ext uri="{FF2B5EF4-FFF2-40B4-BE49-F238E27FC236}">
                <a16:creationId xmlns:a16="http://schemas.microsoft.com/office/drawing/2014/main" id="{7E0FC6D2-4499-5C4C-8C93-C7590708B796}"/>
              </a:ext>
            </a:extLst>
          </p:cNvPr>
          <p:cNvSpPr/>
          <p:nvPr userDrawn="1"/>
        </p:nvSpPr>
        <p:spPr>
          <a:xfrm>
            <a:off x="0" y="0"/>
            <a:ext cx="12192000" cy="14250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UCL Brandi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25" cy="1341123"/>
          </a:xfrm>
          <a:prstGeom prst="rect">
            <a:avLst/>
          </a:prstGeom>
        </p:spPr>
      </p:pic>
      <p:sp>
        <p:nvSpPr>
          <p:cNvPr id="19" name="Department name">
            <a:extLst>
              <a:ext uri="{FF2B5EF4-FFF2-40B4-BE49-F238E27FC236}">
                <a16:creationId xmlns:a16="http://schemas.microsoft.com/office/drawing/2014/main" id="{879D505D-1EAF-D546-930D-5691672765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360000"/>
            <a:ext cx="5760000" cy="720000"/>
          </a:xfrm>
        </p:spPr>
        <p:txBody>
          <a:bodyPr/>
          <a:lstStyle>
            <a:lvl1pPr marL="11112" indent="0">
              <a:buNone/>
              <a:defRPr sz="1400" b="1" i="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FACULTY, DEPARTMENT</a:t>
            </a:r>
            <a:endParaRPr lang="en-US" dirty="0"/>
          </a:p>
        </p:txBody>
      </p:sp>
      <p:sp>
        <p:nvSpPr>
          <p:cNvPr id="11" name="Picture" descr="Image">
            <a:extLst>
              <a:ext uri="{FF2B5EF4-FFF2-40B4-BE49-F238E27FC236}">
                <a16:creationId xmlns:a16="http://schemas.microsoft.com/office/drawing/2014/main" id="{D7C34FC0-F8B1-D041-9578-733D7F3C687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440000"/>
            <a:ext cx="12192000" cy="5421086"/>
          </a:xfrm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Main Headline" descr="Headline">
            <a:extLst>
              <a:ext uri="{FF2B5EF4-FFF2-40B4-BE49-F238E27FC236}">
                <a16:creationId xmlns:a16="http://schemas.microsoft.com/office/drawing/2014/main" id="{5F848594-69CD-DA4E-BB25-23F671A7C1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549105"/>
            <a:ext cx="7560000" cy="2340000"/>
          </a:xfrm>
          <a:solidFill>
            <a:srgbClr val="FFFFFF"/>
          </a:solidFill>
        </p:spPr>
        <p:txBody>
          <a:bodyPr lIns="360000" tIns="180000"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Main headline,</a:t>
            </a:r>
            <a:br>
              <a:rPr lang="en-US" dirty="0"/>
            </a:br>
            <a:r>
              <a:rPr lang="en-US" dirty="0"/>
              <a:t>Arial 44pt bold</a:t>
            </a:r>
          </a:p>
        </p:txBody>
      </p:sp>
      <p:sp>
        <p:nvSpPr>
          <p:cNvPr id="5" name="Sub Heading" descr="Sub heading">
            <a:extLst>
              <a:ext uri="{FF2B5EF4-FFF2-40B4-BE49-F238E27FC236}">
                <a16:creationId xmlns:a16="http://schemas.microsoft.com/office/drawing/2014/main" id="{D5AB2EC5-97D3-8D44-BB0B-9125E87D1F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9999" y="3239999"/>
            <a:ext cx="6840000" cy="651777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36955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screen right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89417EC-B78A-5042-BD8E-BB10EDE70DA5}"/>
              </a:ext>
            </a:extLst>
          </p:cNvPr>
          <p:cNvSpPr/>
          <p:nvPr userDrawn="1"/>
        </p:nvSpPr>
        <p:spPr>
          <a:xfrm>
            <a:off x="10297" y="0"/>
            <a:ext cx="12181703" cy="6833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4F59CA8-A9E1-3C4A-A9B6-7559F9380DE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54800" y="899999"/>
            <a:ext cx="5374800" cy="5598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AD39E7-5611-BB43-ABF6-3C5B5D4EB5C7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898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screen bottom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89417EC-B78A-5042-BD8E-BB10EDE70DA5}"/>
              </a:ext>
            </a:extLst>
          </p:cNvPr>
          <p:cNvSpPr/>
          <p:nvPr userDrawn="1"/>
        </p:nvSpPr>
        <p:spPr>
          <a:xfrm>
            <a:off x="0" y="12357"/>
            <a:ext cx="12171405" cy="683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4F59CA8-A9E1-3C4A-A9B6-7559F9380DE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1200" y="4921200"/>
            <a:ext cx="11469600" cy="15876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AD39E7-5611-BB43-ABF6-3C5B5D4EB5C7}"/>
              </a:ext>
            </a:extLst>
          </p:cNvPr>
          <p:cNvSpPr/>
          <p:nvPr userDrawn="1"/>
        </p:nvSpPr>
        <p:spPr>
          <a:xfrm>
            <a:off x="0" y="-1"/>
            <a:ext cx="12191999" cy="45612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058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itle slide 2 - single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>
            <a:extLst>
              <a:ext uri="{FF2B5EF4-FFF2-40B4-BE49-F238E27FC236}">
                <a16:creationId xmlns:a16="http://schemas.microsoft.com/office/drawing/2014/main" id="{8FD8CE85-9178-344E-BC9E-19B545ECA60C}"/>
              </a:ext>
            </a:extLst>
          </p:cNvPr>
          <p:cNvSpPr/>
          <p:nvPr userDrawn="1"/>
        </p:nvSpPr>
        <p:spPr>
          <a:xfrm>
            <a:off x="0" y="-1"/>
            <a:ext cx="12192000" cy="252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UCL Brandi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25" cy="1341123"/>
          </a:xfrm>
          <a:prstGeom prst="rect">
            <a:avLst/>
          </a:prstGeom>
        </p:spPr>
      </p:pic>
      <p:sp>
        <p:nvSpPr>
          <p:cNvPr id="19" name="Department name">
            <a:extLst>
              <a:ext uri="{FF2B5EF4-FFF2-40B4-BE49-F238E27FC236}">
                <a16:creationId xmlns:a16="http://schemas.microsoft.com/office/drawing/2014/main" id="{879D505D-1EAF-D546-930D-5691672765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360000"/>
            <a:ext cx="5760000" cy="720000"/>
          </a:xfrm>
        </p:spPr>
        <p:txBody>
          <a:bodyPr/>
          <a:lstStyle>
            <a:lvl1pPr marL="11112" indent="0">
              <a:buNone/>
              <a:defRPr sz="1400" b="1" i="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FACULTY, DEPARTMENT</a:t>
            </a:r>
            <a:endParaRPr lang="en-US" dirty="0"/>
          </a:p>
        </p:txBody>
      </p:sp>
      <p:sp>
        <p:nvSpPr>
          <p:cNvPr id="10" name="Main Headline" descr="Headline">
            <a:extLst>
              <a:ext uri="{FF2B5EF4-FFF2-40B4-BE49-F238E27FC236}">
                <a16:creationId xmlns:a16="http://schemas.microsoft.com/office/drawing/2014/main" id="{14916FEE-2CA1-274A-AB9A-27AE550ED61F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60000" y="1620000"/>
            <a:ext cx="10800690" cy="81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Main headline, Arial 44pt bold</a:t>
            </a:r>
            <a:br>
              <a:rPr lang="en-US" dirty="0"/>
            </a:br>
            <a:endParaRPr lang="en-US" altLang="en-US" dirty="0"/>
          </a:p>
        </p:txBody>
      </p:sp>
      <p:sp>
        <p:nvSpPr>
          <p:cNvPr id="11" name="Picture " descr="Image">
            <a:extLst>
              <a:ext uri="{FF2B5EF4-FFF2-40B4-BE49-F238E27FC236}">
                <a16:creationId xmlns:a16="http://schemas.microsoft.com/office/drawing/2014/main" id="{7AAB61C2-2ECC-1549-9211-9297F9B818D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05456"/>
            <a:ext cx="12192000" cy="4352544"/>
          </a:xfrm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697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itle - Double line -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ckground">
            <a:extLst>
              <a:ext uri="{FF2B5EF4-FFF2-40B4-BE49-F238E27FC236}">
                <a16:creationId xmlns:a16="http://schemas.microsoft.com/office/drawing/2014/main" id="{271759B8-0ABB-3643-884B-0A918443C549}"/>
              </a:ext>
            </a:extLst>
          </p:cNvPr>
          <p:cNvSpPr/>
          <p:nvPr userDrawn="1"/>
        </p:nvSpPr>
        <p:spPr>
          <a:xfrm>
            <a:off x="0" y="0"/>
            <a:ext cx="12192000" cy="14250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UCL Brandi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25" cy="1341123"/>
          </a:xfrm>
          <a:prstGeom prst="rect">
            <a:avLst/>
          </a:prstGeom>
        </p:spPr>
      </p:pic>
      <p:sp>
        <p:nvSpPr>
          <p:cNvPr id="19" name="Department name">
            <a:extLst>
              <a:ext uri="{FF2B5EF4-FFF2-40B4-BE49-F238E27FC236}">
                <a16:creationId xmlns:a16="http://schemas.microsoft.com/office/drawing/2014/main" id="{879D505D-1EAF-D546-930D-5691672765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360000"/>
            <a:ext cx="5760000" cy="720000"/>
          </a:xfrm>
        </p:spPr>
        <p:txBody>
          <a:bodyPr/>
          <a:lstStyle>
            <a:lvl1pPr marL="11112" indent="0">
              <a:buNone/>
              <a:defRPr sz="1400" b="1" i="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FACULTY, DEPARTMENT</a:t>
            </a:r>
            <a:endParaRPr lang="en-US" dirty="0"/>
          </a:p>
        </p:txBody>
      </p:sp>
      <p:sp>
        <p:nvSpPr>
          <p:cNvPr id="2" name="Background">
            <a:extLst>
              <a:ext uri="{FF2B5EF4-FFF2-40B4-BE49-F238E27FC236}">
                <a16:creationId xmlns:a16="http://schemas.microsoft.com/office/drawing/2014/main" id="{8FD8CE85-9178-344E-BC9E-19B545ECA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440000"/>
            <a:ext cx="12192000" cy="16792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ain Headline" descr="Headline">
            <a:extLst>
              <a:ext uri="{FF2B5EF4-FFF2-40B4-BE49-F238E27FC236}">
                <a16:creationId xmlns:a16="http://schemas.microsoft.com/office/drawing/2014/main" id="{0AFC6B55-24BD-7545-82A9-DD37164DF15B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60000" y="1620000"/>
            <a:ext cx="10800690" cy="13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Main headline, Arial 44pt bold</a:t>
            </a:r>
            <a:br>
              <a:rPr lang="en-US" dirty="0"/>
            </a:br>
            <a:endParaRPr lang="en-US" altLang="en-US" dirty="0"/>
          </a:p>
        </p:txBody>
      </p:sp>
      <p:sp>
        <p:nvSpPr>
          <p:cNvPr id="10" name="Sub Heading" descr="Sub heading">
            <a:extLst>
              <a:ext uri="{FF2B5EF4-FFF2-40B4-BE49-F238E27FC236}">
                <a16:creationId xmlns:a16="http://schemas.microsoft.com/office/drawing/2014/main" id="{790EF792-5BFA-7942-944E-20B5F5BA61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9999" y="3420000"/>
            <a:ext cx="9000000" cy="1908000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6255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itle  - Double line - half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ckground">
            <a:extLst>
              <a:ext uri="{FF2B5EF4-FFF2-40B4-BE49-F238E27FC236}">
                <a16:creationId xmlns:a16="http://schemas.microsoft.com/office/drawing/2014/main" id="{59606069-DCB2-E341-97E0-98600856E2E5}"/>
              </a:ext>
            </a:extLst>
          </p:cNvPr>
          <p:cNvSpPr/>
          <p:nvPr userDrawn="1"/>
        </p:nvSpPr>
        <p:spPr>
          <a:xfrm>
            <a:off x="0" y="0"/>
            <a:ext cx="12192000" cy="14250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UCL Brandi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25" cy="1341123"/>
          </a:xfrm>
          <a:prstGeom prst="rect">
            <a:avLst/>
          </a:prstGeom>
        </p:spPr>
      </p:pic>
      <p:sp>
        <p:nvSpPr>
          <p:cNvPr id="19" name="Department name">
            <a:extLst>
              <a:ext uri="{FF2B5EF4-FFF2-40B4-BE49-F238E27FC236}">
                <a16:creationId xmlns:a16="http://schemas.microsoft.com/office/drawing/2014/main" id="{879D505D-1EAF-D546-930D-5691672765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360000"/>
            <a:ext cx="5760000" cy="720000"/>
          </a:xfrm>
        </p:spPr>
        <p:txBody>
          <a:bodyPr/>
          <a:lstStyle>
            <a:lvl1pPr marL="11112" indent="0">
              <a:buNone/>
              <a:defRPr sz="1400" b="1" i="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FACULTY, DEPARTMENT</a:t>
            </a:r>
            <a:endParaRPr lang="en-US" dirty="0"/>
          </a:p>
        </p:txBody>
      </p:sp>
      <p:sp>
        <p:nvSpPr>
          <p:cNvPr id="12" name="Picture" descr="Image">
            <a:extLst>
              <a:ext uri="{FF2B5EF4-FFF2-40B4-BE49-F238E27FC236}">
                <a16:creationId xmlns:a16="http://schemas.microsoft.com/office/drawing/2014/main" id="{A724F846-9E16-0743-9A5C-ED2946248F5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436914"/>
            <a:ext cx="12192000" cy="1682804"/>
          </a:xfrm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</p:txBody>
      </p:sp>
      <p:sp>
        <p:nvSpPr>
          <p:cNvPr id="2" name="Background">
            <a:extLst>
              <a:ext uri="{FF2B5EF4-FFF2-40B4-BE49-F238E27FC236}">
                <a16:creationId xmlns:a16="http://schemas.microsoft.com/office/drawing/2014/main" id="{8FD8CE85-9178-344E-BC9E-19B545ECA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0" y="3122579"/>
            <a:ext cx="12192000" cy="373542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ain Headline" descr="Headline">
            <a:extLst>
              <a:ext uri="{FF2B5EF4-FFF2-40B4-BE49-F238E27FC236}">
                <a16:creationId xmlns:a16="http://schemas.microsoft.com/office/drawing/2014/main" id="{F393605F-7BBC-284E-8DAE-0B5B84113824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60000" y="3470479"/>
            <a:ext cx="10800690" cy="13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Main headline, Arial 44pt bold</a:t>
            </a:r>
            <a:br>
              <a:rPr lang="en-US" dirty="0"/>
            </a:br>
            <a:endParaRPr lang="en-US" altLang="en-US" dirty="0"/>
          </a:p>
        </p:txBody>
      </p:sp>
      <p:sp>
        <p:nvSpPr>
          <p:cNvPr id="10" name="Sub Heading" descr="Sub heading">
            <a:extLst>
              <a:ext uri="{FF2B5EF4-FFF2-40B4-BE49-F238E27FC236}">
                <a16:creationId xmlns:a16="http://schemas.microsoft.com/office/drawing/2014/main" id="{790EF792-5BFA-7942-944E-20B5F5BA61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9999" y="4950000"/>
            <a:ext cx="9000000" cy="1908000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2271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- section st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in Headline" descr="Headline">
            <a:extLst>
              <a:ext uri="{FF2B5EF4-FFF2-40B4-BE49-F238E27FC236}">
                <a16:creationId xmlns:a16="http://schemas.microsoft.com/office/drawing/2014/main" id="{F833FB40-EB53-5843-98C6-9C72F5A141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2" y="1008000"/>
            <a:ext cx="10080000" cy="2880000"/>
          </a:xfrm>
          <a:solidFill>
            <a:srgbClr val="FFFFFF"/>
          </a:solidFill>
        </p:spPr>
        <p:txBody>
          <a:bodyPr lIns="360000" tIns="180000"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Main headline, Arial 44pt bold</a:t>
            </a:r>
          </a:p>
        </p:txBody>
      </p:sp>
      <p:sp>
        <p:nvSpPr>
          <p:cNvPr id="11" name="Sub Heading" descr="Sub heading">
            <a:extLst>
              <a:ext uri="{FF2B5EF4-FFF2-40B4-BE49-F238E27FC236}">
                <a16:creationId xmlns:a16="http://schemas.microsoft.com/office/drawing/2014/main" id="{169F44E5-11A5-074E-ADAE-05ACB4110A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9228" y="2308225"/>
            <a:ext cx="8719457" cy="1447800"/>
          </a:xfrm>
        </p:spPr>
        <p:txBody>
          <a:bodyPr/>
          <a:lstStyle>
            <a:lvl1pPr marL="11112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Large text size, Arial 36 point</a:t>
            </a:r>
          </a:p>
        </p:txBody>
      </p:sp>
      <p:sp>
        <p:nvSpPr>
          <p:cNvPr id="3" name="Text" descr="Main text">
            <a:extLst>
              <a:ext uri="{FF2B5EF4-FFF2-40B4-BE49-F238E27FC236}">
                <a16:creationId xmlns:a16="http://schemas.microsoft.com/office/drawing/2014/main" id="{2EF862B8-1DA8-F84D-B71C-ED32E4C1E6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4176077"/>
            <a:ext cx="5400000" cy="1483200"/>
          </a:xfrm>
        </p:spPr>
        <p:txBody>
          <a:bodyPr/>
          <a:lstStyle>
            <a:lvl1pPr marL="225425" indent="-215900">
              <a:buFont typeface="Arial" panose="020B0604020202020204" pitchFamily="34" charset="0"/>
              <a:buChar char="•"/>
              <a:tabLst/>
              <a:defRPr sz="2400"/>
            </a:lvl1pPr>
          </a:lstStyle>
          <a:p>
            <a:pPr lvl="0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  <p:sp>
        <p:nvSpPr>
          <p:cNvPr id="10" name="Text" descr="Main text">
            <a:extLst>
              <a:ext uri="{FF2B5EF4-FFF2-40B4-BE49-F238E27FC236}">
                <a16:creationId xmlns:a16="http://schemas.microsoft.com/office/drawing/2014/main" id="{C2A66C45-730D-F54A-A6B0-8A42E75C38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40000" y="4176077"/>
            <a:ext cx="5400000" cy="1483200"/>
          </a:xfrm>
        </p:spPr>
        <p:txBody>
          <a:bodyPr/>
          <a:lstStyle>
            <a:lvl1pPr marL="180975" marR="0" indent="-180975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aseline="0"/>
            </a:lvl1pPr>
          </a:lstStyle>
          <a:p>
            <a:pPr marL="285750" marR="0" lvl="0" indent="-28575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9912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- section st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in Headline" descr="Headline">
            <a:extLst>
              <a:ext uri="{FF2B5EF4-FFF2-40B4-BE49-F238E27FC236}">
                <a16:creationId xmlns:a16="http://schemas.microsoft.com/office/drawing/2014/main" id="{F833FB40-EB53-5843-98C6-9C72F5A141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2" y="1008000"/>
            <a:ext cx="10080000" cy="2880000"/>
          </a:xfrm>
          <a:solidFill>
            <a:schemeClr val="tx2"/>
          </a:solidFill>
        </p:spPr>
        <p:txBody>
          <a:bodyPr lIns="360000" tIns="180000"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Main headline, Arial 44pt bold</a:t>
            </a:r>
          </a:p>
        </p:txBody>
      </p:sp>
      <p:sp>
        <p:nvSpPr>
          <p:cNvPr id="4" name="Sub Heading">
            <a:extLst>
              <a:ext uri="{FF2B5EF4-FFF2-40B4-BE49-F238E27FC236}">
                <a16:creationId xmlns:a16="http://schemas.microsoft.com/office/drawing/2014/main" id="{7EFF5C86-B7E9-E24F-A032-A4DF63C9C46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9228" y="2308225"/>
            <a:ext cx="8719457" cy="1447800"/>
          </a:xfrm>
        </p:spPr>
        <p:txBody>
          <a:bodyPr/>
          <a:lstStyle>
            <a:lvl1pPr marL="11112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" descr="Main text">
            <a:extLst>
              <a:ext uri="{FF2B5EF4-FFF2-40B4-BE49-F238E27FC236}">
                <a16:creationId xmlns:a16="http://schemas.microsoft.com/office/drawing/2014/main" id="{2EF862B8-1DA8-F84D-B71C-ED32E4C1E6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4176077"/>
            <a:ext cx="5400000" cy="1483200"/>
          </a:xfrm>
        </p:spPr>
        <p:txBody>
          <a:bodyPr/>
          <a:lstStyle>
            <a:lvl1pPr marL="11112" indent="0">
              <a:buNone/>
              <a:defRPr sz="2400"/>
            </a:lvl1pPr>
          </a:lstStyle>
          <a:p>
            <a:pPr lvl="0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  <p:sp>
        <p:nvSpPr>
          <p:cNvPr id="10" name="Text" descr="Main text">
            <a:extLst>
              <a:ext uri="{FF2B5EF4-FFF2-40B4-BE49-F238E27FC236}">
                <a16:creationId xmlns:a16="http://schemas.microsoft.com/office/drawing/2014/main" id="{C2A66C45-730D-F54A-A6B0-8A42E75C38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40000" y="4176077"/>
            <a:ext cx="5400000" cy="14832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aseline="0"/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1977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- section st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">
            <a:extLst>
              <a:ext uri="{FF2B5EF4-FFF2-40B4-BE49-F238E27FC236}">
                <a16:creationId xmlns:a16="http://schemas.microsoft.com/office/drawing/2014/main" id="{F9ECF375-EFC6-8846-9FEE-E3BEC7506D8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56616" y="900000"/>
            <a:ext cx="7534656" cy="5448518"/>
          </a:xfrm>
          <a:solidFill>
            <a:srgbClr val="FFFFFF"/>
          </a:solidFill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</p:txBody>
      </p:sp>
      <p:sp>
        <p:nvSpPr>
          <p:cNvPr id="6" name="Main Headline" descr="Headline">
            <a:extLst>
              <a:ext uri="{FF2B5EF4-FFF2-40B4-BE49-F238E27FC236}">
                <a16:creationId xmlns:a16="http://schemas.microsoft.com/office/drawing/2014/main" id="{F833FB40-EB53-5843-98C6-9C72F5A141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2" y="1440000"/>
            <a:ext cx="6480000" cy="2880000"/>
          </a:xfrm>
          <a:solidFill>
            <a:schemeClr val="bg1"/>
          </a:solidFill>
        </p:spPr>
        <p:txBody>
          <a:bodyPr lIns="360000" tIns="180000"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Main headline, </a:t>
            </a:r>
            <a:br>
              <a:rPr lang="en-US" dirty="0"/>
            </a:br>
            <a:r>
              <a:rPr lang="en-US" dirty="0"/>
              <a:t>Arial 44pt bold</a:t>
            </a:r>
          </a:p>
        </p:txBody>
      </p:sp>
      <p:sp>
        <p:nvSpPr>
          <p:cNvPr id="8" name="Picture " descr="Image">
            <a:extLst>
              <a:ext uri="{FF2B5EF4-FFF2-40B4-BE49-F238E27FC236}">
                <a16:creationId xmlns:a16="http://schemas.microsoft.com/office/drawing/2014/main" id="{9390C092-D95C-EF41-9B4C-B77F203C0B0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266715" y="900000"/>
            <a:ext cx="3536848" cy="2906486"/>
          </a:xfrm>
          <a:solidFill>
            <a:srgbClr val="FFFFFF"/>
          </a:solidFill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</p:txBody>
      </p:sp>
      <p:sp>
        <p:nvSpPr>
          <p:cNvPr id="9" name="Text" descr="Text">
            <a:extLst>
              <a:ext uri="{FF2B5EF4-FFF2-40B4-BE49-F238E27FC236}">
                <a16:creationId xmlns:a16="http://schemas.microsoft.com/office/drawing/2014/main" id="{B97104E0-DC3E-EB49-A0B8-75D9C6ED8E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62900" y="4164600"/>
            <a:ext cx="3542400" cy="2287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7144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single tex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US" dirty="0"/>
              <a:t>Main headline, Arial 44pt bold</a:t>
            </a:r>
          </a:p>
        </p:txBody>
      </p:sp>
      <p:sp>
        <p:nvSpPr>
          <p:cNvPr id="12" name="Text" descr="Text">
            <a:extLst>
              <a:ext uri="{FF2B5EF4-FFF2-40B4-BE49-F238E27FC236}">
                <a16:creationId xmlns:a16="http://schemas.microsoft.com/office/drawing/2014/main" id="{52E39625-6121-A140-A00B-27BF9DA232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412000"/>
            <a:ext cx="10439064" cy="3600000"/>
          </a:xfrm>
        </p:spPr>
        <p:txBody>
          <a:bodyPr/>
          <a:lstStyle>
            <a:lvl1pPr marL="225425" marR="0" indent="-225425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/>
            </a:lvl1pPr>
            <a:lvl2pPr marL="222250" indent="-222250"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11/18/20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862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CL branding brackground">
            <a:extLst>
              <a:ext uri="{FF2B5EF4-FFF2-40B4-BE49-F238E27FC236}">
                <a16:creationId xmlns:a16="http://schemas.microsoft.com/office/drawing/2014/main" id="{66A102D5-ABE3-9744-AE9F-9AF93B04B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641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UCL Branding"/>
          <p:cNvPicPr>
            <a:picLocks noChangeAspect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5073" cy="545593"/>
          </a:xfrm>
          <a:prstGeom prst="rect">
            <a:avLst/>
          </a:prstGeom>
        </p:spPr>
      </p:pic>
      <p:sp>
        <p:nvSpPr>
          <p:cNvPr id="1026" name="Title Headline" descr="Headline">
            <a:extLst>
              <a:ext uri="{FF2B5EF4-FFF2-40B4-BE49-F238E27FC236}">
                <a16:creationId xmlns:a16="http://schemas.microsoft.com/office/drawing/2014/main" id="{1389B5D6-B2B6-B044-8F75-8C9E18FFF8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60000" y="899999"/>
            <a:ext cx="10800690" cy="13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Main headline</a:t>
            </a:r>
            <a:r>
              <a:rPr lang="en-GB" altLang="en-US" dirty="0"/>
              <a:t>, Arial 44pt bold</a:t>
            </a:r>
            <a:endParaRPr lang="en-US" altLang="en-US" dirty="0"/>
          </a:p>
        </p:txBody>
      </p:sp>
      <p:sp>
        <p:nvSpPr>
          <p:cNvPr id="1027" name="Text" descr="Main text">
            <a:extLst>
              <a:ext uri="{FF2B5EF4-FFF2-40B4-BE49-F238E27FC236}">
                <a16:creationId xmlns:a16="http://schemas.microsoft.com/office/drawing/2014/main" id="{840A67E7-10FC-DE4B-8222-DBD366537B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60000" y="2376000"/>
            <a:ext cx="10800690" cy="37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4"/>
            <a:endParaRPr lang="en-US" dirty="0"/>
          </a:p>
        </p:txBody>
      </p:sp>
      <p:sp>
        <p:nvSpPr>
          <p:cNvPr id="4" name="Date " descr="Date">
            <a:extLst>
              <a:ext uri="{FF2B5EF4-FFF2-40B4-BE49-F238E27FC236}">
                <a16:creationId xmlns:a16="http://schemas.microsoft.com/office/drawing/2014/main" id="{BC7573E6-5C96-F54E-8C6A-D81E27BE4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2211" y="6480000"/>
            <a:ext cx="27432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11/18/20</a:t>
            </a:fld>
            <a:endParaRPr lang="en-US" dirty="0"/>
          </a:p>
        </p:txBody>
      </p:sp>
      <p:sp>
        <p:nvSpPr>
          <p:cNvPr id="5" name="Footer " descr="Footer title">
            <a:extLst>
              <a:ext uri="{FF2B5EF4-FFF2-40B4-BE49-F238E27FC236}">
                <a16:creationId xmlns:a16="http://schemas.microsoft.com/office/drawing/2014/main" id="{1B01C4CC-C66F-714D-B313-340C31FA70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0" y="6480000"/>
            <a:ext cx="6480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D2C68658-D4C2-394E-8334-67AC9BE3F1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3111" y="6480000"/>
            <a:ext cx="769307" cy="26991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1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2" r:id="rId2"/>
    <p:sldLayoutId id="2147483723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  <p:sldLayoutId id="2147483740" r:id="rId18"/>
    <p:sldLayoutId id="2147483741" r:id="rId19"/>
    <p:sldLayoutId id="2147483742" r:id="rId20"/>
    <p:sldLayoutId id="2147483743" r:id="rId2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22250" marR="0" indent="-211138" algn="l" defTabSz="914400" rtl="0" eaLnBrk="1" fontAlgn="base" latinLnBrk="0" hangingPunct="1">
        <a:lnSpc>
          <a:spcPct val="100000"/>
        </a:lnSpc>
        <a:spcBef>
          <a:spcPts val="1000"/>
        </a:spcBef>
        <a:spcAft>
          <a:spcPct val="0"/>
        </a:spcAft>
        <a:buClrTx/>
        <a:buSzPct val="80000"/>
        <a:buFont typeface="Arial" panose="020B0604020202020204" pitchFamily="34" charset="0"/>
        <a:buChar char="•"/>
        <a:tabLst/>
        <a:defRPr sz="3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22250" indent="-211138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SzPct val="80000"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222250" indent="-211138" algn="l" rtl="0" eaLnBrk="1" fontAlgn="base" hangingPunct="1">
        <a:lnSpc>
          <a:spcPct val="100000"/>
        </a:lnSpc>
        <a:spcBef>
          <a:spcPts val="500"/>
        </a:spcBef>
        <a:spcAft>
          <a:spcPct val="0"/>
        </a:spcAft>
        <a:buSzPct val="80000"/>
        <a:buFont typeface="Arial" panose="020B0604020202020204" pitchFamily="34" charset="0"/>
        <a:buChar char="•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1112" marR="0" indent="0" algn="l" defTabSz="914400" rtl="0" eaLnBrk="1" fontAlgn="base" latinLnBrk="0" hangingPunct="1">
        <a:lnSpc>
          <a:spcPct val="100000"/>
        </a:lnSpc>
        <a:spcBef>
          <a:spcPts val="500"/>
        </a:spcBef>
        <a:spcAft>
          <a:spcPct val="0"/>
        </a:spcAft>
        <a:buClrTx/>
        <a:buSzPct val="80000"/>
        <a:buFont typeface="Arial" panose="020B0604020202020204" pitchFamily="34" charset="0"/>
        <a:buNone/>
        <a:tabLst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0975" marR="0" indent="-180975" algn="l" defTabSz="914400" rtl="0" eaLnBrk="1" fontAlgn="base" latinLnBrk="0" hangingPunct="1">
        <a:lnSpc>
          <a:spcPct val="100000"/>
        </a:lnSpc>
        <a:spcBef>
          <a:spcPts val="500"/>
        </a:spcBef>
        <a:spcAft>
          <a:spcPct val="0"/>
        </a:spcAft>
        <a:buClrTx/>
        <a:buSzPct val="80000"/>
        <a:buFont typeface="Arial" panose="020B0604020202020204" pitchFamily="34" charset="0"/>
        <a:buChar char="•"/>
        <a:tabLst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photos/_OZCl4XcpRw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generated.photos/" TargetMode="Externa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enerated.photos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penaccess.nl/en/what-is-open-access" TargetMode="Externa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view of a city&#10;&#10;Description automatically generated">
            <a:extLst>
              <a:ext uri="{FF2B5EF4-FFF2-40B4-BE49-F238E27FC236}">
                <a16:creationId xmlns:a16="http://schemas.microsoft.com/office/drawing/2014/main" id="{C4247D63-34CD-4C45-AAA2-A6950BF029B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0" y="1440000"/>
            <a:ext cx="12192000" cy="5421086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SECURITY AND CRIME SCIENCE</a:t>
            </a:r>
          </a:p>
        </p:txBody>
      </p:sp>
      <p:sp>
        <p:nvSpPr>
          <p:cNvPr id="5" name="Title 4" descr="Heading"/>
          <p:cNvSpPr>
            <a:spLocks noGrp="1"/>
          </p:cNvSpPr>
          <p:nvPr>
            <p:ph type="title"/>
          </p:nvPr>
        </p:nvSpPr>
        <p:spPr>
          <a:xfrm>
            <a:off x="0" y="2472990"/>
            <a:ext cx="6096000" cy="3355104"/>
          </a:xfrm>
          <a:solidFill>
            <a:schemeClr val="bg1"/>
          </a:solidFill>
        </p:spPr>
        <p:txBody>
          <a:bodyPr wrap="square" tIns="180000" rIns="360000" bIns="180000" anchor="ctr">
            <a:spAutoFit/>
          </a:bodyPr>
          <a:lstStyle/>
          <a:p>
            <a:pPr>
              <a:spcBef>
                <a:spcPts val="2400"/>
              </a:spcBef>
              <a:spcAft>
                <a:spcPts val="2400"/>
              </a:spcAft>
            </a:pPr>
            <a:r>
              <a:rPr lang="en-GB" sz="4000" dirty="0"/>
              <a:t>Three quarters of new criminological knowledge is hidden from policy makers</a:t>
            </a:r>
            <a:br>
              <a:rPr lang="en-GB" sz="4000" dirty="0"/>
            </a:br>
            <a:br>
              <a:rPr lang="en-GB" sz="2800" dirty="0"/>
            </a:br>
            <a:r>
              <a:rPr lang="en-GB" sz="2800" b="0" dirty="0"/>
              <a:t>Dr Matt Ashby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AD7891-6B9B-F342-BA9C-F08749A31926}"/>
              </a:ext>
            </a:extLst>
          </p:cNvPr>
          <p:cNvSpPr txBox="1"/>
          <p:nvPr/>
        </p:nvSpPr>
        <p:spPr>
          <a:xfrm>
            <a:off x="10195200" y="6218044"/>
            <a:ext cx="1638300" cy="27918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tIns="46800" bIns="46800" rtlCol="0" anchor="b">
            <a:spAutoFit/>
          </a:bodyPr>
          <a:lstStyle/>
          <a:p>
            <a:pPr algn="r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Image: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Martin Adams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947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7AFF3DD9-BC74-FE47-A3CF-41CFF5F14CCB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618463769"/>
              </p:ext>
            </p:extLst>
          </p:nvPr>
        </p:nvGraphicFramePr>
        <p:xfrm>
          <a:off x="352425" y="900113"/>
          <a:ext cx="11479213" cy="5597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4223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FF5F2C-8015-904E-9090-4AF4F0C3FF7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2024" y="899999"/>
            <a:ext cx="10599876" cy="5598000"/>
          </a:xfrm>
        </p:spPr>
        <p:txBody>
          <a:bodyPr anchor="ctr"/>
          <a:lstStyle/>
          <a:p>
            <a:pPr marL="11112" indent="0" algn="ctr">
              <a:lnSpc>
                <a:spcPct val="120000"/>
              </a:lnSpc>
              <a:buNone/>
            </a:pPr>
            <a:r>
              <a:rPr lang="en-US" sz="4800" dirty="0"/>
              <a:t>You almost certainly have the right to release a version of your papers online for anyone to read, </a:t>
            </a:r>
            <a:r>
              <a:rPr lang="en-US" sz="4800" b="1" dirty="0"/>
              <a:t>completely free</a:t>
            </a:r>
          </a:p>
          <a:p>
            <a:pPr marL="11112" indent="0" algn="ctr">
              <a:lnSpc>
                <a:spcPct val="120000"/>
              </a:lnSpc>
              <a:buNone/>
            </a:pPr>
            <a:endParaRPr lang="en-US" sz="4800" b="1" dirty="0"/>
          </a:p>
          <a:p>
            <a:pPr marL="11112" indent="0" algn="ctr">
              <a:lnSpc>
                <a:spcPct val="120000"/>
              </a:lnSpc>
              <a:buNone/>
            </a:pPr>
            <a:r>
              <a:rPr lang="en-US" sz="4800" b="1" dirty="0"/>
              <a:t>How? </a:t>
            </a:r>
            <a:r>
              <a:rPr lang="en-US" sz="4800" b="1" dirty="0" err="1"/>
              <a:t>bit.ly</a:t>
            </a:r>
            <a:r>
              <a:rPr lang="en-US" sz="4800" b="1" dirty="0"/>
              <a:t>/stop-hiding-research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724533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E17A2823-F8B1-BC44-8B0B-F77E145F2D59}"/>
              </a:ext>
            </a:extLst>
          </p:cNvPr>
          <p:cNvSpPr txBox="1"/>
          <p:nvPr/>
        </p:nvSpPr>
        <p:spPr>
          <a:xfrm>
            <a:off x="8928100" y="6218044"/>
            <a:ext cx="2905400" cy="27918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tIns="46800" bIns="46800" rtlCol="0" anchor="b">
            <a:spAutoFit/>
          </a:bodyPr>
          <a:lstStyle/>
          <a:p>
            <a:pPr algn="r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Images: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Generated Photos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4" name="Picture 13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717C2D55-0886-3146-B0B0-C05160CCD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1578" y="1538999"/>
            <a:ext cx="4320000" cy="4320000"/>
          </a:xfrm>
          <a:prstGeom prst="ellipse">
            <a:avLst/>
          </a:prstGeom>
          <a:ln w="57150">
            <a:solidFill>
              <a:schemeClr val="bg1"/>
            </a:solidFill>
          </a:ln>
        </p:spPr>
      </p:pic>
      <p:pic>
        <p:nvPicPr>
          <p:cNvPr id="19" name="Picture 18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3D5E4E67-6381-C24B-8DFE-AAFE92F171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1293" y="1538999"/>
            <a:ext cx="4320000" cy="4320000"/>
          </a:xfrm>
          <a:prstGeom prst="ellipse">
            <a:avLst/>
          </a:prstGeom>
          <a:ln w="57150">
            <a:solidFill>
              <a:schemeClr val="bg1"/>
            </a:solidFill>
          </a:ln>
        </p:spPr>
      </p:pic>
      <p:pic>
        <p:nvPicPr>
          <p:cNvPr id="21" name="Picture 20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F7E51DF5-7061-1A45-BC7F-68FC687030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424" y="1538999"/>
            <a:ext cx="4320000" cy="4320000"/>
          </a:xfrm>
          <a:prstGeom prst="ellipse">
            <a:avLst/>
          </a:prstGeo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918763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F82805-8BBD-1A46-B742-3C82D112FFA5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 anchor="ctr"/>
          <a:lstStyle/>
          <a:p>
            <a:pPr marL="11112" indent="0">
              <a:buNone/>
            </a:pPr>
            <a:r>
              <a:rPr lang="en-US" dirty="0"/>
              <a:t>These slides:	</a:t>
            </a:r>
          </a:p>
          <a:p>
            <a:pPr marL="11112" indent="0">
              <a:buNone/>
            </a:pPr>
            <a:r>
              <a:rPr lang="en-US" b="1" dirty="0" err="1"/>
              <a:t>lesscrime.info</a:t>
            </a:r>
            <a:r>
              <a:rPr lang="en-US" b="1" dirty="0"/>
              <a:t>/talks/crimcon-2020</a:t>
            </a:r>
          </a:p>
          <a:p>
            <a:pPr marL="11112" indent="0">
              <a:buNone/>
            </a:pPr>
            <a:endParaRPr lang="en-US" dirty="0"/>
          </a:p>
          <a:p>
            <a:pPr marL="11112" indent="0">
              <a:buNone/>
            </a:pPr>
            <a:r>
              <a:rPr lang="en-US" dirty="0"/>
              <a:t>Full paper, data and code:</a:t>
            </a:r>
          </a:p>
          <a:p>
            <a:pPr marL="11112" indent="0">
              <a:buNone/>
            </a:pPr>
            <a:r>
              <a:rPr lang="en-US" b="1" dirty="0" err="1"/>
              <a:t>lesscrime.info</a:t>
            </a:r>
            <a:r>
              <a:rPr lang="en-US" b="1" dirty="0"/>
              <a:t>/publication/criminology-</a:t>
            </a:r>
            <a:r>
              <a:rPr lang="en-US" b="1" dirty="0" err="1"/>
              <a:t>oa</a:t>
            </a:r>
            <a:endParaRPr lang="en-US" b="1" dirty="0"/>
          </a:p>
          <a:p>
            <a:pPr marL="11112" indent="0">
              <a:buNone/>
            </a:pPr>
            <a:endParaRPr lang="en-US" dirty="0"/>
          </a:p>
          <a:p>
            <a:pPr marL="11112" indent="0">
              <a:buNone/>
            </a:pPr>
            <a:r>
              <a:rPr lang="en-US" dirty="0"/>
              <a:t>Questions?		</a:t>
            </a:r>
            <a:r>
              <a:rPr lang="en-US" b="1" dirty="0" err="1"/>
              <a:t>matthew.ashby@ucl.ac.uk</a:t>
            </a:r>
            <a:endParaRPr lang="en-US" b="1" dirty="0"/>
          </a:p>
          <a:p>
            <a:pPr marL="11112" indent="0">
              <a:buNone/>
            </a:pPr>
            <a:r>
              <a:rPr lang="en-US" dirty="0"/>
              <a:t>				</a:t>
            </a:r>
            <a:r>
              <a:rPr lang="en-US" b="1" dirty="0"/>
              <a:t>@</a:t>
            </a:r>
            <a:r>
              <a:rPr lang="en-US" b="1" dirty="0" err="1"/>
              <a:t>lesscrime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69399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720533-41E0-7445-B61C-E09D191FABF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95537" y="899999"/>
            <a:ext cx="7436538" cy="5598000"/>
          </a:xfrm>
        </p:spPr>
        <p:txBody>
          <a:bodyPr anchor="ctr"/>
          <a:lstStyle/>
          <a:p>
            <a:pPr marL="11112" indent="0" algn="ctr">
              <a:lnSpc>
                <a:spcPct val="140000"/>
              </a:lnSpc>
              <a:buNone/>
            </a:pPr>
            <a:r>
              <a:rPr lang="en-US" sz="4000" dirty="0"/>
              <a:t>“committed to free and open access to knowledge … and to sharing sources of those findings whenever possible”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CA6EC152-330F-C14D-B9A8-58F13B18D7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5936" y="1968500"/>
            <a:ext cx="1887976" cy="1828800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4D384DE2-C023-FD40-9329-7EB65258EE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926" y="4140200"/>
            <a:ext cx="2915996" cy="131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517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2682A39-1E21-CD41-BC94-CF579B43CBFD}"/>
              </a:ext>
            </a:extLst>
          </p:cNvPr>
          <p:cNvSpPr/>
          <p:nvPr/>
        </p:nvSpPr>
        <p:spPr>
          <a:xfrm>
            <a:off x="360000" y="5076548"/>
            <a:ext cx="3543300" cy="36933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sz="2400" b="1" dirty="0"/>
              <a:t>Priya</a:t>
            </a:r>
          </a:p>
        </p:txBody>
      </p:sp>
      <p:pic>
        <p:nvPicPr>
          <p:cNvPr id="14" name="Picture 13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717C2D55-0886-3146-B0B0-C05160CCD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231900"/>
            <a:ext cx="3543300" cy="3543300"/>
          </a:xfrm>
          <a:prstGeom prst="ellipse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17A2823-F8B1-BC44-8B0B-F77E145F2D59}"/>
              </a:ext>
            </a:extLst>
          </p:cNvPr>
          <p:cNvSpPr txBox="1"/>
          <p:nvPr/>
        </p:nvSpPr>
        <p:spPr>
          <a:xfrm>
            <a:off x="8928100" y="6218044"/>
            <a:ext cx="2905400" cy="27918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tIns="46800" bIns="46800" rtlCol="0" anchor="b">
            <a:spAutoFit/>
          </a:bodyPr>
          <a:lstStyle/>
          <a:p>
            <a:pPr algn="r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Images: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Generated Photos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4FF9CE-D460-2E4C-BF9A-7F16EB0FD00E}"/>
              </a:ext>
            </a:extLst>
          </p:cNvPr>
          <p:cNvSpPr/>
          <p:nvPr/>
        </p:nvSpPr>
        <p:spPr>
          <a:xfrm>
            <a:off x="4323600" y="5076548"/>
            <a:ext cx="3543300" cy="36933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sz="2400" b="1" dirty="0"/>
              <a:t>Juan Carlos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20A9DCC-541D-E34D-9ACA-2CF2F3E23C34}"/>
              </a:ext>
            </a:extLst>
          </p:cNvPr>
          <p:cNvSpPr/>
          <p:nvPr/>
        </p:nvSpPr>
        <p:spPr>
          <a:xfrm>
            <a:off x="8287200" y="5076548"/>
            <a:ext cx="3543300" cy="36933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sz="2400" b="1" dirty="0"/>
              <a:t>Lindsay</a:t>
            </a:r>
          </a:p>
        </p:txBody>
      </p:sp>
      <p:pic>
        <p:nvPicPr>
          <p:cNvPr id="19" name="Picture 18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3D5E4E67-6381-C24B-8DFE-AAFE92F171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3600" y="1231900"/>
            <a:ext cx="3543300" cy="3543300"/>
          </a:xfrm>
          <a:prstGeom prst="ellipse">
            <a:avLst/>
          </a:prstGeom>
        </p:spPr>
      </p:pic>
      <p:pic>
        <p:nvPicPr>
          <p:cNvPr id="21" name="Picture 20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F7E51DF5-7061-1A45-BC7F-68FC687030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7200" y="1231900"/>
            <a:ext cx="3543300" cy="35433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839334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3D9CE5F-25BF-D54D-8F7F-3A79E183889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2774" y="898148"/>
            <a:ext cx="9046451" cy="5959852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707CD2C-8A93-CD43-98F2-4F6B4D145C98}"/>
              </a:ext>
            </a:extLst>
          </p:cNvPr>
          <p:cNvSpPr/>
          <p:nvPr/>
        </p:nvSpPr>
        <p:spPr>
          <a:xfrm>
            <a:off x="10134350" y="4839156"/>
            <a:ext cx="969750" cy="120032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7200" dirty="0"/>
              <a:t>😲</a:t>
            </a:r>
          </a:p>
        </p:txBody>
      </p:sp>
    </p:spTree>
    <p:extLst>
      <p:ext uri="{BB962C8B-B14F-4D97-AF65-F5344CB8AC3E}">
        <p14:creationId xmlns:p14="http://schemas.microsoft.com/office/powerpoint/2010/main" val="1688554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69077-2F07-7645-849B-76ECEAC3A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access publishing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F4B36E-4D96-E446-9A18-8A9B8CB553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412000"/>
            <a:ext cx="8999900" cy="3600000"/>
          </a:xfrm>
        </p:spPr>
        <p:txBody>
          <a:bodyPr anchor="ctr"/>
          <a:lstStyle/>
          <a:p>
            <a:pPr marL="0" indent="0">
              <a:lnSpc>
                <a:spcPct val="140000"/>
              </a:lnSpc>
              <a:buNone/>
            </a:pPr>
            <a:r>
              <a:rPr lang="en-US" sz="3200" dirty="0"/>
              <a:t>“when anyone can </a:t>
            </a:r>
            <a:r>
              <a:rPr lang="en-US" sz="3200" b="1" dirty="0"/>
              <a:t>read</a:t>
            </a:r>
            <a:r>
              <a:rPr lang="en-US" sz="3200" dirty="0"/>
              <a:t>, </a:t>
            </a:r>
            <a:r>
              <a:rPr lang="en-US" sz="3200" b="1" dirty="0"/>
              <a:t>download</a:t>
            </a:r>
            <a:r>
              <a:rPr lang="en-US" sz="3200" dirty="0"/>
              <a:t>, </a:t>
            </a:r>
            <a:r>
              <a:rPr lang="en-US" sz="3200" b="1" dirty="0"/>
              <a:t>copy</a:t>
            </a:r>
            <a:r>
              <a:rPr lang="en-US" sz="3200" dirty="0"/>
              <a:t>, </a:t>
            </a:r>
            <a:r>
              <a:rPr lang="en-US" sz="3200" b="1" dirty="0"/>
              <a:t>distribute</a:t>
            </a:r>
            <a:r>
              <a:rPr lang="en-US" sz="3200" dirty="0"/>
              <a:t>, </a:t>
            </a:r>
            <a:r>
              <a:rPr lang="en-US" sz="3200" b="1" dirty="0"/>
              <a:t>print</a:t>
            </a:r>
            <a:r>
              <a:rPr lang="en-US" sz="3200" dirty="0"/>
              <a:t>, </a:t>
            </a:r>
            <a:r>
              <a:rPr lang="en-US" sz="3200" b="1" dirty="0"/>
              <a:t>search</a:t>
            </a:r>
            <a:r>
              <a:rPr lang="en-US" sz="3200" dirty="0"/>
              <a:t> for and search within the information, or use it in education or in any other way within the legal agreements”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8E698E-8853-584B-BA36-FD63A14F1BFD}"/>
              </a:ext>
            </a:extLst>
          </p:cNvPr>
          <p:cNvSpPr txBox="1"/>
          <p:nvPr/>
        </p:nvSpPr>
        <p:spPr>
          <a:xfrm>
            <a:off x="10096500" y="6218044"/>
            <a:ext cx="1737000" cy="27918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tIns="46800" bIns="46800" rtlCol="0" anchor="b">
            <a:spAutoFit/>
          </a:bodyPr>
          <a:lstStyle/>
          <a:p>
            <a:pPr algn="r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hlinkClick r:id="rId2"/>
              </a:rPr>
              <a:t>openaccess.nl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919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0B216E5A-C620-464A-AB4F-2621612B9F8F}"/>
              </a:ext>
            </a:extLst>
          </p:cNvPr>
          <p:cNvSpPr/>
          <p:nvPr/>
        </p:nvSpPr>
        <p:spPr>
          <a:xfrm>
            <a:off x="362514" y="1183695"/>
            <a:ext cx="3015535" cy="1809321"/>
          </a:xfrm>
          <a:custGeom>
            <a:avLst/>
            <a:gdLst>
              <a:gd name="connsiteX0" fmla="*/ 0 w 3015535"/>
              <a:gd name="connsiteY0" fmla="*/ 180932 h 1809321"/>
              <a:gd name="connsiteX1" fmla="*/ 180932 w 3015535"/>
              <a:gd name="connsiteY1" fmla="*/ 0 h 1809321"/>
              <a:gd name="connsiteX2" fmla="*/ 2834603 w 3015535"/>
              <a:gd name="connsiteY2" fmla="*/ 0 h 1809321"/>
              <a:gd name="connsiteX3" fmla="*/ 3015535 w 3015535"/>
              <a:gd name="connsiteY3" fmla="*/ 180932 h 1809321"/>
              <a:gd name="connsiteX4" fmla="*/ 3015535 w 3015535"/>
              <a:gd name="connsiteY4" fmla="*/ 1628389 h 1809321"/>
              <a:gd name="connsiteX5" fmla="*/ 2834603 w 3015535"/>
              <a:gd name="connsiteY5" fmla="*/ 1809321 h 1809321"/>
              <a:gd name="connsiteX6" fmla="*/ 180932 w 3015535"/>
              <a:gd name="connsiteY6" fmla="*/ 1809321 h 1809321"/>
              <a:gd name="connsiteX7" fmla="*/ 0 w 3015535"/>
              <a:gd name="connsiteY7" fmla="*/ 1628389 h 1809321"/>
              <a:gd name="connsiteX8" fmla="*/ 0 w 3015535"/>
              <a:gd name="connsiteY8" fmla="*/ 180932 h 180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15535" h="1809321">
                <a:moveTo>
                  <a:pt x="0" y="180932"/>
                </a:moveTo>
                <a:cubicBezTo>
                  <a:pt x="0" y="81006"/>
                  <a:pt x="81006" y="0"/>
                  <a:pt x="180932" y="0"/>
                </a:cubicBezTo>
                <a:lnTo>
                  <a:pt x="2834603" y="0"/>
                </a:lnTo>
                <a:cubicBezTo>
                  <a:pt x="2934529" y="0"/>
                  <a:pt x="3015535" y="81006"/>
                  <a:pt x="3015535" y="180932"/>
                </a:cubicBezTo>
                <a:lnTo>
                  <a:pt x="3015535" y="1628389"/>
                </a:lnTo>
                <a:cubicBezTo>
                  <a:pt x="3015535" y="1728315"/>
                  <a:pt x="2934529" y="1809321"/>
                  <a:pt x="2834603" y="1809321"/>
                </a:cubicBezTo>
                <a:lnTo>
                  <a:pt x="180932" y="1809321"/>
                </a:lnTo>
                <a:cubicBezTo>
                  <a:pt x="81006" y="1809321"/>
                  <a:pt x="0" y="1728315"/>
                  <a:pt x="0" y="1628389"/>
                </a:cubicBezTo>
                <a:lnTo>
                  <a:pt x="0" y="180932"/>
                </a:lnTo>
                <a:close/>
              </a:path>
            </a:pathLst>
          </a:custGeom>
          <a:noFill/>
          <a:ln w="57150">
            <a:solidFill>
              <a:schemeClr val="accent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4913" tIns="174913" rIns="174913" bIns="174913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3200" kern="1200" dirty="0">
                <a:solidFill>
                  <a:schemeClr val="accent1"/>
                </a:solidFill>
              </a:rPr>
              <a:t>97 criminology journals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959774CD-1B71-7E4F-AEEA-1CAE6450A3EB}"/>
              </a:ext>
            </a:extLst>
          </p:cNvPr>
          <p:cNvSpPr/>
          <p:nvPr/>
        </p:nvSpPr>
        <p:spPr>
          <a:xfrm>
            <a:off x="3679603" y="1714430"/>
            <a:ext cx="639293" cy="747852"/>
          </a:xfrm>
          <a:custGeom>
            <a:avLst/>
            <a:gdLst>
              <a:gd name="connsiteX0" fmla="*/ 0 w 639293"/>
              <a:gd name="connsiteY0" fmla="*/ 149570 h 747852"/>
              <a:gd name="connsiteX1" fmla="*/ 319647 w 639293"/>
              <a:gd name="connsiteY1" fmla="*/ 149570 h 747852"/>
              <a:gd name="connsiteX2" fmla="*/ 319647 w 639293"/>
              <a:gd name="connsiteY2" fmla="*/ 0 h 747852"/>
              <a:gd name="connsiteX3" fmla="*/ 639293 w 639293"/>
              <a:gd name="connsiteY3" fmla="*/ 373926 h 747852"/>
              <a:gd name="connsiteX4" fmla="*/ 319647 w 639293"/>
              <a:gd name="connsiteY4" fmla="*/ 747852 h 747852"/>
              <a:gd name="connsiteX5" fmla="*/ 319647 w 639293"/>
              <a:gd name="connsiteY5" fmla="*/ 598282 h 747852"/>
              <a:gd name="connsiteX6" fmla="*/ 0 w 639293"/>
              <a:gd name="connsiteY6" fmla="*/ 598282 h 747852"/>
              <a:gd name="connsiteX7" fmla="*/ 0 w 639293"/>
              <a:gd name="connsiteY7" fmla="*/ 149570 h 747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9293" h="747852">
                <a:moveTo>
                  <a:pt x="0" y="149570"/>
                </a:moveTo>
                <a:lnTo>
                  <a:pt x="319647" y="149570"/>
                </a:lnTo>
                <a:lnTo>
                  <a:pt x="319647" y="0"/>
                </a:lnTo>
                <a:lnTo>
                  <a:pt x="639293" y="373926"/>
                </a:lnTo>
                <a:lnTo>
                  <a:pt x="319647" y="747852"/>
                </a:lnTo>
                <a:lnTo>
                  <a:pt x="319647" y="598282"/>
                </a:lnTo>
                <a:lnTo>
                  <a:pt x="0" y="598282"/>
                </a:lnTo>
                <a:lnTo>
                  <a:pt x="0" y="149570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49570" rIns="191788" bIns="149570" numCol="1" spcCol="1270" anchor="ctr" anchorCtr="0">
            <a:noAutofit/>
          </a:bodyPr>
          <a:lstStyle/>
          <a:p>
            <a:pPr marL="0" lvl="0" indent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3400" kern="120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D6E61542-2208-7F4B-B91E-3147F65B4D76}"/>
              </a:ext>
            </a:extLst>
          </p:cNvPr>
          <p:cNvSpPr/>
          <p:nvPr/>
        </p:nvSpPr>
        <p:spPr>
          <a:xfrm>
            <a:off x="4584263" y="1183695"/>
            <a:ext cx="3015535" cy="1809321"/>
          </a:xfrm>
          <a:custGeom>
            <a:avLst/>
            <a:gdLst>
              <a:gd name="connsiteX0" fmla="*/ 0 w 3015535"/>
              <a:gd name="connsiteY0" fmla="*/ 180932 h 1809321"/>
              <a:gd name="connsiteX1" fmla="*/ 180932 w 3015535"/>
              <a:gd name="connsiteY1" fmla="*/ 0 h 1809321"/>
              <a:gd name="connsiteX2" fmla="*/ 2834603 w 3015535"/>
              <a:gd name="connsiteY2" fmla="*/ 0 h 1809321"/>
              <a:gd name="connsiteX3" fmla="*/ 3015535 w 3015535"/>
              <a:gd name="connsiteY3" fmla="*/ 180932 h 1809321"/>
              <a:gd name="connsiteX4" fmla="*/ 3015535 w 3015535"/>
              <a:gd name="connsiteY4" fmla="*/ 1628389 h 1809321"/>
              <a:gd name="connsiteX5" fmla="*/ 2834603 w 3015535"/>
              <a:gd name="connsiteY5" fmla="*/ 1809321 h 1809321"/>
              <a:gd name="connsiteX6" fmla="*/ 180932 w 3015535"/>
              <a:gd name="connsiteY6" fmla="*/ 1809321 h 1809321"/>
              <a:gd name="connsiteX7" fmla="*/ 0 w 3015535"/>
              <a:gd name="connsiteY7" fmla="*/ 1628389 h 1809321"/>
              <a:gd name="connsiteX8" fmla="*/ 0 w 3015535"/>
              <a:gd name="connsiteY8" fmla="*/ 180932 h 180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15535" h="1809321">
                <a:moveTo>
                  <a:pt x="0" y="180932"/>
                </a:moveTo>
                <a:cubicBezTo>
                  <a:pt x="0" y="81006"/>
                  <a:pt x="81006" y="0"/>
                  <a:pt x="180932" y="0"/>
                </a:cubicBezTo>
                <a:lnTo>
                  <a:pt x="2834603" y="0"/>
                </a:lnTo>
                <a:cubicBezTo>
                  <a:pt x="2934529" y="0"/>
                  <a:pt x="3015535" y="81006"/>
                  <a:pt x="3015535" y="180932"/>
                </a:cubicBezTo>
                <a:lnTo>
                  <a:pt x="3015535" y="1628389"/>
                </a:lnTo>
                <a:cubicBezTo>
                  <a:pt x="3015535" y="1728315"/>
                  <a:pt x="2934529" y="1809321"/>
                  <a:pt x="2834603" y="1809321"/>
                </a:cubicBezTo>
                <a:lnTo>
                  <a:pt x="180932" y="1809321"/>
                </a:lnTo>
                <a:cubicBezTo>
                  <a:pt x="81006" y="1809321"/>
                  <a:pt x="0" y="1728315"/>
                  <a:pt x="0" y="1628389"/>
                </a:cubicBezTo>
                <a:lnTo>
                  <a:pt x="0" y="180932"/>
                </a:lnTo>
                <a:close/>
              </a:path>
            </a:pathLst>
          </a:custGeom>
          <a:noFill/>
          <a:ln w="57150">
            <a:solidFill>
              <a:schemeClr val="accent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4913" tIns="174913" rIns="174913" bIns="174913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3200" kern="1200" dirty="0">
                <a:solidFill>
                  <a:schemeClr val="accent1"/>
                </a:solidFill>
              </a:rPr>
              <a:t>12,541 articles, </a:t>
            </a:r>
            <a:br>
              <a:rPr lang="en-GB" sz="3200" kern="1200" dirty="0">
                <a:solidFill>
                  <a:schemeClr val="accent1"/>
                </a:solidFill>
              </a:rPr>
            </a:br>
            <a:r>
              <a:rPr lang="en-GB" sz="3200" kern="1200" dirty="0">
                <a:solidFill>
                  <a:schemeClr val="accent1"/>
                </a:solidFill>
              </a:rPr>
              <a:t>2017–19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8B640155-710C-9342-A68D-B09CECB52955}"/>
              </a:ext>
            </a:extLst>
          </p:cNvPr>
          <p:cNvSpPr/>
          <p:nvPr/>
        </p:nvSpPr>
        <p:spPr>
          <a:xfrm>
            <a:off x="7901352" y="1714430"/>
            <a:ext cx="639293" cy="747852"/>
          </a:xfrm>
          <a:custGeom>
            <a:avLst/>
            <a:gdLst>
              <a:gd name="connsiteX0" fmla="*/ 0 w 639293"/>
              <a:gd name="connsiteY0" fmla="*/ 149570 h 747852"/>
              <a:gd name="connsiteX1" fmla="*/ 319647 w 639293"/>
              <a:gd name="connsiteY1" fmla="*/ 149570 h 747852"/>
              <a:gd name="connsiteX2" fmla="*/ 319647 w 639293"/>
              <a:gd name="connsiteY2" fmla="*/ 0 h 747852"/>
              <a:gd name="connsiteX3" fmla="*/ 639293 w 639293"/>
              <a:gd name="connsiteY3" fmla="*/ 373926 h 747852"/>
              <a:gd name="connsiteX4" fmla="*/ 319647 w 639293"/>
              <a:gd name="connsiteY4" fmla="*/ 747852 h 747852"/>
              <a:gd name="connsiteX5" fmla="*/ 319647 w 639293"/>
              <a:gd name="connsiteY5" fmla="*/ 598282 h 747852"/>
              <a:gd name="connsiteX6" fmla="*/ 0 w 639293"/>
              <a:gd name="connsiteY6" fmla="*/ 598282 h 747852"/>
              <a:gd name="connsiteX7" fmla="*/ 0 w 639293"/>
              <a:gd name="connsiteY7" fmla="*/ 149570 h 747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9293" h="747852">
                <a:moveTo>
                  <a:pt x="0" y="149570"/>
                </a:moveTo>
                <a:lnTo>
                  <a:pt x="319647" y="149570"/>
                </a:lnTo>
                <a:lnTo>
                  <a:pt x="319647" y="0"/>
                </a:lnTo>
                <a:lnTo>
                  <a:pt x="639293" y="373926"/>
                </a:lnTo>
                <a:lnTo>
                  <a:pt x="319647" y="747852"/>
                </a:lnTo>
                <a:lnTo>
                  <a:pt x="319647" y="598282"/>
                </a:lnTo>
                <a:lnTo>
                  <a:pt x="0" y="598282"/>
                </a:lnTo>
                <a:lnTo>
                  <a:pt x="0" y="149570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49570" rIns="191788" bIns="149570" numCol="1" spcCol="1270" anchor="ctr" anchorCtr="0">
            <a:noAutofit/>
          </a:bodyPr>
          <a:lstStyle/>
          <a:p>
            <a:pPr marL="0" lvl="0" indent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3400" kern="120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2E8E6B19-94FB-9A46-A22B-6FCA07FBB928}"/>
              </a:ext>
            </a:extLst>
          </p:cNvPr>
          <p:cNvSpPr/>
          <p:nvPr/>
        </p:nvSpPr>
        <p:spPr>
          <a:xfrm>
            <a:off x="8806013" y="1183695"/>
            <a:ext cx="3015535" cy="1809321"/>
          </a:xfrm>
          <a:custGeom>
            <a:avLst/>
            <a:gdLst>
              <a:gd name="connsiteX0" fmla="*/ 0 w 3015535"/>
              <a:gd name="connsiteY0" fmla="*/ 180932 h 1809321"/>
              <a:gd name="connsiteX1" fmla="*/ 180932 w 3015535"/>
              <a:gd name="connsiteY1" fmla="*/ 0 h 1809321"/>
              <a:gd name="connsiteX2" fmla="*/ 2834603 w 3015535"/>
              <a:gd name="connsiteY2" fmla="*/ 0 h 1809321"/>
              <a:gd name="connsiteX3" fmla="*/ 3015535 w 3015535"/>
              <a:gd name="connsiteY3" fmla="*/ 180932 h 1809321"/>
              <a:gd name="connsiteX4" fmla="*/ 3015535 w 3015535"/>
              <a:gd name="connsiteY4" fmla="*/ 1628389 h 1809321"/>
              <a:gd name="connsiteX5" fmla="*/ 2834603 w 3015535"/>
              <a:gd name="connsiteY5" fmla="*/ 1809321 h 1809321"/>
              <a:gd name="connsiteX6" fmla="*/ 180932 w 3015535"/>
              <a:gd name="connsiteY6" fmla="*/ 1809321 h 1809321"/>
              <a:gd name="connsiteX7" fmla="*/ 0 w 3015535"/>
              <a:gd name="connsiteY7" fmla="*/ 1628389 h 1809321"/>
              <a:gd name="connsiteX8" fmla="*/ 0 w 3015535"/>
              <a:gd name="connsiteY8" fmla="*/ 180932 h 180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15535" h="1809321">
                <a:moveTo>
                  <a:pt x="0" y="180932"/>
                </a:moveTo>
                <a:cubicBezTo>
                  <a:pt x="0" y="81006"/>
                  <a:pt x="81006" y="0"/>
                  <a:pt x="180932" y="0"/>
                </a:cubicBezTo>
                <a:lnTo>
                  <a:pt x="2834603" y="0"/>
                </a:lnTo>
                <a:cubicBezTo>
                  <a:pt x="2934529" y="0"/>
                  <a:pt x="3015535" y="81006"/>
                  <a:pt x="3015535" y="180932"/>
                </a:cubicBezTo>
                <a:lnTo>
                  <a:pt x="3015535" y="1628389"/>
                </a:lnTo>
                <a:cubicBezTo>
                  <a:pt x="3015535" y="1728315"/>
                  <a:pt x="2934529" y="1809321"/>
                  <a:pt x="2834603" y="1809321"/>
                </a:cubicBezTo>
                <a:lnTo>
                  <a:pt x="180932" y="1809321"/>
                </a:lnTo>
                <a:cubicBezTo>
                  <a:pt x="81006" y="1809321"/>
                  <a:pt x="0" y="1728315"/>
                  <a:pt x="0" y="1628389"/>
                </a:cubicBezTo>
                <a:lnTo>
                  <a:pt x="0" y="180932"/>
                </a:lnTo>
                <a:close/>
              </a:path>
            </a:pathLst>
          </a:custGeom>
          <a:noFill/>
          <a:ln w="57150">
            <a:solidFill>
              <a:schemeClr val="accent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4913" tIns="174913" rIns="174913" bIns="174913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3200" kern="1200" dirty="0" err="1">
                <a:solidFill>
                  <a:schemeClr val="accent1"/>
                </a:solidFill>
              </a:rPr>
              <a:t>Unpaywall.org</a:t>
            </a:r>
            <a:endParaRPr lang="en-GB" sz="3200" kern="1200" dirty="0">
              <a:solidFill>
                <a:schemeClr val="accent1"/>
              </a:solidFill>
            </a:endParaRP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926C9522-901A-034E-9606-A57584C085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7540317"/>
              </p:ext>
            </p:extLst>
          </p:nvPr>
        </p:nvGraphicFramePr>
        <p:xfrm>
          <a:off x="360362" y="4394200"/>
          <a:ext cx="11479213" cy="1995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Freeform 11">
            <a:extLst>
              <a:ext uri="{FF2B5EF4-FFF2-40B4-BE49-F238E27FC236}">
                <a16:creationId xmlns:a16="http://schemas.microsoft.com/office/drawing/2014/main" id="{945D81D0-D4BE-B441-A20A-7D5F66B162FD}"/>
              </a:ext>
            </a:extLst>
          </p:cNvPr>
          <p:cNvSpPr/>
          <p:nvPr/>
        </p:nvSpPr>
        <p:spPr>
          <a:xfrm rot="5400000">
            <a:off x="9994133" y="3225766"/>
            <a:ext cx="639293" cy="747852"/>
          </a:xfrm>
          <a:custGeom>
            <a:avLst/>
            <a:gdLst>
              <a:gd name="connsiteX0" fmla="*/ 0 w 639293"/>
              <a:gd name="connsiteY0" fmla="*/ 149570 h 747852"/>
              <a:gd name="connsiteX1" fmla="*/ 319647 w 639293"/>
              <a:gd name="connsiteY1" fmla="*/ 149570 h 747852"/>
              <a:gd name="connsiteX2" fmla="*/ 319647 w 639293"/>
              <a:gd name="connsiteY2" fmla="*/ 0 h 747852"/>
              <a:gd name="connsiteX3" fmla="*/ 639293 w 639293"/>
              <a:gd name="connsiteY3" fmla="*/ 373926 h 747852"/>
              <a:gd name="connsiteX4" fmla="*/ 319647 w 639293"/>
              <a:gd name="connsiteY4" fmla="*/ 747852 h 747852"/>
              <a:gd name="connsiteX5" fmla="*/ 319647 w 639293"/>
              <a:gd name="connsiteY5" fmla="*/ 598282 h 747852"/>
              <a:gd name="connsiteX6" fmla="*/ 0 w 639293"/>
              <a:gd name="connsiteY6" fmla="*/ 598282 h 747852"/>
              <a:gd name="connsiteX7" fmla="*/ 0 w 639293"/>
              <a:gd name="connsiteY7" fmla="*/ 149570 h 747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9293" h="747852">
                <a:moveTo>
                  <a:pt x="0" y="149570"/>
                </a:moveTo>
                <a:lnTo>
                  <a:pt x="319647" y="149570"/>
                </a:lnTo>
                <a:lnTo>
                  <a:pt x="319647" y="0"/>
                </a:lnTo>
                <a:lnTo>
                  <a:pt x="639293" y="373926"/>
                </a:lnTo>
                <a:lnTo>
                  <a:pt x="319647" y="747852"/>
                </a:lnTo>
                <a:lnTo>
                  <a:pt x="319647" y="598282"/>
                </a:lnTo>
                <a:lnTo>
                  <a:pt x="0" y="598282"/>
                </a:lnTo>
                <a:lnTo>
                  <a:pt x="0" y="149570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49570" rIns="191788" bIns="149570" numCol="1" spcCol="1270" anchor="ctr" anchorCtr="0">
            <a:noAutofit/>
          </a:bodyPr>
          <a:lstStyle/>
          <a:p>
            <a:pPr marL="0" lvl="0" indent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3400" kern="120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101177E-547F-2149-AF13-B25F9335A06F}"/>
              </a:ext>
            </a:extLst>
          </p:cNvPr>
          <p:cNvCxnSpPr>
            <a:cxnSpLocks/>
          </p:cNvCxnSpPr>
          <p:nvPr/>
        </p:nvCxnSpPr>
        <p:spPr>
          <a:xfrm flipH="1">
            <a:off x="382420" y="4229100"/>
            <a:ext cx="1146118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669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5D464A8-3A65-7C44-8E46-9023E989D7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35D464A8-3A65-7C44-8E46-9023E989D7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EA94679-0255-1A4D-B94A-30D35B9502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graphicEl>
                                              <a:dgm id="{EEA94679-0255-1A4D-B94A-30D35B9502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3AEC11D-E8E4-2A46-9533-16608A3AFC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graphicEl>
                                              <a:dgm id="{A3AEC11D-E8E4-2A46-9533-16608A3AFC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48F9BFA-14B4-FF44-B441-40943038BF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graphicEl>
                                              <a:dgm id="{848F9BFA-14B4-FF44-B441-40943038BF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Graphic spid="5" grpId="0" uiExpand="1">
        <p:bldSub>
          <a:bldDgm bld="one"/>
        </p:bldSub>
      </p:bldGraphic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CD7E52D2-E107-194F-A683-B6743F0155B5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"/>
          <a:stretch/>
        </p:blipFill>
        <p:spPr>
          <a:xfrm>
            <a:off x="1080700" y="1159590"/>
            <a:ext cx="10031800" cy="5785974"/>
          </a:xfrm>
          <a:ln>
            <a:solidFill>
              <a:schemeClr val="tx1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100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7AFF3DD9-BC74-FE47-A3CF-41CFF5F14CCB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873566187"/>
              </p:ext>
            </p:extLst>
          </p:nvPr>
        </p:nvGraphicFramePr>
        <p:xfrm>
          <a:off x="352425" y="900113"/>
          <a:ext cx="11479213" cy="5597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75809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Chart bld="category" animBg="0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7AFF3DD9-BC74-FE47-A3CF-41CFF5F14CCB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08727701"/>
              </p:ext>
            </p:extLst>
          </p:nvPr>
        </p:nvGraphicFramePr>
        <p:xfrm>
          <a:off x="352425" y="900113"/>
          <a:ext cx="11479213" cy="5597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74656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UCL_Yellow_Slide_Theme">
  <a:themeElements>
    <a:clrScheme name="UCL Yellow Theme">
      <a:dk1>
        <a:srgbClr val="000000"/>
      </a:dk1>
      <a:lt1>
        <a:srgbClr val="FFFFFF"/>
      </a:lt1>
      <a:dk2>
        <a:srgbClr val="F6BE00"/>
      </a:dk2>
      <a:lt2>
        <a:srgbClr val="FDF2CC"/>
      </a:lt2>
      <a:accent1>
        <a:srgbClr val="002855"/>
      </a:accent1>
      <a:accent2>
        <a:srgbClr val="0097A9"/>
      </a:accent2>
      <a:accent3>
        <a:srgbClr val="8F993E"/>
      </a:accent3>
      <a:accent4>
        <a:srgbClr val="93272C"/>
      </a:accent4>
      <a:accent5>
        <a:srgbClr val="EA7600"/>
      </a:accent5>
      <a:accent6>
        <a:srgbClr val="E03C31"/>
      </a:accent6>
      <a:hlink>
        <a:srgbClr val="0097A9"/>
      </a:hlink>
      <a:folHlink>
        <a:srgbClr val="0097A9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custClrLst>
    <a:custClr name="name of colour">
      <a:srgbClr val="000000"/>
    </a:custClr>
  </a:custClrLst>
  <a:extLst>
    <a:ext uri="{05A4C25C-085E-4340-85A3-A5531E510DB2}">
      <thm15:themeFamily xmlns:thm15="http://schemas.microsoft.com/office/thememl/2012/main" name="UCL_Slide_Master_Yellow.potx" id="{FEC2F2DE-90B4-4BF0-974B-FF0CBC626A47}" vid="{8C8A809B-15FA-4B56-A08D-79AF9015417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4461</TotalTime>
  <Words>217</Words>
  <Application>Microsoft Macintosh PowerPoint</Application>
  <PresentationFormat>Widescreen</PresentationFormat>
  <Paragraphs>36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UCL_Yellow_Slide_Theme</vt:lpstr>
      <vt:lpstr>Three quarters of new criminological knowledge is hidden from policy makers  Dr Matt Ashby</vt:lpstr>
      <vt:lpstr>PowerPoint Presentation</vt:lpstr>
      <vt:lpstr>PowerPoint Presentation</vt:lpstr>
      <vt:lpstr>PowerPoint Presentation</vt:lpstr>
      <vt:lpstr>Open access publishing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College London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Petterson, Helen</dc:creator>
  <cp:lastModifiedBy>Ashby, Matt</cp:lastModifiedBy>
  <cp:revision>6</cp:revision>
  <dcterms:created xsi:type="dcterms:W3CDTF">2020-09-15T11:30:43Z</dcterms:created>
  <dcterms:modified xsi:type="dcterms:W3CDTF">2020-11-19T13:37:20Z</dcterms:modified>
</cp:coreProperties>
</file>