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23"/>
  </p:notesMasterIdLst>
  <p:sldIdLst>
    <p:sldId id="256" r:id="rId7"/>
    <p:sldId id="257" r:id="rId8"/>
    <p:sldId id="378" r:id="rId9"/>
    <p:sldId id="338" r:id="rId10"/>
    <p:sldId id="372" r:id="rId11"/>
    <p:sldId id="343" r:id="rId12"/>
    <p:sldId id="364" r:id="rId13"/>
    <p:sldId id="346" r:id="rId14"/>
    <p:sldId id="370" r:id="rId15"/>
    <p:sldId id="371" r:id="rId16"/>
    <p:sldId id="369" r:id="rId17"/>
    <p:sldId id="261" r:id="rId18"/>
    <p:sldId id="377" r:id="rId19"/>
    <p:sldId id="374" r:id="rId20"/>
    <p:sldId id="375" r:id="rId21"/>
    <p:sldId id="3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D13DF-CCB8-494D-AB80-7C7C9297E8CF}" v="6" dt="2022-04-19T16:38:39.096"/>
    <p1510:client id="{C0ED36C5-CAC1-4CF9-A615-1823887D5F3A}" v="114" dt="2022-04-19T21:24:38.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5"/>
    <p:restoredTop sz="94648"/>
  </p:normalViewPr>
  <p:slideViewPr>
    <p:cSldViewPr snapToGrid="0" snapToObjects="1">
      <p:cViewPr varScale="1">
        <p:scale>
          <a:sx n="93" d="100"/>
          <a:sy n="93" d="100"/>
        </p:scale>
        <p:origin x="224"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ng, Keri" userId="S::qtnvkkw@ucl.ac.uk::46971ad4-4a6b-43e5-92ce-150091147a17" providerId="AD" clId="Web-{C0ED36C5-CAC1-4CF9-A615-1823887D5F3A}"/>
    <pc:docChg chg="addSld modSld">
      <pc:chgData name="Wong, Keri" userId="S::qtnvkkw@ucl.ac.uk::46971ad4-4a6b-43e5-92ce-150091147a17" providerId="AD" clId="Web-{C0ED36C5-CAC1-4CF9-A615-1823887D5F3A}" dt="2022-04-19T21:24:38.868" v="115" actId="20577"/>
      <pc:docMkLst>
        <pc:docMk/>
      </pc:docMkLst>
      <pc:sldChg chg="addSp delSp modSp">
        <pc:chgData name="Wong, Keri" userId="S::qtnvkkw@ucl.ac.uk::46971ad4-4a6b-43e5-92ce-150091147a17" providerId="AD" clId="Web-{C0ED36C5-CAC1-4CF9-A615-1823887D5F3A}" dt="2022-04-19T21:24:38.868" v="115" actId="20577"/>
        <pc:sldMkLst>
          <pc:docMk/>
          <pc:sldMk cId="2767126569" sldId="257"/>
        </pc:sldMkLst>
        <pc:spChg chg="del">
          <ac:chgData name="Wong, Keri" userId="S::qtnvkkw@ucl.ac.uk::46971ad4-4a6b-43e5-92ce-150091147a17" providerId="AD" clId="Web-{C0ED36C5-CAC1-4CF9-A615-1823887D5F3A}" dt="2022-04-19T21:21:09.832" v="66"/>
          <ac:spMkLst>
            <pc:docMk/>
            <pc:sldMk cId="2767126569" sldId="257"/>
            <ac:spMk id="2" creationId="{551AE72E-20DC-BCB0-18F7-1F4E1FE63057}"/>
          </ac:spMkLst>
        </pc:spChg>
        <pc:spChg chg="add mod">
          <ac:chgData name="Wong, Keri" userId="S::qtnvkkw@ucl.ac.uk::46971ad4-4a6b-43e5-92ce-150091147a17" providerId="AD" clId="Web-{C0ED36C5-CAC1-4CF9-A615-1823887D5F3A}" dt="2022-04-19T21:24:03.070" v="111" actId="20577"/>
          <ac:spMkLst>
            <pc:docMk/>
            <pc:sldMk cId="2767126569" sldId="257"/>
            <ac:spMk id="4" creationId="{7C18B33D-84F7-27E0-D3DB-840ADBE1BBCB}"/>
          </ac:spMkLst>
        </pc:spChg>
        <pc:spChg chg="del">
          <ac:chgData name="Wong, Keri" userId="S::qtnvkkw@ucl.ac.uk::46971ad4-4a6b-43e5-92ce-150091147a17" providerId="AD" clId="Web-{C0ED36C5-CAC1-4CF9-A615-1823887D5F3A}" dt="2022-04-19T21:17:02.120" v="29"/>
          <ac:spMkLst>
            <pc:docMk/>
            <pc:sldMk cId="2767126569" sldId="257"/>
            <ac:spMk id="6" creationId="{1F22CA6B-19C1-DA2C-82D1-28659BAD589A}"/>
          </ac:spMkLst>
        </pc:spChg>
        <pc:spChg chg="add mod">
          <ac:chgData name="Wong, Keri" userId="S::qtnvkkw@ucl.ac.uk::46971ad4-4a6b-43e5-92ce-150091147a17" providerId="AD" clId="Web-{C0ED36C5-CAC1-4CF9-A615-1823887D5F3A}" dt="2022-04-19T21:24:38.868" v="115" actId="20577"/>
          <ac:spMkLst>
            <pc:docMk/>
            <pc:sldMk cId="2767126569" sldId="257"/>
            <ac:spMk id="8" creationId="{1F896EA1-A9EE-3520-94F2-2ACD9FF17453}"/>
          </ac:spMkLst>
        </pc:spChg>
        <pc:picChg chg="del">
          <ac:chgData name="Wong, Keri" userId="S::qtnvkkw@ucl.ac.uk::46971ad4-4a6b-43e5-92ce-150091147a17" providerId="AD" clId="Web-{C0ED36C5-CAC1-4CF9-A615-1823887D5F3A}" dt="2022-04-19T21:15:30.430" v="1"/>
          <ac:picMkLst>
            <pc:docMk/>
            <pc:sldMk cId="2767126569" sldId="257"/>
            <ac:picMk id="5" creationId="{65C949CE-7A2D-118E-CF7E-44C767FA7171}"/>
          </ac:picMkLst>
        </pc:picChg>
      </pc:sldChg>
      <pc:sldChg chg="add replId">
        <pc:chgData name="Wong, Keri" userId="S::qtnvkkw@ucl.ac.uk::46971ad4-4a6b-43e5-92ce-150091147a17" providerId="AD" clId="Web-{C0ED36C5-CAC1-4CF9-A615-1823887D5F3A}" dt="2022-04-19T21:15:24.430" v="0"/>
        <pc:sldMkLst>
          <pc:docMk/>
          <pc:sldMk cId="2402941096" sldId="378"/>
        </pc:sldMkLst>
      </pc:sldChg>
    </pc:docChg>
  </pc:docChgLst>
  <pc:docChgLst>
    <pc:chgData name="Wong, Keri" userId="S::qtnvkkw@ucl.ac.uk::46971ad4-4a6b-43e5-92ce-150091147a17" providerId="AD" clId="Web-{839D13DF-CCB8-494D-AB80-7C7C9297E8CF}"/>
    <pc:docChg chg="modSld">
      <pc:chgData name="Wong, Keri" userId="S::qtnvkkw@ucl.ac.uk::46971ad4-4a6b-43e5-92ce-150091147a17" providerId="AD" clId="Web-{839D13DF-CCB8-494D-AB80-7C7C9297E8CF}" dt="2022-04-19T16:38:39.096" v="5"/>
      <pc:docMkLst>
        <pc:docMk/>
      </pc:docMkLst>
      <pc:sldChg chg="delSp modSp">
        <pc:chgData name="Wong, Keri" userId="S::qtnvkkw@ucl.ac.uk::46971ad4-4a6b-43e5-92ce-150091147a17" providerId="AD" clId="Web-{839D13DF-CCB8-494D-AB80-7C7C9297E8CF}" dt="2022-04-19T16:38:28.705" v="2"/>
        <pc:sldMkLst>
          <pc:docMk/>
          <pc:sldMk cId="2509174051" sldId="256"/>
        </pc:sldMkLst>
        <pc:spChg chg="del">
          <ac:chgData name="Wong, Keri" userId="S::qtnvkkw@ucl.ac.uk::46971ad4-4a6b-43e5-92ce-150091147a17" providerId="AD" clId="Web-{839D13DF-CCB8-494D-AB80-7C7C9297E8CF}" dt="2022-04-19T16:38:28.705" v="2"/>
          <ac:spMkLst>
            <pc:docMk/>
            <pc:sldMk cId="2509174051" sldId="256"/>
            <ac:spMk id="2" creationId="{21D2CD6F-90D5-7B8F-A04E-A97A3296E57B}"/>
          </ac:spMkLst>
        </pc:spChg>
        <pc:spChg chg="del">
          <ac:chgData name="Wong, Keri" userId="S::qtnvkkw@ucl.ac.uk::46971ad4-4a6b-43e5-92ce-150091147a17" providerId="AD" clId="Web-{839D13DF-CCB8-494D-AB80-7C7C9297E8CF}" dt="2022-04-19T16:38:26.955" v="1"/>
          <ac:spMkLst>
            <pc:docMk/>
            <pc:sldMk cId="2509174051" sldId="256"/>
            <ac:spMk id="3" creationId="{E0401B92-1685-40AC-9D83-D8D1FF455EBB}"/>
          </ac:spMkLst>
        </pc:spChg>
        <pc:picChg chg="ord">
          <ac:chgData name="Wong, Keri" userId="S::qtnvkkw@ucl.ac.uk::46971ad4-4a6b-43e5-92ce-150091147a17" providerId="AD" clId="Web-{839D13DF-CCB8-494D-AB80-7C7C9297E8CF}" dt="2022-04-19T16:38:24.846" v="0"/>
          <ac:picMkLst>
            <pc:docMk/>
            <pc:sldMk cId="2509174051" sldId="256"/>
            <ac:picMk id="5" creationId="{1F836D27-FF1D-5980-ED5B-CA85949A1F09}"/>
          </ac:picMkLst>
        </pc:picChg>
      </pc:sldChg>
      <pc:sldChg chg="delSp modSp">
        <pc:chgData name="Wong, Keri" userId="S::qtnvkkw@ucl.ac.uk::46971ad4-4a6b-43e5-92ce-150091147a17" providerId="AD" clId="Web-{839D13DF-CCB8-494D-AB80-7C7C9297E8CF}" dt="2022-04-19T16:38:39.096" v="5"/>
        <pc:sldMkLst>
          <pc:docMk/>
          <pc:sldMk cId="649100416" sldId="375"/>
        </pc:sldMkLst>
        <pc:spChg chg="del">
          <ac:chgData name="Wong, Keri" userId="S::qtnvkkw@ucl.ac.uk::46971ad4-4a6b-43e5-92ce-150091147a17" providerId="AD" clId="Web-{839D13DF-CCB8-494D-AB80-7C7C9297E8CF}" dt="2022-04-19T16:38:37.393" v="4"/>
          <ac:spMkLst>
            <pc:docMk/>
            <pc:sldMk cId="649100416" sldId="375"/>
            <ac:spMk id="2" creationId="{21D2CD6F-90D5-7B8F-A04E-A97A3296E57B}"/>
          </ac:spMkLst>
        </pc:spChg>
        <pc:spChg chg="del">
          <ac:chgData name="Wong, Keri" userId="S::qtnvkkw@ucl.ac.uk::46971ad4-4a6b-43e5-92ce-150091147a17" providerId="AD" clId="Web-{839D13DF-CCB8-494D-AB80-7C7C9297E8CF}" dt="2022-04-19T16:38:39.096" v="5"/>
          <ac:spMkLst>
            <pc:docMk/>
            <pc:sldMk cId="649100416" sldId="375"/>
            <ac:spMk id="3" creationId="{E0401B92-1685-40AC-9D83-D8D1FF455EBB}"/>
          </ac:spMkLst>
        </pc:spChg>
        <pc:picChg chg="ord">
          <ac:chgData name="Wong, Keri" userId="S::qtnvkkw@ucl.ac.uk::46971ad4-4a6b-43e5-92ce-150091147a17" providerId="AD" clId="Web-{839D13DF-CCB8-494D-AB80-7C7C9297E8CF}" dt="2022-04-19T16:38:35.315" v="3"/>
          <ac:picMkLst>
            <pc:docMk/>
            <pc:sldMk cId="649100416" sldId="375"/>
            <ac:picMk id="5" creationId="{1F836D27-FF1D-5980-ED5B-CA85949A1F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B1D00-8291-0E40-83B2-0BA1CE07DD2E}" type="datetimeFigureOut">
              <a:rPr lang="en-GB" smtClean="0"/>
              <a:t>19/04/2022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9B98D-D388-FB4C-A820-F16E5E36BEE6}" type="slidenum">
              <a:rPr lang="en-GB" smtClean="0"/>
              <a:t>‹#›</a:t>
            </a:fld>
            <a:endParaRPr lang="en-GB"/>
          </a:p>
        </p:txBody>
      </p:sp>
    </p:spTree>
    <p:extLst>
      <p:ext uri="{BB962C8B-B14F-4D97-AF65-F5344CB8AC3E}">
        <p14:creationId xmlns:p14="http://schemas.microsoft.com/office/powerpoint/2010/main" val="423382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C1D55C3-1AFC-6F5F-B1BA-AF2413D14A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26839D08-030A-049A-0841-7F7835F26B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4" name="Slide Number Placeholder 3">
            <a:extLst>
              <a:ext uri="{FF2B5EF4-FFF2-40B4-BE49-F238E27FC236}">
                <a16:creationId xmlns:a16="http://schemas.microsoft.com/office/drawing/2014/main" id="{B450174C-0F41-3B74-6734-6D0CEAD0B4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1788" indent="-228600">
              <a:defRPr>
                <a:solidFill>
                  <a:schemeClr val="tx1"/>
                </a:solidFill>
                <a:latin typeface="Arial" panose="020B0604020202020204" pitchFamily="34" charset="0"/>
              </a:defRPr>
            </a:lvl4pPr>
            <a:lvl5pPr marL="2058988" indent="-228600">
              <a:defRPr>
                <a:solidFill>
                  <a:schemeClr val="tx1"/>
                </a:solidFill>
                <a:latin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C14DD7-AEEA-EE43-9CCA-4825A5E30FB4}"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CEDB28B-3BE0-20CB-AF76-EF71E6ED21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14E49EE2-DCBA-4EC3-FFA5-E6EF937B77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 </a:t>
            </a:r>
          </a:p>
        </p:txBody>
      </p:sp>
      <p:sp>
        <p:nvSpPr>
          <p:cNvPr id="7172" name="Slide Number Placeholder 3">
            <a:extLst>
              <a:ext uri="{FF2B5EF4-FFF2-40B4-BE49-F238E27FC236}">
                <a16:creationId xmlns:a16="http://schemas.microsoft.com/office/drawing/2014/main" id="{74F2C254-DA8D-52BB-2AE0-2D407AE7ECC3}"/>
              </a:ext>
            </a:extLst>
          </p:cNvPr>
          <p:cNvSpPr txBox="1">
            <a:spLocks noGrp="1"/>
          </p:cNvSpPr>
          <p:nvPr/>
        </p:nvSpPr>
        <p:spPr bwMode="auto">
          <a:xfrm>
            <a:off x="3781425" y="9390063"/>
            <a:ext cx="2894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30" tIns="45266" rIns="90530" bIns="4526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D694A2-83A8-0E42-94C4-F666E6AA7518}" type="slidenum">
              <a:rPr kumimoji="0" lang="en-GB" altLang="en-US" sz="12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276AE23A-529C-C49C-129C-B29F6DDC16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5384413E-81F0-1163-0F18-0215A29A10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 </a:t>
            </a:r>
          </a:p>
        </p:txBody>
      </p:sp>
      <p:sp>
        <p:nvSpPr>
          <p:cNvPr id="9220" name="Slide Number Placeholder 3">
            <a:extLst>
              <a:ext uri="{FF2B5EF4-FFF2-40B4-BE49-F238E27FC236}">
                <a16:creationId xmlns:a16="http://schemas.microsoft.com/office/drawing/2014/main" id="{E4D911E5-4E51-4AB5-CDBE-3C2F0B0BD986}"/>
              </a:ext>
            </a:extLst>
          </p:cNvPr>
          <p:cNvSpPr txBox="1">
            <a:spLocks noGrp="1"/>
          </p:cNvSpPr>
          <p:nvPr/>
        </p:nvSpPr>
        <p:spPr bwMode="auto">
          <a:xfrm>
            <a:off x="3781425" y="9390063"/>
            <a:ext cx="2894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30" tIns="45266" rIns="90530" bIns="4526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79B5D8-FF49-0D4D-B665-5DAD1E5F2913}" type="slidenum">
              <a:rPr kumimoji="0" lang="en-GB" altLang="en-US" sz="12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4F0877B-D6D0-BDF7-9636-CF96C9DD23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64033C1-A61B-A585-A448-E9EDF569D5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 </a:t>
            </a:r>
          </a:p>
        </p:txBody>
      </p:sp>
      <p:sp>
        <p:nvSpPr>
          <p:cNvPr id="11268" name="Slide Number Placeholder 3">
            <a:extLst>
              <a:ext uri="{FF2B5EF4-FFF2-40B4-BE49-F238E27FC236}">
                <a16:creationId xmlns:a16="http://schemas.microsoft.com/office/drawing/2014/main" id="{4268E837-D1DF-994C-A096-E5F294CE9951}"/>
              </a:ext>
            </a:extLst>
          </p:cNvPr>
          <p:cNvSpPr txBox="1">
            <a:spLocks noGrp="1"/>
          </p:cNvSpPr>
          <p:nvPr/>
        </p:nvSpPr>
        <p:spPr bwMode="auto">
          <a:xfrm>
            <a:off x="3781425" y="9390063"/>
            <a:ext cx="2894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30" tIns="45266" rIns="90530" bIns="4526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37FBA1-CE66-CF47-A4F0-DA6ED7BD44C5}" type="slidenum">
              <a:rPr kumimoji="0" lang="en-GB" altLang="en-US" sz="12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0B8F844-7D7D-C2CD-CAB0-BCDAA1862D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51EB226-D55F-C211-2C4F-6CB2134035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 </a:t>
            </a:r>
          </a:p>
        </p:txBody>
      </p:sp>
      <p:sp>
        <p:nvSpPr>
          <p:cNvPr id="13316" name="Slide Number Placeholder 3">
            <a:extLst>
              <a:ext uri="{FF2B5EF4-FFF2-40B4-BE49-F238E27FC236}">
                <a16:creationId xmlns:a16="http://schemas.microsoft.com/office/drawing/2014/main" id="{C03AC926-0B5F-F758-3C51-EFC61DC16EBF}"/>
              </a:ext>
            </a:extLst>
          </p:cNvPr>
          <p:cNvSpPr txBox="1">
            <a:spLocks noGrp="1"/>
          </p:cNvSpPr>
          <p:nvPr/>
        </p:nvSpPr>
        <p:spPr bwMode="auto">
          <a:xfrm>
            <a:off x="3781425" y="9390063"/>
            <a:ext cx="2894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30" tIns="45266" rIns="90530" bIns="4526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ECDDFE-A2F0-4444-8AF6-C7ED899A45E2}" type="slidenum">
              <a:rPr kumimoji="0" lang="en-GB" altLang="en-US" sz="12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8D17-E984-AE9C-18D8-3061565CBE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B4F375-FC81-4B6A-DB66-167E59A08E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7E4B24B-24B9-4416-EF23-1C38A3EA8B58}"/>
              </a:ext>
            </a:extLst>
          </p:cNvPr>
          <p:cNvSpPr>
            <a:spLocks noGrp="1"/>
          </p:cNvSpPr>
          <p:nvPr>
            <p:ph type="dt" sz="half" idx="10"/>
          </p:nvPr>
        </p:nvSpPr>
        <p:spPr/>
        <p:txBody>
          <a:bodyPr/>
          <a:lstStyle/>
          <a:p>
            <a:fld id="{BFE2B486-B7D5-3943-8DDC-E9656043E3CC}" type="datetimeFigureOut">
              <a:rPr lang="en-GB" smtClean="0"/>
              <a:t>19/04/2022</a:t>
            </a:fld>
            <a:endParaRPr lang="en-GB"/>
          </a:p>
        </p:txBody>
      </p:sp>
      <p:sp>
        <p:nvSpPr>
          <p:cNvPr id="5" name="Footer Placeholder 4">
            <a:extLst>
              <a:ext uri="{FF2B5EF4-FFF2-40B4-BE49-F238E27FC236}">
                <a16:creationId xmlns:a16="http://schemas.microsoft.com/office/drawing/2014/main" id="{B96E876B-2C4A-6E14-552D-7B954ACEF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9EAE9A-174B-AA4B-120A-5AE4D95CBD37}"/>
              </a:ext>
            </a:extLst>
          </p:cNvPr>
          <p:cNvSpPr>
            <a:spLocks noGrp="1"/>
          </p:cNvSpPr>
          <p:nvPr>
            <p:ph type="sldNum" sz="quarter" idx="12"/>
          </p:nvPr>
        </p:nvSpPr>
        <p:spPr/>
        <p:txBody>
          <a:bodyPr/>
          <a:lstStyle/>
          <a:p>
            <a:fld id="{42D6AA12-24BF-324C-9B91-B23D711C70E0}" type="slidenum">
              <a:rPr lang="en-GB" smtClean="0"/>
              <a:t>‹#›</a:t>
            </a:fld>
            <a:endParaRPr lang="en-GB"/>
          </a:p>
        </p:txBody>
      </p:sp>
    </p:spTree>
    <p:extLst>
      <p:ext uri="{BB962C8B-B14F-4D97-AF65-F5344CB8AC3E}">
        <p14:creationId xmlns:p14="http://schemas.microsoft.com/office/powerpoint/2010/main" val="11900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CD8C-AC20-2756-92A9-ABB2C13CF5A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9211194-E368-8042-17A4-76269524F1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396F46-8AB7-17D2-3F4E-159B07666D50}"/>
              </a:ext>
            </a:extLst>
          </p:cNvPr>
          <p:cNvSpPr>
            <a:spLocks noGrp="1"/>
          </p:cNvSpPr>
          <p:nvPr>
            <p:ph type="dt" sz="half" idx="10"/>
          </p:nvPr>
        </p:nvSpPr>
        <p:spPr/>
        <p:txBody>
          <a:bodyPr/>
          <a:lstStyle/>
          <a:p>
            <a:fld id="{BFE2B486-B7D5-3943-8DDC-E9656043E3CC}" type="datetimeFigureOut">
              <a:rPr lang="en-GB" smtClean="0"/>
              <a:t>19/04/2022</a:t>
            </a:fld>
            <a:endParaRPr lang="en-GB"/>
          </a:p>
        </p:txBody>
      </p:sp>
      <p:sp>
        <p:nvSpPr>
          <p:cNvPr id="5" name="Footer Placeholder 4">
            <a:extLst>
              <a:ext uri="{FF2B5EF4-FFF2-40B4-BE49-F238E27FC236}">
                <a16:creationId xmlns:a16="http://schemas.microsoft.com/office/drawing/2014/main" id="{A40CB3BB-7FD7-8071-420A-62B1E2367F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FC85DD-4CF2-04D5-F70F-905170EDF6D4}"/>
              </a:ext>
            </a:extLst>
          </p:cNvPr>
          <p:cNvSpPr>
            <a:spLocks noGrp="1"/>
          </p:cNvSpPr>
          <p:nvPr>
            <p:ph type="sldNum" sz="quarter" idx="12"/>
          </p:nvPr>
        </p:nvSpPr>
        <p:spPr/>
        <p:txBody>
          <a:bodyPr/>
          <a:lstStyle/>
          <a:p>
            <a:fld id="{42D6AA12-24BF-324C-9B91-B23D711C70E0}" type="slidenum">
              <a:rPr lang="en-GB" smtClean="0"/>
              <a:t>‹#›</a:t>
            </a:fld>
            <a:endParaRPr lang="en-GB"/>
          </a:p>
        </p:txBody>
      </p:sp>
    </p:spTree>
    <p:extLst>
      <p:ext uri="{BB962C8B-B14F-4D97-AF65-F5344CB8AC3E}">
        <p14:creationId xmlns:p14="http://schemas.microsoft.com/office/powerpoint/2010/main" val="338368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59786B-AA14-31B2-AF20-48A3AA4BE89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8E66F95-2593-E605-7B7E-A379033C1E6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49981EA-24CB-CCA7-7D82-560957D70A19}"/>
              </a:ext>
            </a:extLst>
          </p:cNvPr>
          <p:cNvSpPr>
            <a:spLocks noGrp="1"/>
          </p:cNvSpPr>
          <p:nvPr>
            <p:ph type="dt" sz="half" idx="10"/>
          </p:nvPr>
        </p:nvSpPr>
        <p:spPr/>
        <p:txBody>
          <a:bodyPr/>
          <a:lstStyle/>
          <a:p>
            <a:fld id="{BFE2B486-B7D5-3943-8DDC-E9656043E3CC}" type="datetimeFigureOut">
              <a:rPr lang="en-GB" smtClean="0"/>
              <a:t>19/04/2022</a:t>
            </a:fld>
            <a:endParaRPr lang="en-GB"/>
          </a:p>
        </p:txBody>
      </p:sp>
      <p:sp>
        <p:nvSpPr>
          <p:cNvPr id="5" name="Footer Placeholder 4">
            <a:extLst>
              <a:ext uri="{FF2B5EF4-FFF2-40B4-BE49-F238E27FC236}">
                <a16:creationId xmlns:a16="http://schemas.microsoft.com/office/drawing/2014/main" id="{A7BB94F5-2CA8-1848-13F8-84CC917176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34DA7B-EAE4-34EA-17F4-2BB38659EC71}"/>
              </a:ext>
            </a:extLst>
          </p:cNvPr>
          <p:cNvSpPr>
            <a:spLocks noGrp="1"/>
          </p:cNvSpPr>
          <p:nvPr>
            <p:ph type="sldNum" sz="quarter" idx="12"/>
          </p:nvPr>
        </p:nvSpPr>
        <p:spPr/>
        <p:txBody>
          <a:bodyPr/>
          <a:lstStyle/>
          <a:p>
            <a:fld id="{42D6AA12-24BF-324C-9B91-B23D711C70E0}" type="slidenum">
              <a:rPr lang="en-GB" smtClean="0"/>
              <a:t>‹#›</a:t>
            </a:fld>
            <a:endParaRPr lang="en-GB"/>
          </a:p>
        </p:txBody>
      </p:sp>
    </p:spTree>
    <p:extLst>
      <p:ext uri="{BB962C8B-B14F-4D97-AF65-F5344CB8AC3E}">
        <p14:creationId xmlns:p14="http://schemas.microsoft.com/office/powerpoint/2010/main" val="213645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a:extLst>
              <a:ext uri="{FF2B5EF4-FFF2-40B4-BE49-F238E27FC236}">
                <a16:creationId xmlns:a16="http://schemas.microsoft.com/office/drawing/2014/main" id="{7444451B-2AFD-58E8-C0D6-F8A52228BC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31800" y="1484314"/>
            <a:ext cx="11328400" cy="1368425"/>
          </a:xfrm>
        </p:spPr>
        <p:txBody>
          <a:bodyPr/>
          <a:lstStyle>
            <a:lvl1pPr>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431800" y="3068638"/>
            <a:ext cx="11328400" cy="3097212"/>
          </a:xfrm>
        </p:spPr>
        <p:txBody>
          <a:bodyPr/>
          <a:lstStyle>
            <a:lvl1pPr marL="0" indent="0">
              <a:buFontTx/>
              <a:buNone/>
              <a:defRPr/>
            </a:lvl1pPr>
          </a:lstStyle>
          <a:p>
            <a:pPr lvl="0"/>
            <a:r>
              <a:rPr lang="en-US" altLang="en-US" noProof="0"/>
              <a:t>Click to edit Master subtitle style</a:t>
            </a:r>
          </a:p>
        </p:txBody>
      </p:sp>
      <p:sp>
        <p:nvSpPr>
          <p:cNvPr id="5" name="Rectangle 9">
            <a:extLst>
              <a:ext uri="{FF2B5EF4-FFF2-40B4-BE49-F238E27FC236}">
                <a16:creationId xmlns:a16="http://schemas.microsoft.com/office/drawing/2014/main" id="{4F379079-0F3E-9F74-6FAC-493CA622DEA6}"/>
              </a:ext>
            </a:extLst>
          </p:cNvPr>
          <p:cNvSpPr>
            <a:spLocks noGrp="1" noChangeArrowheads="1"/>
          </p:cNvSpPr>
          <p:nvPr>
            <p:ph type="ftr" sz="quarter" idx="10"/>
          </p:nvPr>
        </p:nvSpPr>
        <p:spPr bwMode="auto">
          <a:xfrm>
            <a:off x="431800" y="6245225"/>
            <a:ext cx="11328400" cy="4762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a:latin typeface="Arial" charset="0"/>
              </a:defRPr>
            </a:lvl1pPr>
          </a:lstStyle>
          <a:p>
            <a:pPr>
              <a:defRPr/>
            </a:pPr>
            <a:endParaRPr lang="en-US" altLang="en-US"/>
          </a:p>
        </p:txBody>
      </p:sp>
    </p:spTree>
    <p:extLst>
      <p:ext uri="{BB962C8B-B14F-4D97-AF65-F5344CB8AC3E}">
        <p14:creationId xmlns:p14="http://schemas.microsoft.com/office/powerpoint/2010/main" val="722045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EF21F7EC-A367-D8F9-0DCE-B96A70FC4647}"/>
              </a:ext>
            </a:extLst>
          </p:cNvPr>
          <p:cNvSpPr>
            <a:spLocks noGrp="1" noChangeArrowheads="1"/>
          </p:cNvSpPr>
          <p:nvPr>
            <p:ph type="sldNum" sz="quarter" idx="10"/>
          </p:nvPr>
        </p:nvSpPr>
        <p:spPr>
          <a:ln/>
        </p:spPr>
        <p:txBody>
          <a:bodyPr/>
          <a:lstStyle>
            <a:lvl1pPr>
              <a:defRPr/>
            </a:lvl1pPr>
          </a:lstStyle>
          <a:p>
            <a:pPr>
              <a:defRPr/>
            </a:pPr>
            <a:fld id="{78A63242-FF78-0345-B44C-331E076A13D0}" type="slidenum">
              <a:rPr lang="en-US" altLang="en-US"/>
              <a:pPr>
                <a:defRPr/>
              </a:pPr>
              <a:t>‹#›</a:t>
            </a:fld>
            <a:endParaRPr lang="en-US" altLang="en-US"/>
          </a:p>
        </p:txBody>
      </p:sp>
    </p:spTree>
    <p:extLst>
      <p:ext uri="{BB962C8B-B14F-4D97-AF65-F5344CB8AC3E}">
        <p14:creationId xmlns:p14="http://schemas.microsoft.com/office/powerpoint/2010/main" val="35358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F5A97C30-257A-EE7E-2FC9-A496E24A505F}"/>
              </a:ext>
            </a:extLst>
          </p:cNvPr>
          <p:cNvSpPr>
            <a:spLocks noGrp="1" noChangeArrowheads="1"/>
          </p:cNvSpPr>
          <p:nvPr>
            <p:ph type="sldNum" sz="quarter" idx="10"/>
          </p:nvPr>
        </p:nvSpPr>
        <p:spPr>
          <a:ln/>
        </p:spPr>
        <p:txBody>
          <a:bodyPr/>
          <a:lstStyle>
            <a:lvl1pPr>
              <a:defRPr/>
            </a:lvl1pPr>
          </a:lstStyle>
          <a:p>
            <a:pPr>
              <a:defRPr/>
            </a:pPr>
            <a:fld id="{84F72CA4-C22C-1143-993F-547E5E7E85AB}" type="slidenum">
              <a:rPr lang="en-US" altLang="en-US"/>
              <a:pPr>
                <a:defRPr/>
              </a:pPr>
              <a:t>‹#›</a:t>
            </a:fld>
            <a:endParaRPr lang="en-US" altLang="en-US"/>
          </a:p>
        </p:txBody>
      </p:sp>
    </p:spTree>
    <p:extLst>
      <p:ext uri="{BB962C8B-B14F-4D97-AF65-F5344CB8AC3E}">
        <p14:creationId xmlns:p14="http://schemas.microsoft.com/office/powerpoint/2010/main" val="305789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0267" y="2708276"/>
            <a:ext cx="5558367"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1834" y="2708276"/>
            <a:ext cx="5558367"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F94E8B7D-8903-B013-C207-693AA289F045}"/>
              </a:ext>
            </a:extLst>
          </p:cNvPr>
          <p:cNvSpPr>
            <a:spLocks noGrp="1" noChangeArrowheads="1"/>
          </p:cNvSpPr>
          <p:nvPr>
            <p:ph type="sldNum" sz="quarter" idx="10"/>
          </p:nvPr>
        </p:nvSpPr>
        <p:spPr>
          <a:ln/>
        </p:spPr>
        <p:txBody>
          <a:bodyPr/>
          <a:lstStyle>
            <a:lvl1pPr>
              <a:defRPr/>
            </a:lvl1pPr>
          </a:lstStyle>
          <a:p>
            <a:pPr>
              <a:defRPr/>
            </a:pPr>
            <a:fld id="{0E87E424-D1CD-8F41-991E-4FAA598C910A}" type="slidenum">
              <a:rPr lang="en-US" altLang="en-US"/>
              <a:pPr>
                <a:defRPr/>
              </a:pPr>
              <a:t>‹#›</a:t>
            </a:fld>
            <a:endParaRPr lang="en-US" altLang="en-US"/>
          </a:p>
        </p:txBody>
      </p:sp>
    </p:spTree>
    <p:extLst>
      <p:ext uri="{BB962C8B-B14F-4D97-AF65-F5344CB8AC3E}">
        <p14:creationId xmlns:p14="http://schemas.microsoft.com/office/powerpoint/2010/main" val="3975622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5FE306FE-0BD0-02DF-E8BA-49A27A395372}"/>
              </a:ext>
            </a:extLst>
          </p:cNvPr>
          <p:cNvSpPr>
            <a:spLocks noGrp="1" noChangeArrowheads="1"/>
          </p:cNvSpPr>
          <p:nvPr>
            <p:ph type="sldNum" sz="quarter" idx="10"/>
          </p:nvPr>
        </p:nvSpPr>
        <p:spPr>
          <a:ln/>
        </p:spPr>
        <p:txBody>
          <a:bodyPr/>
          <a:lstStyle>
            <a:lvl1pPr>
              <a:defRPr/>
            </a:lvl1pPr>
          </a:lstStyle>
          <a:p>
            <a:pPr>
              <a:defRPr/>
            </a:pPr>
            <a:fld id="{2D290142-B153-5644-85C0-5575A2558C69}" type="slidenum">
              <a:rPr lang="en-US" altLang="en-US"/>
              <a:pPr>
                <a:defRPr/>
              </a:pPr>
              <a:t>‹#›</a:t>
            </a:fld>
            <a:endParaRPr lang="en-US" altLang="en-US"/>
          </a:p>
        </p:txBody>
      </p:sp>
    </p:spTree>
    <p:extLst>
      <p:ext uri="{BB962C8B-B14F-4D97-AF65-F5344CB8AC3E}">
        <p14:creationId xmlns:p14="http://schemas.microsoft.com/office/powerpoint/2010/main" val="492338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34DADF78-5357-780B-D6F4-0F343D3B0AA4}"/>
              </a:ext>
            </a:extLst>
          </p:cNvPr>
          <p:cNvSpPr>
            <a:spLocks noGrp="1" noChangeArrowheads="1"/>
          </p:cNvSpPr>
          <p:nvPr>
            <p:ph type="sldNum" sz="quarter" idx="10"/>
          </p:nvPr>
        </p:nvSpPr>
        <p:spPr>
          <a:ln/>
        </p:spPr>
        <p:txBody>
          <a:bodyPr/>
          <a:lstStyle>
            <a:lvl1pPr>
              <a:defRPr/>
            </a:lvl1pPr>
          </a:lstStyle>
          <a:p>
            <a:pPr>
              <a:defRPr/>
            </a:pPr>
            <a:fld id="{05C8DB8D-CBE9-B140-9FB9-6D570C88F427}" type="slidenum">
              <a:rPr lang="en-US" altLang="en-US"/>
              <a:pPr>
                <a:defRPr/>
              </a:pPr>
              <a:t>‹#›</a:t>
            </a:fld>
            <a:endParaRPr lang="en-US" altLang="en-US"/>
          </a:p>
        </p:txBody>
      </p:sp>
    </p:spTree>
    <p:extLst>
      <p:ext uri="{BB962C8B-B14F-4D97-AF65-F5344CB8AC3E}">
        <p14:creationId xmlns:p14="http://schemas.microsoft.com/office/powerpoint/2010/main" val="21509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D7C07CC-3F80-241D-0791-A27AAB9BC392}"/>
              </a:ext>
            </a:extLst>
          </p:cNvPr>
          <p:cNvSpPr>
            <a:spLocks noGrp="1" noChangeArrowheads="1"/>
          </p:cNvSpPr>
          <p:nvPr>
            <p:ph type="sldNum" sz="quarter" idx="10"/>
          </p:nvPr>
        </p:nvSpPr>
        <p:spPr>
          <a:ln/>
        </p:spPr>
        <p:txBody>
          <a:bodyPr/>
          <a:lstStyle>
            <a:lvl1pPr>
              <a:defRPr/>
            </a:lvl1pPr>
          </a:lstStyle>
          <a:p>
            <a:pPr>
              <a:defRPr/>
            </a:pPr>
            <a:fld id="{021C7501-66F8-5949-99F1-BF5A65EDCAD1}" type="slidenum">
              <a:rPr lang="en-US" altLang="en-US"/>
              <a:pPr>
                <a:defRPr/>
              </a:pPr>
              <a:t>‹#›</a:t>
            </a:fld>
            <a:endParaRPr lang="en-US" altLang="en-US"/>
          </a:p>
        </p:txBody>
      </p:sp>
    </p:spTree>
    <p:extLst>
      <p:ext uri="{BB962C8B-B14F-4D97-AF65-F5344CB8AC3E}">
        <p14:creationId xmlns:p14="http://schemas.microsoft.com/office/powerpoint/2010/main" val="3026891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A7F7D6CF-5F20-E12C-BB4D-E1D820B64E4E}"/>
              </a:ext>
            </a:extLst>
          </p:cNvPr>
          <p:cNvSpPr>
            <a:spLocks noGrp="1" noChangeArrowheads="1"/>
          </p:cNvSpPr>
          <p:nvPr>
            <p:ph type="sldNum" sz="quarter" idx="10"/>
          </p:nvPr>
        </p:nvSpPr>
        <p:spPr>
          <a:ln/>
        </p:spPr>
        <p:txBody>
          <a:bodyPr/>
          <a:lstStyle>
            <a:lvl1pPr>
              <a:defRPr/>
            </a:lvl1pPr>
          </a:lstStyle>
          <a:p>
            <a:pPr>
              <a:defRPr/>
            </a:pPr>
            <a:fld id="{0C963773-FB7F-684D-8311-829F44EAFAB1}" type="slidenum">
              <a:rPr lang="en-US" altLang="en-US"/>
              <a:pPr>
                <a:defRPr/>
              </a:pPr>
              <a:t>‹#›</a:t>
            </a:fld>
            <a:endParaRPr lang="en-US" altLang="en-US"/>
          </a:p>
        </p:txBody>
      </p:sp>
    </p:spTree>
    <p:extLst>
      <p:ext uri="{BB962C8B-B14F-4D97-AF65-F5344CB8AC3E}">
        <p14:creationId xmlns:p14="http://schemas.microsoft.com/office/powerpoint/2010/main" val="37896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0AF8-71C1-9D05-08EC-D82B5ED79A1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718791E-0A30-1163-58F5-0E6FEF049C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B09C0E-1621-8FEF-6AD7-2FE2E720DB2E}"/>
              </a:ext>
            </a:extLst>
          </p:cNvPr>
          <p:cNvSpPr>
            <a:spLocks noGrp="1"/>
          </p:cNvSpPr>
          <p:nvPr>
            <p:ph type="dt" sz="half" idx="10"/>
          </p:nvPr>
        </p:nvSpPr>
        <p:spPr/>
        <p:txBody>
          <a:bodyPr/>
          <a:lstStyle/>
          <a:p>
            <a:fld id="{BFE2B486-B7D5-3943-8DDC-E9656043E3CC}" type="datetimeFigureOut">
              <a:rPr lang="en-GB" smtClean="0"/>
              <a:t>19/04/2022</a:t>
            </a:fld>
            <a:endParaRPr lang="en-GB"/>
          </a:p>
        </p:txBody>
      </p:sp>
      <p:sp>
        <p:nvSpPr>
          <p:cNvPr id="5" name="Footer Placeholder 4">
            <a:extLst>
              <a:ext uri="{FF2B5EF4-FFF2-40B4-BE49-F238E27FC236}">
                <a16:creationId xmlns:a16="http://schemas.microsoft.com/office/drawing/2014/main" id="{8435A216-31A6-C0E0-2FCB-0A3AEC347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8C42E2-F8F3-CAB6-5804-FEFF228D25CF}"/>
              </a:ext>
            </a:extLst>
          </p:cNvPr>
          <p:cNvSpPr>
            <a:spLocks noGrp="1"/>
          </p:cNvSpPr>
          <p:nvPr>
            <p:ph type="sldNum" sz="quarter" idx="12"/>
          </p:nvPr>
        </p:nvSpPr>
        <p:spPr/>
        <p:txBody>
          <a:bodyPr/>
          <a:lstStyle/>
          <a:p>
            <a:fld id="{42D6AA12-24BF-324C-9B91-B23D711C70E0}" type="slidenum">
              <a:rPr lang="en-GB" smtClean="0"/>
              <a:t>‹#›</a:t>
            </a:fld>
            <a:endParaRPr lang="en-GB"/>
          </a:p>
        </p:txBody>
      </p:sp>
    </p:spTree>
    <p:extLst>
      <p:ext uri="{BB962C8B-B14F-4D97-AF65-F5344CB8AC3E}">
        <p14:creationId xmlns:p14="http://schemas.microsoft.com/office/powerpoint/2010/main" val="2821006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E5BE234A-4CA6-32ED-750A-EB83726730A2}"/>
              </a:ext>
            </a:extLst>
          </p:cNvPr>
          <p:cNvSpPr>
            <a:spLocks noGrp="1" noChangeArrowheads="1"/>
          </p:cNvSpPr>
          <p:nvPr>
            <p:ph type="sldNum" sz="quarter" idx="10"/>
          </p:nvPr>
        </p:nvSpPr>
        <p:spPr>
          <a:ln/>
        </p:spPr>
        <p:txBody>
          <a:bodyPr/>
          <a:lstStyle>
            <a:lvl1pPr>
              <a:defRPr/>
            </a:lvl1pPr>
          </a:lstStyle>
          <a:p>
            <a:pPr>
              <a:defRPr/>
            </a:pPr>
            <a:fld id="{0EF36F1B-676F-5A42-B475-B77A7FCFF1F2}" type="slidenum">
              <a:rPr lang="en-US" altLang="en-US"/>
              <a:pPr>
                <a:defRPr/>
              </a:pPr>
              <a:t>‹#›</a:t>
            </a:fld>
            <a:endParaRPr lang="en-US" altLang="en-US"/>
          </a:p>
        </p:txBody>
      </p:sp>
    </p:spTree>
    <p:extLst>
      <p:ext uri="{BB962C8B-B14F-4D97-AF65-F5344CB8AC3E}">
        <p14:creationId xmlns:p14="http://schemas.microsoft.com/office/powerpoint/2010/main" val="2577259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A26D5ABF-6F9C-3D29-22B5-CFC21A169271}"/>
              </a:ext>
            </a:extLst>
          </p:cNvPr>
          <p:cNvSpPr>
            <a:spLocks noGrp="1" noChangeArrowheads="1"/>
          </p:cNvSpPr>
          <p:nvPr>
            <p:ph type="sldNum" sz="quarter" idx="10"/>
          </p:nvPr>
        </p:nvSpPr>
        <p:spPr>
          <a:ln/>
        </p:spPr>
        <p:txBody>
          <a:bodyPr/>
          <a:lstStyle>
            <a:lvl1pPr>
              <a:defRPr/>
            </a:lvl1pPr>
          </a:lstStyle>
          <a:p>
            <a:pPr>
              <a:defRPr/>
            </a:pPr>
            <a:fld id="{97ABDAC5-738E-644E-B645-71DF9E40FED8}" type="slidenum">
              <a:rPr lang="en-US" altLang="en-US"/>
              <a:pPr>
                <a:defRPr/>
              </a:pPr>
              <a:t>‹#›</a:t>
            </a:fld>
            <a:endParaRPr lang="en-US" altLang="en-US"/>
          </a:p>
        </p:txBody>
      </p:sp>
    </p:spTree>
    <p:extLst>
      <p:ext uri="{BB962C8B-B14F-4D97-AF65-F5344CB8AC3E}">
        <p14:creationId xmlns:p14="http://schemas.microsoft.com/office/powerpoint/2010/main" val="1229493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0218" y="908050"/>
            <a:ext cx="2829983"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0267" y="908050"/>
            <a:ext cx="8286751"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9E0BBF0E-E4CD-2BFE-78EF-0D746548175E}"/>
              </a:ext>
            </a:extLst>
          </p:cNvPr>
          <p:cNvSpPr>
            <a:spLocks noGrp="1" noChangeArrowheads="1"/>
          </p:cNvSpPr>
          <p:nvPr>
            <p:ph type="sldNum" sz="quarter" idx="10"/>
          </p:nvPr>
        </p:nvSpPr>
        <p:spPr>
          <a:ln/>
        </p:spPr>
        <p:txBody>
          <a:bodyPr/>
          <a:lstStyle>
            <a:lvl1pPr>
              <a:defRPr/>
            </a:lvl1pPr>
          </a:lstStyle>
          <a:p>
            <a:pPr>
              <a:defRPr/>
            </a:pPr>
            <a:fld id="{006AE374-E496-AB44-BE55-DD40C73DE286}" type="slidenum">
              <a:rPr lang="en-US" altLang="en-US"/>
              <a:pPr>
                <a:defRPr/>
              </a:pPr>
              <a:t>‹#›</a:t>
            </a:fld>
            <a:endParaRPr lang="en-US" altLang="en-US"/>
          </a:p>
        </p:txBody>
      </p:sp>
    </p:spTree>
    <p:extLst>
      <p:ext uri="{BB962C8B-B14F-4D97-AF65-F5344CB8AC3E}">
        <p14:creationId xmlns:p14="http://schemas.microsoft.com/office/powerpoint/2010/main" val="1130127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DC9E-625E-0E4C-A074-3E3C787A092F}"/>
              </a:ext>
            </a:extLst>
          </p:cNvPr>
          <p:cNvSpPr>
            <a:spLocks noGrp="1"/>
          </p:cNvSpPr>
          <p:nvPr>
            <p:ph type="title"/>
          </p:nvPr>
        </p:nvSpPr>
        <p:spPr>
          <a:xfrm>
            <a:off x="365760" y="1097279"/>
            <a:ext cx="10976429" cy="9144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05A19C2-79E5-F746-80ED-EB04E0000EA8}"/>
              </a:ext>
            </a:extLst>
          </p:cNvPr>
          <p:cNvSpPr>
            <a:spLocks noGrp="1"/>
          </p:cNvSpPr>
          <p:nvPr>
            <p:ph idx="1" hasCustomPrompt="1"/>
          </p:nvPr>
        </p:nvSpPr>
        <p:spPr>
          <a:xfrm>
            <a:off x="365760" y="2205874"/>
            <a:ext cx="10976429" cy="3832976"/>
          </a:xfrm>
        </p:spPr>
        <p:txBody>
          <a:bodyPr/>
          <a:lstStyle>
            <a:lvl1pPr>
              <a:defRPr/>
            </a:lvl1pPr>
            <a:lvl2pPr>
              <a:defRPr/>
            </a:lvl2pPr>
            <a:lvl3pPr>
              <a:defRPr/>
            </a:lvl3pPr>
            <a:lvl4pPr>
              <a:defRPr/>
            </a:lvl4pPr>
            <a:lvl5pPr>
              <a:defRPr/>
            </a:lvl5p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9B118F52-AE20-0143-9372-232B5150C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2425" y="6154742"/>
            <a:ext cx="2502184" cy="462715"/>
          </a:xfrm>
          <a:prstGeom prst="rect">
            <a:avLst/>
          </a:prstGeom>
        </p:spPr>
      </p:pic>
      <p:sp>
        <p:nvSpPr>
          <p:cNvPr id="4" name="Rectangle 3"/>
          <p:cNvSpPr/>
          <p:nvPr userDrawn="1"/>
        </p:nvSpPr>
        <p:spPr>
          <a:xfrm>
            <a:off x="9391343" y="6328594"/>
            <a:ext cx="2339102" cy="369332"/>
          </a:xfrm>
          <a:prstGeom prst="rect">
            <a:avLst/>
          </a:prstGeom>
        </p:spPr>
        <p:txBody>
          <a:bodyPr wrap="none">
            <a:spAutoFit/>
          </a:bodyPr>
          <a:lstStyle/>
          <a:p>
            <a:r>
              <a:rPr lang="en-US" sz="1800" b="0" dirty="0">
                <a:solidFill>
                  <a:srgbClr val="B5BD00"/>
                </a:solidFill>
              </a:rPr>
              <a:t>ucl.scienceopen.com</a:t>
            </a:r>
            <a:endParaRPr lang="en-GB" b="0" dirty="0">
              <a:solidFill>
                <a:srgbClr val="B5BD00"/>
              </a:solidFill>
            </a:endParaRPr>
          </a:p>
        </p:txBody>
      </p:sp>
      <p:sp>
        <p:nvSpPr>
          <p:cNvPr id="8" name="Date Placeholder 3">
            <a:extLst>
              <a:ext uri="{FF2B5EF4-FFF2-40B4-BE49-F238E27FC236}">
                <a16:creationId xmlns:a16="http://schemas.microsoft.com/office/drawing/2014/main" id="{1DFE5857-096D-4947-B637-0126E34A1E84}"/>
              </a:ext>
            </a:extLst>
          </p:cNvPr>
          <p:cNvSpPr>
            <a:spLocks noGrp="1"/>
          </p:cNvSpPr>
          <p:nvPr>
            <p:ph type="dt" sz="half" idx="2"/>
          </p:nvPr>
        </p:nvSpPr>
        <p:spPr>
          <a:xfrm>
            <a:off x="4639156" y="6446762"/>
            <a:ext cx="2177591" cy="171750"/>
          </a:xfrm>
          <a:prstGeom prst="rect">
            <a:avLst/>
          </a:prstGeom>
        </p:spPr>
        <p:txBody>
          <a:bodyPr vert="horz" lIns="0" tIns="0" rIns="0" bIns="0" rtlCol="0" anchor="t" anchorCtr="0"/>
          <a:lstStyle>
            <a:lvl1pPr algn="r">
              <a:defRPr sz="1000" baseline="0">
                <a:solidFill>
                  <a:schemeClr val="tx1">
                    <a:tint val="75000"/>
                  </a:schemeClr>
                </a:solidFill>
              </a:defRPr>
            </a:lvl1pPr>
          </a:lstStyle>
          <a:p>
            <a:fld id="{55F5B393-E1F4-F441-84B5-76A6ABA355C4}" type="datetime1">
              <a:rPr lang="en-GB" smtClean="0"/>
              <a:t>19/04/2022</a:t>
            </a:fld>
            <a:endParaRPr lang="en-US" dirty="0"/>
          </a:p>
        </p:txBody>
      </p:sp>
      <p:sp>
        <p:nvSpPr>
          <p:cNvPr id="9" name="Slide Number Placeholder 5">
            <a:extLst>
              <a:ext uri="{FF2B5EF4-FFF2-40B4-BE49-F238E27FC236}">
                <a16:creationId xmlns:a16="http://schemas.microsoft.com/office/drawing/2014/main" id="{A88389E0-0CF7-6743-B3AE-CB7F370BFBE6}"/>
              </a:ext>
            </a:extLst>
          </p:cNvPr>
          <p:cNvSpPr>
            <a:spLocks noGrp="1"/>
          </p:cNvSpPr>
          <p:nvPr>
            <p:ph type="sldNum" sz="quarter" idx="4"/>
          </p:nvPr>
        </p:nvSpPr>
        <p:spPr>
          <a:xfrm>
            <a:off x="6888234" y="6446762"/>
            <a:ext cx="484695" cy="171750"/>
          </a:xfrm>
          <a:prstGeom prst="rect">
            <a:avLst/>
          </a:prstGeom>
        </p:spPr>
        <p:txBody>
          <a:bodyPr vert="horz" lIns="0" tIns="0" rIns="0" bIns="0" rtlCol="0" anchor="t" anchorCtr="0"/>
          <a:lstStyle>
            <a:lvl1pPr algn="r">
              <a:defRPr sz="1000" baseline="0">
                <a:solidFill>
                  <a:schemeClr val="tx1">
                    <a:tint val="75000"/>
                  </a:schemeClr>
                </a:solidFill>
              </a:defRPr>
            </a:lvl1pPr>
          </a:lstStyle>
          <a:p>
            <a:fld id="{0826E4C5-4C45-A449-A8D6-D7A630F1CB17}" type="slidenum">
              <a:rPr lang="en-US" smtClean="0"/>
              <a:pPr/>
              <a:t>‹#›</a:t>
            </a:fld>
            <a:endParaRPr lang="en-US" dirty="0"/>
          </a:p>
        </p:txBody>
      </p:sp>
    </p:spTree>
    <p:extLst>
      <p:ext uri="{BB962C8B-B14F-4D97-AF65-F5344CB8AC3E}">
        <p14:creationId xmlns:p14="http://schemas.microsoft.com/office/powerpoint/2010/main" val="65241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91E7-187D-0340-BA51-086C2FD09D54}"/>
              </a:ext>
            </a:extLst>
          </p:cNvPr>
          <p:cNvSpPr>
            <a:spLocks noGrp="1"/>
          </p:cNvSpPr>
          <p:nvPr>
            <p:ph type="title" hasCustomPrompt="1"/>
          </p:nvPr>
        </p:nvSpPr>
        <p:spPr>
          <a:xfrm>
            <a:off x="365760" y="1097279"/>
            <a:ext cx="10976429" cy="914400"/>
          </a:xfrm>
        </p:spPr>
        <p:txBody>
          <a:bodyPr/>
          <a:lstStyle>
            <a:lvl1pPr>
              <a:defRPr/>
            </a:lvl1pPr>
          </a:lstStyle>
          <a:p>
            <a:r>
              <a:rPr lang="en-US" dirty="0"/>
              <a:t>Click to edit master title</a:t>
            </a:r>
          </a:p>
        </p:txBody>
      </p:sp>
      <p:sp>
        <p:nvSpPr>
          <p:cNvPr id="3" name="Content Placeholder 2">
            <a:extLst>
              <a:ext uri="{FF2B5EF4-FFF2-40B4-BE49-F238E27FC236}">
                <a16:creationId xmlns:a16="http://schemas.microsoft.com/office/drawing/2014/main" id="{23F0670E-AB55-C84B-BEF7-FCF709BCDB35}"/>
              </a:ext>
            </a:extLst>
          </p:cNvPr>
          <p:cNvSpPr>
            <a:spLocks noGrp="1"/>
          </p:cNvSpPr>
          <p:nvPr>
            <p:ph sz="half" idx="1" hasCustomPrompt="1"/>
          </p:nvPr>
        </p:nvSpPr>
        <p:spPr>
          <a:xfrm>
            <a:off x="365760" y="2286001"/>
            <a:ext cx="5212080" cy="3743324"/>
          </a:xfrm>
        </p:spPr>
        <p:txBody>
          <a:bodyPr/>
          <a:lstStyle>
            <a:lvl1pPr>
              <a:defRPr/>
            </a:lvl1pPr>
            <a:lvl2pPr>
              <a:defRPr/>
            </a:lvl2pPr>
            <a:lvl3pPr>
              <a:defRPr/>
            </a:lvl3pPr>
            <a:lvl4pPr>
              <a:defRPr/>
            </a:lvl4pPr>
            <a:lvl5pPr>
              <a:defRPr/>
            </a:lvl5p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93ACE03-1586-E64E-8DBA-8C0A5A2BC809}"/>
              </a:ext>
            </a:extLst>
          </p:cNvPr>
          <p:cNvSpPr>
            <a:spLocks noGrp="1"/>
          </p:cNvSpPr>
          <p:nvPr>
            <p:ph sz="half" idx="2" hasCustomPrompt="1"/>
          </p:nvPr>
        </p:nvSpPr>
        <p:spPr>
          <a:xfrm>
            <a:off x="5943600" y="2286000"/>
            <a:ext cx="5212080" cy="3743325"/>
          </a:xfrm>
        </p:spPr>
        <p:txBody>
          <a:bodyPr/>
          <a:lstStyle>
            <a:lvl1pPr>
              <a:defRPr/>
            </a:lvl1pPr>
            <a:lvl2pPr>
              <a:defRPr/>
            </a:lvl2pPr>
            <a:lvl3pPr>
              <a:defRPr/>
            </a:lvl3pPr>
            <a:lvl4pPr>
              <a:defRPr/>
            </a:lvl4pPr>
            <a:lvl5pPr>
              <a:defRPr/>
            </a:lvl5p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EFC841-E785-0840-8E24-698485CCFBF9}"/>
              </a:ext>
            </a:extLst>
          </p:cNvPr>
          <p:cNvSpPr>
            <a:spLocks noGrp="1"/>
          </p:cNvSpPr>
          <p:nvPr>
            <p:ph type="dt" sz="half" idx="10"/>
          </p:nvPr>
        </p:nvSpPr>
        <p:spPr/>
        <p:txBody>
          <a:bodyPr/>
          <a:lstStyle/>
          <a:p>
            <a:fld id="{984BE258-42A7-BD49-90A0-789372771460}" type="datetime1">
              <a:rPr lang="en-GB" smtClean="0"/>
              <a:t>19/04/2022</a:t>
            </a:fld>
            <a:endParaRPr lang="en-US"/>
          </a:p>
        </p:txBody>
      </p:sp>
      <p:sp>
        <p:nvSpPr>
          <p:cNvPr id="7" name="Slide Number Placeholder 6">
            <a:extLst>
              <a:ext uri="{FF2B5EF4-FFF2-40B4-BE49-F238E27FC236}">
                <a16:creationId xmlns:a16="http://schemas.microsoft.com/office/drawing/2014/main" id="{B8D90E02-E34A-D14F-8891-7C7E591ABE1B}"/>
              </a:ext>
            </a:extLst>
          </p:cNvPr>
          <p:cNvSpPr>
            <a:spLocks noGrp="1"/>
          </p:cNvSpPr>
          <p:nvPr>
            <p:ph type="sldNum" sz="quarter" idx="12"/>
          </p:nvPr>
        </p:nvSpPr>
        <p:spPr/>
        <p:txBody>
          <a:bodyPr/>
          <a:lstStyle/>
          <a:p>
            <a:fld id="{0826E4C5-4C45-A449-A8D6-D7A630F1CB17}" type="slidenum">
              <a:rPr lang="en-US" smtClean="0"/>
              <a:t>‹#›</a:t>
            </a:fld>
            <a:endParaRPr lang="en-US"/>
          </a:p>
        </p:txBody>
      </p:sp>
      <p:pic>
        <p:nvPicPr>
          <p:cNvPr id="8" name="Picture 7">
            <a:extLst>
              <a:ext uri="{FF2B5EF4-FFF2-40B4-BE49-F238E27FC236}">
                <a16:creationId xmlns:a16="http://schemas.microsoft.com/office/drawing/2014/main" id="{9B118F52-AE20-0143-9372-232B5150C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2425" y="6154742"/>
            <a:ext cx="2502184" cy="462715"/>
          </a:xfrm>
          <a:prstGeom prst="rect">
            <a:avLst/>
          </a:prstGeom>
        </p:spPr>
      </p:pic>
      <p:sp>
        <p:nvSpPr>
          <p:cNvPr id="9" name="Rectangle 8"/>
          <p:cNvSpPr/>
          <p:nvPr userDrawn="1"/>
        </p:nvSpPr>
        <p:spPr>
          <a:xfrm>
            <a:off x="9391343" y="6328594"/>
            <a:ext cx="2339102" cy="369332"/>
          </a:xfrm>
          <a:prstGeom prst="rect">
            <a:avLst/>
          </a:prstGeom>
        </p:spPr>
        <p:txBody>
          <a:bodyPr wrap="none">
            <a:spAutoFit/>
          </a:bodyPr>
          <a:lstStyle/>
          <a:p>
            <a:r>
              <a:rPr lang="en-US" sz="1800" b="0" dirty="0">
                <a:solidFill>
                  <a:srgbClr val="B5BD00"/>
                </a:solidFill>
              </a:rPr>
              <a:t>ucl.scienceopen.com</a:t>
            </a:r>
            <a:endParaRPr lang="en-GB" b="0" dirty="0">
              <a:solidFill>
                <a:srgbClr val="B5BD00"/>
              </a:solidFill>
            </a:endParaRPr>
          </a:p>
        </p:txBody>
      </p:sp>
    </p:spTree>
    <p:extLst>
      <p:ext uri="{BB962C8B-B14F-4D97-AF65-F5344CB8AC3E}">
        <p14:creationId xmlns:p14="http://schemas.microsoft.com/office/powerpoint/2010/main" val="3405405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E45A-DA60-A941-A59D-3155E2489096}"/>
              </a:ext>
            </a:extLst>
          </p:cNvPr>
          <p:cNvSpPr>
            <a:spLocks noGrp="1"/>
          </p:cNvSpPr>
          <p:nvPr>
            <p:ph type="title" hasCustomPrompt="1"/>
          </p:nvPr>
        </p:nvSpPr>
        <p:spPr>
          <a:xfrm>
            <a:off x="365760" y="1097279"/>
            <a:ext cx="10761028" cy="914400"/>
          </a:xfrm>
        </p:spPr>
        <p:txBody>
          <a:bodyPr/>
          <a:lstStyle>
            <a:lvl1pPr>
              <a:defRPr/>
            </a:lvl1pPr>
          </a:lstStyle>
          <a:p>
            <a:r>
              <a:rPr lang="en-US" dirty="0"/>
              <a:t>Click to edit master title</a:t>
            </a:r>
          </a:p>
        </p:txBody>
      </p:sp>
      <p:sp>
        <p:nvSpPr>
          <p:cNvPr id="3" name="Text Placeholder 2">
            <a:extLst>
              <a:ext uri="{FF2B5EF4-FFF2-40B4-BE49-F238E27FC236}">
                <a16:creationId xmlns:a16="http://schemas.microsoft.com/office/drawing/2014/main" id="{71EADB05-6816-0442-94CE-93B289E36B30}"/>
              </a:ext>
            </a:extLst>
          </p:cNvPr>
          <p:cNvSpPr>
            <a:spLocks noGrp="1"/>
          </p:cNvSpPr>
          <p:nvPr>
            <p:ph type="body" idx="1" hasCustomPrompt="1"/>
          </p:nvPr>
        </p:nvSpPr>
        <p:spPr>
          <a:xfrm>
            <a:off x="365760" y="2138138"/>
            <a:ext cx="5157787" cy="478288"/>
          </a:xfrm>
        </p:spPr>
        <p:txBody>
          <a:bodyPr anchor="b"/>
          <a:lstStyle>
            <a:lvl1pPr marL="0" indent="0">
              <a:buNone/>
              <a:defRPr sz="2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4" name="Content Placeholder 3">
            <a:extLst>
              <a:ext uri="{FF2B5EF4-FFF2-40B4-BE49-F238E27FC236}">
                <a16:creationId xmlns:a16="http://schemas.microsoft.com/office/drawing/2014/main" id="{97B9D261-A2D2-D541-83FB-7E3EFA829C81}"/>
              </a:ext>
            </a:extLst>
          </p:cNvPr>
          <p:cNvSpPr>
            <a:spLocks noGrp="1"/>
          </p:cNvSpPr>
          <p:nvPr>
            <p:ph sz="half" idx="2" hasCustomPrompt="1"/>
          </p:nvPr>
        </p:nvSpPr>
        <p:spPr>
          <a:xfrm>
            <a:off x="365760" y="2743200"/>
            <a:ext cx="5212080" cy="3286125"/>
          </a:xfrm>
        </p:spPr>
        <p:txBody>
          <a:bodyPr/>
          <a:lstStyle>
            <a:lvl1pPr>
              <a:defRPr baseline="0"/>
            </a:lvl1pPr>
            <a:lvl2pPr>
              <a:defRPr/>
            </a:lvl2pPr>
            <a:lvl3pPr>
              <a:defRPr/>
            </a:lvl3pPr>
            <a:lvl4pPr>
              <a:defRPr/>
            </a:lvl4pPr>
            <a:lvl5pPr>
              <a:defRPr/>
            </a:lvl5p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8F16E8C-8D9B-A442-B3BC-FB2D895EC895}"/>
              </a:ext>
            </a:extLst>
          </p:cNvPr>
          <p:cNvSpPr>
            <a:spLocks noGrp="1"/>
          </p:cNvSpPr>
          <p:nvPr>
            <p:ph type="body" sz="quarter" idx="3" hasCustomPrompt="1"/>
          </p:nvPr>
        </p:nvSpPr>
        <p:spPr>
          <a:xfrm>
            <a:off x="5943600" y="2138137"/>
            <a:ext cx="5183188" cy="478289"/>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6" name="Content Placeholder 5">
            <a:extLst>
              <a:ext uri="{FF2B5EF4-FFF2-40B4-BE49-F238E27FC236}">
                <a16:creationId xmlns:a16="http://schemas.microsoft.com/office/drawing/2014/main" id="{70AB6C5B-A1AA-114F-B5BE-77D3B5992A1E}"/>
              </a:ext>
            </a:extLst>
          </p:cNvPr>
          <p:cNvSpPr>
            <a:spLocks noGrp="1"/>
          </p:cNvSpPr>
          <p:nvPr>
            <p:ph sz="quarter" idx="4" hasCustomPrompt="1"/>
          </p:nvPr>
        </p:nvSpPr>
        <p:spPr>
          <a:xfrm>
            <a:off x="5943600" y="2743200"/>
            <a:ext cx="5212080" cy="3286125"/>
          </a:xfrm>
        </p:spPr>
        <p:txBody>
          <a:bodyPr/>
          <a:lstStyle>
            <a:lvl1pPr>
              <a:buClr>
                <a:srgbClr val="F6BE00"/>
              </a:buClr>
              <a:defRPr/>
            </a:lvl1pPr>
            <a:lvl2pPr>
              <a:buClr>
                <a:srgbClr val="F6BE00"/>
              </a:buClr>
              <a:defRPr/>
            </a:lvl2pPr>
            <a:lvl3pPr>
              <a:buClr>
                <a:srgbClr val="F6BE00"/>
              </a:buClr>
              <a:defRPr/>
            </a:lvl3pPr>
            <a:lvl4pPr>
              <a:buClr>
                <a:srgbClr val="F6BE00"/>
              </a:buClr>
              <a:defRPr/>
            </a:lvl4pPr>
            <a:lvl5pPr>
              <a:buClr>
                <a:srgbClr val="F6BE00"/>
              </a:buClr>
              <a:defRPr/>
            </a:lvl5p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1A3DFC2-E1BB-E946-A639-6A1E08276919}"/>
              </a:ext>
            </a:extLst>
          </p:cNvPr>
          <p:cNvSpPr>
            <a:spLocks noGrp="1"/>
          </p:cNvSpPr>
          <p:nvPr>
            <p:ph type="dt" sz="half" idx="10"/>
          </p:nvPr>
        </p:nvSpPr>
        <p:spPr/>
        <p:txBody>
          <a:bodyPr/>
          <a:lstStyle/>
          <a:p>
            <a:fld id="{57E19A5D-0AB3-FF4B-8C6B-D6FAEC78A045}" type="datetime1">
              <a:rPr lang="en-GB" smtClean="0"/>
              <a:t>19/04/2022</a:t>
            </a:fld>
            <a:endParaRPr lang="en-US"/>
          </a:p>
        </p:txBody>
      </p:sp>
      <p:sp>
        <p:nvSpPr>
          <p:cNvPr id="9" name="Slide Number Placeholder 8">
            <a:extLst>
              <a:ext uri="{FF2B5EF4-FFF2-40B4-BE49-F238E27FC236}">
                <a16:creationId xmlns:a16="http://schemas.microsoft.com/office/drawing/2014/main" id="{5A7F2452-4CFC-6341-AB69-2FAEC85AF48D}"/>
              </a:ext>
            </a:extLst>
          </p:cNvPr>
          <p:cNvSpPr>
            <a:spLocks noGrp="1"/>
          </p:cNvSpPr>
          <p:nvPr>
            <p:ph type="sldNum" sz="quarter" idx="12"/>
          </p:nvPr>
        </p:nvSpPr>
        <p:spPr/>
        <p:txBody>
          <a:bodyPr/>
          <a:lstStyle/>
          <a:p>
            <a:fld id="{0826E4C5-4C45-A449-A8D6-D7A630F1CB17}" type="slidenum">
              <a:rPr lang="en-US" smtClean="0"/>
              <a:t>‹#›</a:t>
            </a:fld>
            <a:endParaRPr lang="en-US"/>
          </a:p>
        </p:txBody>
      </p:sp>
      <p:pic>
        <p:nvPicPr>
          <p:cNvPr id="11" name="Picture 10">
            <a:extLst>
              <a:ext uri="{FF2B5EF4-FFF2-40B4-BE49-F238E27FC236}">
                <a16:creationId xmlns:a16="http://schemas.microsoft.com/office/drawing/2014/main" id="{9B118F52-AE20-0143-9372-232B5150C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2425" y="6154742"/>
            <a:ext cx="2502184" cy="462715"/>
          </a:xfrm>
          <a:prstGeom prst="rect">
            <a:avLst/>
          </a:prstGeom>
        </p:spPr>
      </p:pic>
      <p:sp>
        <p:nvSpPr>
          <p:cNvPr id="10" name="Rectangle 9"/>
          <p:cNvSpPr/>
          <p:nvPr userDrawn="1"/>
        </p:nvSpPr>
        <p:spPr>
          <a:xfrm>
            <a:off x="9391343" y="6328594"/>
            <a:ext cx="2339102" cy="369332"/>
          </a:xfrm>
          <a:prstGeom prst="rect">
            <a:avLst/>
          </a:prstGeom>
        </p:spPr>
        <p:txBody>
          <a:bodyPr wrap="none">
            <a:spAutoFit/>
          </a:bodyPr>
          <a:lstStyle/>
          <a:p>
            <a:r>
              <a:rPr lang="en-US" sz="1800" b="0" dirty="0">
                <a:solidFill>
                  <a:srgbClr val="B5BD00"/>
                </a:solidFill>
              </a:rPr>
              <a:t>ucl.scienceopen.com</a:t>
            </a:r>
            <a:endParaRPr lang="en-GB" b="0" dirty="0">
              <a:solidFill>
                <a:srgbClr val="B5BD00"/>
              </a:solidFill>
            </a:endParaRPr>
          </a:p>
        </p:txBody>
      </p:sp>
    </p:spTree>
    <p:extLst>
      <p:ext uri="{BB962C8B-B14F-4D97-AF65-F5344CB8AC3E}">
        <p14:creationId xmlns:p14="http://schemas.microsoft.com/office/powerpoint/2010/main" val="2983736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E5E5-726F-654A-A7BA-2FDCAD9A1D55}"/>
              </a:ext>
            </a:extLst>
          </p:cNvPr>
          <p:cNvSpPr>
            <a:spLocks noGrp="1"/>
          </p:cNvSpPr>
          <p:nvPr>
            <p:ph type="title" hasCustomPrompt="1"/>
          </p:nvPr>
        </p:nvSpPr>
        <p:spPr>
          <a:xfrm>
            <a:off x="365760" y="1097279"/>
            <a:ext cx="10976429" cy="914400"/>
          </a:xfrm>
        </p:spPr>
        <p:txBody>
          <a:bodyPr/>
          <a:lstStyle>
            <a:lvl1pPr>
              <a:defRPr/>
            </a:lvl1pPr>
          </a:lstStyle>
          <a:p>
            <a:r>
              <a:rPr lang="en-US" dirty="0"/>
              <a:t>Click to edit master title</a:t>
            </a:r>
          </a:p>
        </p:txBody>
      </p:sp>
      <p:sp>
        <p:nvSpPr>
          <p:cNvPr id="3" name="Date Placeholder 2">
            <a:extLst>
              <a:ext uri="{FF2B5EF4-FFF2-40B4-BE49-F238E27FC236}">
                <a16:creationId xmlns:a16="http://schemas.microsoft.com/office/drawing/2014/main" id="{7FC23E45-59B7-7749-98B1-9F5DB2F2BCAC}"/>
              </a:ext>
            </a:extLst>
          </p:cNvPr>
          <p:cNvSpPr>
            <a:spLocks noGrp="1"/>
          </p:cNvSpPr>
          <p:nvPr>
            <p:ph type="dt" sz="half" idx="10"/>
          </p:nvPr>
        </p:nvSpPr>
        <p:spPr/>
        <p:txBody>
          <a:bodyPr/>
          <a:lstStyle/>
          <a:p>
            <a:fld id="{A12A2C31-8DC5-844D-9EAD-2A75B0A732ED}" type="datetime1">
              <a:rPr lang="en-GB" smtClean="0"/>
              <a:t>19/04/2022</a:t>
            </a:fld>
            <a:endParaRPr lang="en-US"/>
          </a:p>
        </p:txBody>
      </p:sp>
      <p:sp>
        <p:nvSpPr>
          <p:cNvPr id="5" name="Slide Number Placeholder 4">
            <a:extLst>
              <a:ext uri="{FF2B5EF4-FFF2-40B4-BE49-F238E27FC236}">
                <a16:creationId xmlns:a16="http://schemas.microsoft.com/office/drawing/2014/main" id="{49C83401-61BB-284E-8C2C-E5609AEC9A49}"/>
              </a:ext>
            </a:extLst>
          </p:cNvPr>
          <p:cNvSpPr>
            <a:spLocks noGrp="1"/>
          </p:cNvSpPr>
          <p:nvPr>
            <p:ph type="sldNum" sz="quarter" idx="12"/>
          </p:nvPr>
        </p:nvSpPr>
        <p:spPr/>
        <p:txBody>
          <a:bodyPr/>
          <a:lstStyle/>
          <a:p>
            <a:fld id="{0826E4C5-4C45-A449-A8D6-D7A630F1CB17}" type="slidenum">
              <a:rPr lang="en-US" smtClean="0"/>
              <a:t>‹#›</a:t>
            </a:fld>
            <a:endParaRPr lang="en-US"/>
          </a:p>
        </p:txBody>
      </p:sp>
      <p:pic>
        <p:nvPicPr>
          <p:cNvPr id="6" name="Picture 5">
            <a:extLst>
              <a:ext uri="{FF2B5EF4-FFF2-40B4-BE49-F238E27FC236}">
                <a16:creationId xmlns:a16="http://schemas.microsoft.com/office/drawing/2014/main" id="{9B118F52-AE20-0143-9372-232B5150C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2425" y="6154742"/>
            <a:ext cx="2502184" cy="462715"/>
          </a:xfrm>
          <a:prstGeom prst="rect">
            <a:avLst/>
          </a:prstGeom>
        </p:spPr>
      </p:pic>
      <p:sp>
        <p:nvSpPr>
          <p:cNvPr id="7" name="Rectangle 6"/>
          <p:cNvSpPr/>
          <p:nvPr userDrawn="1"/>
        </p:nvSpPr>
        <p:spPr>
          <a:xfrm>
            <a:off x="9391343" y="6328594"/>
            <a:ext cx="2339102" cy="369332"/>
          </a:xfrm>
          <a:prstGeom prst="rect">
            <a:avLst/>
          </a:prstGeom>
        </p:spPr>
        <p:txBody>
          <a:bodyPr wrap="none">
            <a:spAutoFit/>
          </a:bodyPr>
          <a:lstStyle/>
          <a:p>
            <a:r>
              <a:rPr lang="en-US" sz="1800" b="0" dirty="0">
                <a:solidFill>
                  <a:srgbClr val="B5BD00"/>
                </a:solidFill>
              </a:rPr>
              <a:t>ucl.scienceopen.com</a:t>
            </a:r>
            <a:endParaRPr lang="en-GB" b="0" dirty="0">
              <a:solidFill>
                <a:srgbClr val="B5BD00"/>
              </a:solidFill>
            </a:endParaRPr>
          </a:p>
        </p:txBody>
      </p:sp>
    </p:spTree>
    <p:extLst>
      <p:ext uri="{BB962C8B-B14F-4D97-AF65-F5344CB8AC3E}">
        <p14:creationId xmlns:p14="http://schemas.microsoft.com/office/powerpoint/2010/main" val="3879511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876896-EB96-734C-86DA-2223941927FE}"/>
              </a:ext>
            </a:extLst>
          </p:cNvPr>
          <p:cNvSpPr>
            <a:spLocks noGrp="1"/>
          </p:cNvSpPr>
          <p:nvPr>
            <p:ph type="dt" sz="half" idx="10"/>
          </p:nvPr>
        </p:nvSpPr>
        <p:spPr/>
        <p:txBody>
          <a:bodyPr/>
          <a:lstStyle/>
          <a:p>
            <a:fld id="{80E53FBF-E39E-E44A-8AB6-2317FAFEDFD3}" type="datetime1">
              <a:rPr lang="en-GB" smtClean="0"/>
              <a:t>19/04/2022</a:t>
            </a:fld>
            <a:endParaRPr lang="en-US"/>
          </a:p>
        </p:txBody>
      </p:sp>
      <p:sp>
        <p:nvSpPr>
          <p:cNvPr id="4" name="Slide Number Placeholder 3">
            <a:extLst>
              <a:ext uri="{FF2B5EF4-FFF2-40B4-BE49-F238E27FC236}">
                <a16:creationId xmlns:a16="http://schemas.microsoft.com/office/drawing/2014/main" id="{9E7812DA-0C90-504C-822E-2C4950FA993B}"/>
              </a:ext>
            </a:extLst>
          </p:cNvPr>
          <p:cNvSpPr>
            <a:spLocks noGrp="1"/>
          </p:cNvSpPr>
          <p:nvPr>
            <p:ph type="sldNum" sz="quarter" idx="12"/>
          </p:nvPr>
        </p:nvSpPr>
        <p:spPr/>
        <p:txBody>
          <a:bodyPr/>
          <a:lstStyle/>
          <a:p>
            <a:fld id="{0826E4C5-4C45-A449-A8D6-D7A630F1CB17}" type="slidenum">
              <a:rPr lang="en-US" smtClean="0"/>
              <a:t>‹#›</a:t>
            </a:fld>
            <a:endParaRPr lang="en-US"/>
          </a:p>
        </p:txBody>
      </p:sp>
      <p:pic>
        <p:nvPicPr>
          <p:cNvPr id="5" name="Picture 4">
            <a:extLst>
              <a:ext uri="{FF2B5EF4-FFF2-40B4-BE49-F238E27FC236}">
                <a16:creationId xmlns:a16="http://schemas.microsoft.com/office/drawing/2014/main" id="{9B118F52-AE20-0143-9372-232B5150C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2425" y="6154742"/>
            <a:ext cx="2502184" cy="462715"/>
          </a:xfrm>
          <a:prstGeom prst="rect">
            <a:avLst/>
          </a:prstGeom>
        </p:spPr>
      </p:pic>
      <p:sp>
        <p:nvSpPr>
          <p:cNvPr id="6" name="Rectangle 5"/>
          <p:cNvSpPr/>
          <p:nvPr userDrawn="1"/>
        </p:nvSpPr>
        <p:spPr>
          <a:xfrm>
            <a:off x="9391343" y="6328594"/>
            <a:ext cx="2339102" cy="369332"/>
          </a:xfrm>
          <a:prstGeom prst="rect">
            <a:avLst/>
          </a:prstGeom>
        </p:spPr>
        <p:txBody>
          <a:bodyPr wrap="none">
            <a:spAutoFit/>
          </a:bodyPr>
          <a:lstStyle/>
          <a:p>
            <a:r>
              <a:rPr lang="en-US" sz="1800" b="0" dirty="0">
                <a:solidFill>
                  <a:srgbClr val="B5BD00"/>
                </a:solidFill>
              </a:rPr>
              <a:t>ucl.scienceopen.com</a:t>
            </a:r>
            <a:endParaRPr lang="en-GB" b="0" dirty="0">
              <a:solidFill>
                <a:srgbClr val="B5BD00"/>
              </a:solidFill>
            </a:endParaRPr>
          </a:p>
        </p:txBody>
      </p:sp>
    </p:spTree>
    <p:extLst>
      <p:ext uri="{BB962C8B-B14F-4D97-AF65-F5344CB8AC3E}">
        <p14:creationId xmlns:p14="http://schemas.microsoft.com/office/powerpoint/2010/main" val="1774778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28C3-72F5-084D-937C-D91EFF798641}"/>
              </a:ext>
            </a:extLst>
          </p:cNvPr>
          <p:cNvSpPr>
            <a:spLocks noGrp="1"/>
          </p:cNvSpPr>
          <p:nvPr>
            <p:ph type="title" hasCustomPrompt="1"/>
          </p:nvPr>
        </p:nvSpPr>
        <p:spPr>
          <a:xfrm>
            <a:off x="365760" y="1097280"/>
            <a:ext cx="3932237" cy="1188720"/>
          </a:xfrm>
        </p:spPr>
        <p:txBody>
          <a:bodyPr anchor="t" anchorCtr="0"/>
          <a:lstStyle>
            <a:lvl1pPr>
              <a:defRPr sz="3200"/>
            </a:lvl1pPr>
          </a:lstStyle>
          <a:p>
            <a:r>
              <a:rPr lang="en-US" dirty="0"/>
              <a:t>Click to edit master title</a:t>
            </a:r>
          </a:p>
        </p:txBody>
      </p:sp>
      <p:sp>
        <p:nvSpPr>
          <p:cNvPr id="3" name="Content Placeholder 2">
            <a:extLst>
              <a:ext uri="{FF2B5EF4-FFF2-40B4-BE49-F238E27FC236}">
                <a16:creationId xmlns:a16="http://schemas.microsoft.com/office/drawing/2014/main" id="{547C8532-D106-AE48-B44C-AE6B01716E50}"/>
              </a:ext>
            </a:extLst>
          </p:cNvPr>
          <p:cNvSpPr>
            <a:spLocks noGrp="1"/>
          </p:cNvSpPr>
          <p:nvPr>
            <p:ph idx="1" hasCustomPrompt="1"/>
          </p:nvPr>
        </p:nvSpPr>
        <p:spPr>
          <a:xfrm>
            <a:off x="5212080" y="1097281"/>
            <a:ext cx="6172200" cy="49320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702D0DD-0467-B24B-81FD-B0A1FCA4F2C6}"/>
              </a:ext>
            </a:extLst>
          </p:cNvPr>
          <p:cNvSpPr>
            <a:spLocks noGrp="1"/>
          </p:cNvSpPr>
          <p:nvPr>
            <p:ph type="body" sz="half" idx="2" hasCustomPrompt="1"/>
          </p:nvPr>
        </p:nvSpPr>
        <p:spPr>
          <a:xfrm>
            <a:off x="365760" y="2414016"/>
            <a:ext cx="3932237" cy="36153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a:t>
            </a:r>
          </a:p>
        </p:txBody>
      </p:sp>
      <p:sp>
        <p:nvSpPr>
          <p:cNvPr id="5" name="Date Placeholder 4">
            <a:extLst>
              <a:ext uri="{FF2B5EF4-FFF2-40B4-BE49-F238E27FC236}">
                <a16:creationId xmlns:a16="http://schemas.microsoft.com/office/drawing/2014/main" id="{5946EE7C-5EBE-B145-BE2B-B2CB0F2695AC}"/>
              </a:ext>
            </a:extLst>
          </p:cNvPr>
          <p:cNvSpPr>
            <a:spLocks noGrp="1"/>
          </p:cNvSpPr>
          <p:nvPr>
            <p:ph type="dt" sz="half" idx="10"/>
          </p:nvPr>
        </p:nvSpPr>
        <p:spPr/>
        <p:txBody>
          <a:bodyPr/>
          <a:lstStyle/>
          <a:p>
            <a:fld id="{2EADC65D-A04B-1D4E-A7AE-13D5794E6575}" type="datetime1">
              <a:rPr lang="en-GB" smtClean="0"/>
              <a:t>19/04/2022</a:t>
            </a:fld>
            <a:endParaRPr lang="en-US"/>
          </a:p>
        </p:txBody>
      </p:sp>
      <p:sp>
        <p:nvSpPr>
          <p:cNvPr id="7" name="Slide Number Placeholder 6">
            <a:extLst>
              <a:ext uri="{FF2B5EF4-FFF2-40B4-BE49-F238E27FC236}">
                <a16:creationId xmlns:a16="http://schemas.microsoft.com/office/drawing/2014/main" id="{E552F575-BBE5-4E40-96AA-337A6E199435}"/>
              </a:ext>
            </a:extLst>
          </p:cNvPr>
          <p:cNvSpPr>
            <a:spLocks noGrp="1"/>
          </p:cNvSpPr>
          <p:nvPr>
            <p:ph type="sldNum" sz="quarter" idx="12"/>
          </p:nvPr>
        </p:nvSpPr>
        <p:spPr/>
        <p:txBody>
          <a:bodyPr/>
          <a:lstStyle/>
          <a:p>
            <a:fld id="{0826E4C5-4C45-A449-A8D6-D7A630F1CB17}" type="slidenum">
              <a:rPr lang="en-US" smtClean="0"/>
              <a:t>‹#›</a:t>
            </a:fld>
            <a:endParaRPr lang="en-US"/>
          </a:p>
        </p:txBody>
      </p:sp>
      <p:pic>
        <p:nvPicPr>
          <p:cNvPr id="8" name="Picture 7">
            <a:extLst>
              <a:ext uri="{FF2B5EF4-FFF2-40B4-BE49-F238E27FC236}">
                <a16:creationId xmlns:a16="http://schemas.microsoft.com/office/drawing/2014/main" id="{9B118F52-AE20-0143-9372-232B5150C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2425" y="6154742"/>
            <a:ext cx="2502184" cy="462715"/>
          </a:xfrm>
          <a:prstGeom prst="rect">
            <a:avLst/>
          </a:prstGeom>
        </p:spPr>
      </p:pic>
      <p:sp>
        <p:nvSpPr>
          <p:cNvPr id="9" name="Rectangle 8"/>
          <p:cNvSpPr/>
          <p:nvPr userDrawn="1"/>
        </p:nvSpPr>
        <p:spPr>
          <a:xfrm>
            <a:off x="9391343" y="6328594"/>
            <a:ext cx="2339102" cy="369332"/>
          </a:xfrm>
          <a:prstGeom prst="rect">
            <a:avLst/>
          </a:prstGeom>
        </p:spPr>
        <p:txBody>
          <a:bodyPr wrap="none">
            <a:spAutoFit/>
          </a:bodyPr>
          <a:lstStyle/>
          <a:p>
            <a:r>
              <a:rPr lang="en-US" sz="1800" b="0" dirty="0">
                <a:solidFill>
                  <a:srgbClr val="B5BD00"/>
                </a:solidFill>
              </a:rPr>
              <a:t>ucl.scienceopen.com</a:t>
            </a:r>
            <a:endParaRPr lang="en-GB" b="0" dirty="0">
              <a:solidFill>
                <a:srgbClr val="B5BD00"/>
              </a:solidFill>
            </a:endParaRPr>
          </a:p>
        </p:txBody>
      </p:sp>
    </p:spTree>
    <p:extLst>
      <p:ext uri="{BB962C8B-B14F-4D97-AF65-F5344CB8AC3E}">
        <p14:creationId xmlns:p14="http://schemas.microsoft.com/office/powerpoint/2010/main" val="3626708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C853-C191-D34B-9690-C41511E012D0}"/>
              </a:ext>
            </a:extLst>
          </p:cNvPr>
          <p:cNvSpPr>
            <a:spLocks noGrp="1"/>
          </p:cNvSpPr>
          <p:nvPr>
            <p:ph type="title" hasCustomPrompt="1"/>
          </p:nvPr>
        </p:nvSpPr>
        <p:spPr>
          <a:xfrm>
            <a:off x="365760" y="1097280"/>
            <a:ext cx="3932237" cy="1188720"/>
          </a:xfrm>
        </p:spPr>
        <p:txBody>
          <a:bodyPr anchor="t" anchorCtr="0"/>
          <a:lstStyle>
            <a:lvl1pPr>
              <a:defRPr sz="3200"/>
            </a:lvl1pPr>
          </a:lstStyle>
          <a:p>
            <a:r>
              <a:rPr lang="en-US"/>
              <a:t>Click to edit master title</a:t>
            </a:r>
            <a:endParaRPr lang="en-US" dirty="0"/>
          </a:p>
        </p:txBody>
      </p:sp>
      <p:sp>
        <p:nvSpPr>
          <p:cNvPr id="3" name="Picture Placeholder 2">
            <a:extLst>
              <a:ext uri="{FF2B5EF4-FFF2-40B4-BE49-F238E27FC236}">
                <a16:creationId xmlns:a16="http://schemas.microsoft.com/office/drawing/2014/main" id="{C5AB03E7-58B6-404B-BD28-2B403F16A8A6}"/>
              </a:ext>
            </a:extLst>
          </p:cNvPr>
          <p:cNvSpPr>
            <a:spLocks noGrp="1"/>
          </p:cNvSpPr>
          <p:nvPr>
            <p:ph type="pic" idx="1"/>
          </p:nvPr>
        </p:nvSpPr>
        <p:spPr>
          <a:xfrm>
            <a:off x="5212080" y="1097280"/>
            <a:ext cx="6697901" cy="4932045"/>
          </a:xfrm>
        </p:spPr>
        <p:txBody>
          <a:bodyPr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B7CEDD-AFC7-1643-B96A-616A94F14C3E}"/>
              </a:ext>
            </a:extLst>
          </p:cNvPr>
          <p:cNvSpPr>
            <a:spLocks noGrp="1"/>
          </p:cNvSpPr>
          <p:nvPr>
            <p:ph type="body" sz="half" idx="2" hasCustomPrompt="1"/>
          </p:nvPr>
        </p:nvSpPr>
        <p:spPr>
          <a:xfrm>
            <a:off x="365759" y="2414016"/>
            <a:ext cx="3932237" cy="36153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a:t>
            </a:r>
          </a:p>
        </p:txBody>
      </p:sp>
      <p:sp>
        <p:nvSpPr>
          <p:cNvPr id="5" name="Date Placeholder 4">
            <a:extLst>
              <a:ext uri="{FF2B5EF4-FFF2-40B4-BE49-F238E27FC236}">
                <a16:creationId xmlns:a16="http://schemas.microsoft.com/office/drawing/2014/main" id="{95293366-05B8-E941-9757-A92BBF078731}"/>
              </a:ext>
            </a:extLst>
          </p:cNvPr>
          <p:cNvSpPr>
            <a:spLocks noGrp="1"/>
          </p:cNvSpPr>
          <p:nvPr>
            <p:ph type="dt" sz="half" idx="10"/>
          </p:nvPr>
        </p:nvSpPr>
        <p:spPr/>
        <p:txBody>
          <a:bodyPr/>
          <a:lstStyle/>
          <a:p>
            <a:fld id="{AD1F5F4A-F2F6-D94A-B297-2F70E9B0BD7C}" type="datetime1">
              <a:rPr lang="en-GB" smtClean="0"/>
              <a:t>19/04/2022</a:t>
            </a:fld>
            <a:endParaRPr lang="en-US"/>
          </a:p>
        </p:txBody>
      </p:sp>
      <p:sp>
        <p:nvSpPr>
          <p:cNvPr id="7" name="Slide Number Placeholder 6">
            <a:extLst>
              <a:ext uri="{FF2B5EF4-FFF2-40B4-BE49-F238E27FC236}">
                <a16:creationId xmlns:a16="http://schemas.microsoft.com/office/drawing/2014/main" id="{1C73EC55-0F9D-FC47-B9D5-EA311BC3BEC2}"/>
              </a:ext>
            </a:extLst>
          </p:cNvPr>
          <p:cNvSpPr>
            <a:spLocks noGrp="1"/>
          </p:cNvSpPr>
          <p:nvPr>
            <p:ph type="sldNum" sz="quarter" idx="12"/>
          </p:nvPr>
        </p:nvSpPr>
        <p:spPr/>
        <p:txBody>
          <a:bodyPr/>
          <a:lstStyle/>
          <a:p>
            <a:fld id="{0826E4C5-4C45-A449-A8D6-D7A630F1CB17}" type="slidenum">
              <a:rPr lang="en-US" smtClean="0"/>
              <a:t>‹#›</a:t>
            </a:fld>
            <a:endParaRPr lang="en-US"/>
          </a:p>
        </p:txBody>
      </p:sp>
      <p:pic>
        <p:nvPicPr>
          <p:cNvPr id="8" name="Picture 7">
            <a:extLst>
              <a:ext uri="{FF2B5EF4-FFF2-40B4-BE49-F238E27FC236}">
                <a16:creationId xmlns:a16="http://schemas.microsoft.com/office/drawing/2014/main" id="{9B118F52-AE20-0143-9372-232B5150C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2425" y="6154742"/>
            <a:ext cx="2502184" cy="462715"/>
          </a:xfrm>
          <a:prstGeom prst="rect">
            <a:avLst/>
          </a:prstGeom>
        </p:spPr>
      </p:pic>
      <p:sp>
        <p:nvSpPr>
          <p:cNvPr id="9" name="Rectangle 8"/>
          <p:cNvSpPr/>
          <p:nvPr userDrawn="1"/>
        </p:nvSpPr>
        <p:spPr>
          <a:xfrm>
            <a:off x="9391343" y="6328594"/>
            <a:ext cx="2339102" cy="369332"/>
          </a:xfrm>
          <a:prstGeom prst="rect">
            <a:avLst/>
          </a:prstGeom>
        </p:spPr>
        <p:txBody>
          <a:bodyPr wrap="none">
            <a:spAutoFit/>
          </a:bodyPr>
          <a:lstStyle/>
          <a:p>
            <a:r>
              <a:rPr lang="en-US" sz="1800" b="0" dirty="0">
                <a:solidFill>
                  <a:srgbClr val="B5BD00"/>
                </a:solidFill>
              </a:rPr>
              <a:t>ucl.scienceopen.com</a:t>
            </a:r>
            <a:endParaRPr lang="en-GB" b="0" dirty="0">
              <a:solidFill>
                <a:srgbClr val="B5BD00"/>
              </a:solidFill>
            </a:endParaRPr>
          </a:p>
        </p:txBody>
      </p:sp>
    </p:spTree>
    <p:extLst>
      <p:ext uri="{BB962C8B-B14F-4D97-AF65-F5344CB8AC3E}">
        <p14:creationId xmlns:p14="http://schemas.microsoft.com/office/powerpoint/2010/main" val="2842021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18C8-A65D-727D-0E25-BE8545B9663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EE59AB9-BD6C-0981-9FB0-F085BF90C5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8DA1B7-69E1-DE23-5339-A9EF7EDED9A4}"/>
              </a:ext>
            </a:extLst>
          </p:cNvPr>
          <p:cNvSpPr>
            <a:spLocks noGrp="1"/>
          </p:cNvSpPr>
          <p:nvPr>
            <p:ph type="dt" sz="half" idx="10"/>
          </p:nvPr>
        </p:nvSpPr>
        <p:spPr/>
        <p:txBody>
          <a:bodyPr/>
          <a:lstStyle/>
          <a:p>
            <a:fld id="{BFE2B486-B7D5-3943-8DDC-E9656043E3CC}" type="datetimeFigureOut">
              <a:rPr lang="en-GB" smtClean="0"/>
              <a:t>19/04/2022</a:t>
            </a:fld>
            <a:endParaRPr lang="en-GB"/>
          </a:p>
        </p:txBody>
      </p:sp>
      <p:sp>
        <p:nvSpPr>
          <p:cNvPr id="5" name="Footer Placeholder 4">
            <a:extLst>
              <a:ext uri="{FF2B5EF4-FFF2-40B4-BE49-F238E27FC236}">
                <a16:creationId xmlns:a16="http://schemas.microsoft.com/office/drawing/2014/main" id="{1664C436-BE9A-3C4D-7A46-F4D0C21C8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F1FE5-912D-9698-DDD4-CAF439F9A8DD}"/>
              </a:ext>
            </a:extLst>
          </p:cNvPr>
          <p:cNvSpPr>
            <a:spLocks noGrp="1"/>
          </p:cNvSpPr>
          <p:nvPr>
            <p:ph type="sldNum" sz="quarter" idx="12"/>
          </p:nvPr>
        </p:nvSpPr>
        <p:spPr/>
        <p:txBody>
          <a:bodyPr/>
          <a:lstStyle/>
          <a:p>
            <a:fld id="{42D6AA12-24BF-324C-9B91-B23D711C70E0}" type="slidenum">
              <a:rPr lang="en-GB" smtClean="0"/>
              <a:t>‹#›</a:t>
            </a:fld>
            <a:endParaRPr lang="en-GB"/>
          </a:p>
        </p:txBody>
      </p:sp>
    </p:spTree>
    <p:extLst>
      <p:ext uri="{BB962C8B-B14F-4D97-AF65-F5344CB8AC3E}">
        <p14:creationId xmlns:p14="http://schemas.microsoft.com/office/powerpoint/2010/main" val="2219076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AB03E7-58B6-404B-BD28-2B403F16A8A6}"/>
              </a:ext>
            </a:extLst>
          </p:cNvPr>
          <p:cNvSpPr>
            <a:spLocks noGrp="1"/>
          </p:cNvSpPr>
          <p:nvPr>
            <p:ph type="pic" idx="1"/>
          </p:nvPr>
        </p:nvSpPr>
        <p:spPr>
          <a:xfrm>
            <a:off x="365760" y="1097279"/>
            <a:ext cx="5376107" cy="4932045"/>
          </a:xfrm>
        </p:spPr>
        <p:txBody>
          <a:bodyPr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95293366-05B8-E941-9757-A92BBF078731}"/>
              </a:ext>
            </a:extLst>
          </p:cNvPr>
          <p:cNvSpPr>
            <a:spLocks noGrp="1"/>
          </p:cNvSpPr>
          <p:nvPr>
            <p:ph type="dt" sz="half" idx="10"/>
          </p:nvPr>
        </p:nvSpPr>
        <p:spPr/>
        <p:txBody>
          <a:bodyPr/>
          <a:lstStyle/>
          <a:p>
            <a:fld id="{12C49105-36C6-8549-9DEC-A7811B170EDA}" type="datetime1">
              <a:rPr lang="en-GB" smtClean="0"/>
              <a:t>19/04/2022</a:t>
            </a:fld>
            <a:endParaRPr lang="en-US"/>
          </a:p>
        </p:txBody>
      </p:sp>
      <p:sp>
        <p:nvSpPr>
          <p:cNvPr id="7" name="Slide Number Placeholder 6">
            <a:extLst>
              <a:ext uri="{FF2B5EF4-FFF2-40B4-BE49-F238E27FC236}">
                <a16:creationId xmlns:a16="http://schemas.microsoft.com/office/drawing/2014/main" id="{1C73EC55-0F9D-FC47-B9D5-EA311BC3BEC2}"/>
              </a:ext>
            </a:extLst>
          </p:cNvPr>
          <p:cNvSpPr>
            <a:spLocks noGrp="1"/>
          </p:cNvSpPr>
          <p:nvPr>
            <p:ph type="sldNum" sz="quarter" idx="12"/>
          </p:nvPr>
        </p:nvSpPr>
        <p:spPr/>
        <p:txBody>
          <a:bodyPr/>
          <a:lstStyle/>
          <a:p>
            <a:fld id="{0826E4C5-4C45-A449-A8D6-D7A630F1CB17}" type="slidenum">
              <a:rPr lang="en-US" smtClean="0"/>
              <a:t>‹#›</a:t>
            </a:fld>
            <a:endParaRPr lang="en-US"/>
          </a:p>
        </p:txBody>
      </p:sp>
      <p:sp>
        <p:nvSpPr>
          <p:cNvPr id="8" name="Picture Placeholder 2">
            <a:extLst>
              <a:ext uri="{FF2B5EF4-FFF2-40B4-BE49-F238E27FC236}">
                <a16:creationId xmlns:a16="http://schemas.microsoft.com/office/drawing/2014/main" id="{534DAC5B-49AD-4446-BCB6-55273DEB822E}"/>
              </a:ext>
            </a:extLst>
          </p:cNvPr>
          <p:cNvSpPr>
            <a:spLocks noGrp="1"/>
          </p:cNvSpPr>
          <p:nvPr>
            <p:ph type="pic" idx="13"/>
          </p:nvPr>
        </p:nvSpPr>
        <p:spPr>
          <a:xfrm>
            <a:off x="6488154" y="1097280"/>
            <a:ext cx="5376107" cy="4932044"/>
          </a:xfrm>
        </p:spPr>
        <p:txBody>
          <a:bodyPr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6" name="Picture 5">
            <a:extLst>
              <a:ext uri="{FF2B5EF4-FFF2-40B4-BE49-F238E27FC236}">
                <a16:creationId xmlns:a16="http://schemas.microsoft.com/office/drawing/2014/main" id="{9B118F52-AE20-0143-9372-232B5150C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2425" y="6154742"/>
            <a:ext cx="2502184" cy="462715"/>
          </a:xfrm>
          <a:prstGeom prst="rect">
            <a:avLst/>
          </a:prstGeom>
        </p:spPr>
      </p:pic>
      <p:sp>
        <p:nvSpPr>
          <p:cNvPr id="9" name="Rectangle 8"/>
          <p:cNvSpPr/>
          <p:nvPr userDrawn="1"/>
        </p:nvSpPr>
        <p:spPr>
          <a:xfrm>
            <a:off x="9391343" y="6328594"/>
            <a:ext cx="2339102" cy="369332"/>
          </a:xfrm>
          <a:prstGeom prst="rect">
            <a:avLst/>
          </a:prstGeom>
        </p:spPr>
        <p:txBody>
          <a:bodyPr wrap="none">
            <a:spAutoFit/>
          </a:bodyPr>
          <a:lstStyle/>
          <a:p>
            <a:r>
              <a:rPr lang="en-US" sz="1800" b="0" dirty="0">
                <a:solidFill>
                  <a:srgbClr val="B5BD00"/>
                </a:solidFill>
              </a:rPr>
              <a:t>ucl.scienceopen.com</a:t>
            </a:r>
            <a:endParaRPr lang="en-GB" b="0" dirty="0">
              <a:solidFill>
                <a:srgbClr val="B5BD00"/>
              </a:solidFill>
            </a:endParaRPr>
          </a:p>
        </p:txBody>
      </p:sp>
    </p:spTree>
    <p:extLst>
      <p:ext uri="{BB962C8B-B14F-4D97-AF65-F5344CB8AC3E}">
        <p14:creationId xmlns:p14="http://schemas.microsoft.com/office/powerpoint/2010/main" val="4096504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AE42B4-8B6D-417B-A65C-EF9217E0E5FD}" type="datetimeFigureOut">
              <a:rPr lang="en-GB" smtClean="0"/>
              <a:t>19/04/2022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A4C89-68CA-4D01-8419-F6DFE89B018D}" type="slidenum">
              <a:rPr lang="en-GB" smtClean="0"/>
              <a:t>‹#›</a:t>
            </a:fld>
            <a:endParaRPr lang="en-GB"/>
          </a:p>
        </p:txBody>
      </p:sp>
      <p:pic>
        <p:nvPicPr>
          <p:cNvPr id="7" name="Picture 6">
            <a:extLst>
              <a:ext uri="{FF2B5EF4-FFF2-40B4-BE49-F238E27FC236}">
                <a16:creationId xmlns:a16="http://schemas.microsoft.com/office/drawing/2014/main" id="{9B118F52-AE20-0143-9372-232B5150C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2425" y="6154742"/>
            <a:ext cx="2502184" cy="462715"/>
          </a:xfrm>
          <a:prstGeom prst="rect">
            <a:avLst/>
          </a:prstGeom>
        </p:spPr>
      </p:pic>
      <p:sp>
        <p:nvSpPr>
          <p:cNvPr id="8" name="Rectangle 7"/>
          <p:cNvSpPr/>
          <p:nvPr userDrawn="1"/>
        </p:nvSpPr>
        <p:spPr>
          <a:xfrm>
            <a:off x="9391343" y="6328594"/>
            <a:ext cx="2339102" cy="369332"/>
          </a:xfrm>
          <a:prstGeom prst="rect">
            <a:avLst/>
          </a:prstGeom>
        </p:spPr>
        <p:txBody>
          <a:bodyPr wrap="none">
            <a:spAutoFit/>
          </a:bodyPr>
          <a:lstStyle/>
          <a:p>
            <a:r>
              <a:rPr lang="en-US" sz="1800" b="0" dirty="0">
                <a:solidFill>
                  <a:srgbClr val="B5BD00"/>
                </a:solidFill>
              </a:rPr>
              <a:t>ucl.scienceopen.com</a:t>
            </a:r>
            <a:endParaRPr lang="en-GB" b="0" dirty="0">
              <a:solidFill>
                <a:srgbClr val="B5BD00"/>
              </a:solidFill>
            </a:endParaRPr>
          </a:p>
        </p:txBody>
      </p:sp>
    </p:spTree>
    <p:extLst>
      <p:ext uri="{BB962C8B-B14F-4D97-AF65-F5344CB8AC3E}">
        <p14:creationId xmlns:p14="http://schemas.microsoft.com/office/powerpoint/2010/main" val="178845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CFAE-9E79-F7DA-CF0F-66D46A2331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F5F161D-BEA7-3403-5629-1A274A6CE1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9678784-E230-B9B6-141B-B4499075293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92AF7F7-4009-9700-3098-CE9589DAD78F}"/>
              </a:ext>
            </a:extLst>
          </p:cNvPr>
          <p:cNvSpPr>
            <a:spLocks noGrp="1"/>
          </p:cNvSpPr>
          <p:nvPr>
            <p:ph type="dt" sz="half" idx="10"/>
          </p:nvPr>
        </p:nvSpPr>
        <p:spPr/>
        <p:txBody>
          <a:bodyPr/>
          <a:lstStyle/>
          <a:p>
            <a:fld id="{BFE2B486-B7D5-3943-8DDC-E9656043E3CC}" type="datetimeFigureOut">
              <a:rPr lang="en-GB" smtClean="0"/>
              <a:t>19/04/2022</a:t>
            </a:fld>
            <a:endParaRPr lang="en-GB"/>
          </a:p>
        </p:txBody>
      </p:sp>
      <p:sp>
        <p:nvSpPr>
          <p:cNvPr id="6" name="Footer Placeholder 5">
            <a:extLst>
              <a:ext uri="{FF2B5EF4-FFF2-40B4-BE49-F238E27FC236}">
                <a16:creationId xmlns:a16="http://schemas.microsoft.com/office/drawing/2014/main" id="{1C0AFC50-66DD-E5B1-5EBF-6B1E09337C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93279-9DBF-F73A-2FC6-15A1A784D228}"/>
              </a:ext>
            </a:extLst>
          </p:cNvPr>
          <p:cNvSpPr>
            <a:spLocks noGrp="1"/>
          </p:cNvSpPr>
          <p:nvPr>
            <p:ph type="sldNum" sz="quarter" idx="12"/>
          </p:nvPr>
        </p:nvSpPr>
        <p:spPr/>
        <p:txBody>
          <a:bodyPr/>
          <a:lstStyle/>
          <a:p>
            <a:fld id="{42D6AA12-24BF-324C-9B91-B23D711C70E0}" type="slidenum">
              <a:rPr lang="en-GB" smtClean="0"/>
              <a:t>‹#›</a:t>
            </a:fld>
            <a:endParaRPr lang="en-GB"/>
          </a:p>
        </p:txBody>
      </p:sp>
    </p:spTree>
    <p:extLst>
      <p:ext uri="{BB962C8B-B14F-4D97-AF65-F5344CB8AC3E}">
        <p14:creationId xmlns:p14="http://schemas.microsoft.com/office/powerpoint/2010/main" val="151843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D49E6-318F-0845-BA46-7D8F5A282CD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240F1F9-898E-FC67-FE1C-0499EDFC60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A49D95-F527-E744-8010-6861648419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A1B3D5E-4F48-BBE6-A2F9-8A1C049CD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2E5D097-11A6-94F9-8B26-581D83B912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351B87D-D565-409C-D474-FF9045CE2342}"/>
              </a:ext>
            </a:extLst>
          </p:cNvPr>
          <p:cNvSpPr>
            <a:spLocks noGrp="1"/>
          </p:cNvSpPr>
          <p:nvPr>
            <p:ph type="dt" sz="half" idx="10"/>
          </p:nvPr>
        </p:nvSpPr>
        <p:spPr/>
        <p:txBody>
          <a:bodyPr/>
          <a:lstStyle/>
          <a:p>
            <a:fld id="{BFE2B486-B7D5-3943-8DDC-E9656043E3CC}" type="datetimeFigureOut">
              <a:rPr lang="en-GB" smtClean="0"/>
              <a:t>19/04/2022</a:t>
            </a:fld>
            <a:endParaRPr lang="en-GB"/>
          </a:p>
        </p:txBody>
      </p:sp>
      <p:sp>
        <p:nvSpPr>
          <p:cNvPr id="8" name="Footer Placeholder 7">
            <a:extLst>
              <a:ext uri="{FF2B5EF4-FFF2-40B4-BE49-F238E27FC236}">
                <a16:creationId xmlns:a16="http://schemas.microsoft.com/office/drawing/2014/main" id="{859ED848-9B1D-10A4-99EE-B6A9AAE013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C00DA5-C700-BC23-4E32-0F68C54E705E}"/>
              </a:ext>
            </a:extLst>
          </p:cNvPr>
          <p:cNvSpPr>
            <a:spLocks noGrp="1"/>
          </p:cNvSpPr>
          <p:nvPr>
            <p:ph type="sldNum" sz="quarter" idx="12"/>
          </p:nvPr>
        </p:nvSpPr>
        <p:spPr/>
        <p:txBody>
          <a:bodyPr/>
          <a:lstStyle/>
          <a:p>
            <a:fld id="{42D6AA12-24BF-324C-9B91-B23D711C70E0}" type="slidenum">
              <a:rPr lang="en-GB" smtClean="0"/>
              <a:t>‹#›</a:t>
            </a:fld>
            <a:endParaRPr lang="en-GB"/>
          </a:p>
        </p:txBody>
      </p:sp>
    </p:spTree>
    <p:extLst>
      <p:ext uri="{BB962C8B-B14F-4D97-AF65-F5344CB8AC3E}">
        <p14:creationId xmlns:p14="http://schemas.microsoft.com/office/powerpoint/2010/main" val="360839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20CA-9DC1-15B4-FD33-DB28F2D4ECE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C7BBB7B-5B83-6F21-E18E-10D6DDB74961}"/>
              </a:ext>
            </a:extLst>
          </p:cNvPr>
          <p:cNvSpPr>
            <a:spLocks noGrp="1"/>
          </p:cNvSpPr>
          <p:nvPr>
            <p:ph type="dt" sz="half" idx="10"/>
          </p:nvPr>
        </p:nvSpPr>
        <p:spPr/>
        <p:txBody>
          <a:bodyPr/>
          <a:lstStyle/>
          <a:p>
            <a:fld id="{BFE2B486-B7D5-3943-8DDC-E9656043E3CC}" type="datetimeFigureOut">
              <a:rPr lang="en-GB" smtClean="0"/>
              <a:t>19/04/2022</a:t>
            </a:fld>
            <a:endParaRPr lang="en-GB"/>
          </a:p>
        </p:txBody>
      </p:sp>
      <p:sp>
        <p:nvSpPr>
          <p:cNvPr id="4" name="Footer Placeholder 3">
            <a:extLst>
              <a:ext uri="{FF2B5EF4-FFF2-40B4-BE49-F238E27FC236}">
                <a16:creationId xmlns:a16="http://schemas.microsoft.com/office/drawing/2014/main" id="{2EC42CFC-AE61-D833-84EF-A632AD489F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965DFB-FDD8-AB60-8ABB-00037DE0567B}"/>
              </a:ext>
            </a:extLst>
          </p:cNvPr>
          <p:cNvSpPr>
            <a:spLocks noGrp="1"/>
          </p:cNvSpPr>
          <p:nvPr>
            <p:ph type="sldNum" sz="quarter" idx="12"/>
          </p:nvPr>
        </p:nvSpPr>
        <p:spPr/>
        <p:txBody>
          <a:bodyPr/>
          <a:lstStyle/>
          <a:p>
            <a:fld id="{42D6AA12-24BF-324C-9B91-B23D711C70E0}" type="slidenum">
              <a:rPr lang="en-GB" smtClean="0"/>
              <a:t>‹#›</a:t>
            </a:fld>
            <a:endParaRPr lang="en-GB"/>
          </a:p>
        </p:txBody>
      </p:sp>
    </p:spTree>
    <p:extLst>
      <p:ext uri="{BB962C8B-B14F-4D97-AF65-F5344CB8AC3E}">
        <p14:creationId xmlns:p14="http://schemas.microsoft.com/office/powerpoint/2010/main" val="126804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B71E2E-0138-005F-BFD0-101FC93E6731}"/>
              </a:ext>
            </a:extLst>
          </p:cNvPr>
          <p:cNvSpPr>
            <a:spLocks noGrp="1"/>
          </p:cNvSpPr>
          <p:nvPr>
            <p:ph type="dt" sz="half" idx="10"/>
          </p:nvPr>
        </p:nvSpPr>
        <p:spPr/>
        <p:txBody>
          <a:bodyPr/>
          <a:lstStyle/>
          <a:p>
            <a:fld id="{BFE2B486-B7D5-3943-8DDC-E9656043E3CC}" type="datetimeFigureOut">
              <a:rPr lang="en-GB" smtClean="0"/>
              <a:t>19/04/2022</a:t>
            </a:fld>
            <a:endParaRPr lang="en-GB"/>
          </a:p>
        </p:txBody>
      </p:sp>
      <p:sp>
        <p:nvSpPr>
          <p:cNvPr id="3" name="Footer Placeholder 2">
            <a:extLst>
              <a:ext uri="{FF2B5EF4-FFF2-40B4-BE49-F238E27FC236}">
                <a16:creationId xmlns:a16="http://schemas.microsoft.com/office/drawing/2014/main" id="{0FC2B9FB-D9E5-965B-3132-706551C9C9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317011-6ACE-CF2A-B47A-6A81D27F483C}"/>
              </a:ext>
            </a:extLst>
          </p:cNvPr>
          <p:cNvSpPr>
            <a:spLocks noGrp="1"/>
          </p:cNvSpPr>
          <p:nvPr>
            <p:ph type="sldNum" sz="quarter" idx="12"/>
          </p:nvPr>
        </p:nvSpPr>
        <p:spPr/>
        <p:txBody>
          <a:bodyPr/>
          <a:lstStyle/>
          <a:p>
            <a:fld id="{42D6AA12-24BF-324C-9B91-B23D711C70E0}" type="slidenum">
              <a:rPr lang="en-GB" smtClean="0"/>
              <a:t>‹#›</a:t>
            </a:fld>
            <a:endParaRPr lang="en-GB"/>
          </a:p>
        </p:txBody>
      </p:sp>
    </p:spTree>
    <p:extLst>
      <p:ext uri="{BB962C8B-B14F-4D97-AF65-F5344CB8AC3E}">
        <p14:creationId xmlns:p14="http://schemas.microsoft.com/office/powerpoint/2010/main" val="305060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FA0F-CD35-A984-379E-7076614AA2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48E65DD-D7F3-9A11-4A96-9787A6580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7291EDD-58BD-8109-3313-56C832AA5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D455EF-D6A8-E1E5-D923-A04230CBE79C}"/>
              </a:ext>
            </a:extLst>
          </p:cNvPr>
          <p:cNvSpPr>
            <a:spLocks noGrp="1"/>
          </p:cNvSpPr>
          <p:nvPr>
            <p:ph type="dt" sz="half" idx="10"/>
          </p:nvPr>
        </p:nvSpPr>
        <p:spPr/>
        <p:txBody>
          <a:bodyPr/>
          <a:lstStyle/>
          <a:p>
            <a:fld id="{BFE2B486-B7D5-3943-8DDC-E9656043E3CC}" type="datetimeFigureOut">
              <a:rPr lang="en-GB" smtClean="0"/>
              <a:t>19/04/2022</a:t>
            </a:fld>
            <a:endParaRPr lang="en-GB"/>
          </a:p>
        </p:txBody>
      </p:sp>
      <p:sp>
        <p:nvSpPr>
          <p:cNvPr id="6" name="Footer Placeholder 5">
            <a:extLst>
              <a:ext uri="{FF2B5EF4-FFF2-40B4-BE49-F238E27FC236}">
                <a16:creationId xmlns:a16="http://schemas.microsoft.com/office/drawing/2014/main" id="{00E320D9-DCEE-B953-D753-DB18CD61F7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169C4E-8556-83AE-D579-D82E2AB91EEF}"/>
              </a:ext>
            </a:extLst>
          </p:cNvPr>
          <p:cNvSpPr>
            <a:spLocks noGrp="1"/>
          </p:cNvSpPr>
          <p:nvPr>
            <p:ph type="sldNum" sz="quarter" idx="12"/>
          </p:nvPr>
        </p:nvSpPr>
        <p:spPr/>
        <p:txBody>
          <a:bodyPr/>
          <a:lstStyle/>
          <a:p>
            <a:fld id="{42D6AA12-24BF-324C-9B91-B23D711C70E0}" type="slidenum">
              <a:rPr lang="en-GB" smtClean="0"/>
              <a:t>‹#›</a:t>
            </a:fld>
            <a:endParaRPr lang="en-GB"/>
          </a:p>
        </p:txBody>
      </p:sp>
    </p:spTree>
    <p:extLst>
      <p:ext uri="{BB962C8B-B14F-4D97-AF65-F5344CB8AC3E}">
        <p14:creationId xmlns:p14="http://schemas.microsoft.com/office/powerpoint/2010/main" val="24393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4E2E-07D6-3898-2B6A-33F22D13DF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01255DC-87AB-2B59-50BC-60D1EACC6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DB9A5D-FDE6-A236-11B8-80DD90EAC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074823-31B1-21A0-BF53-41FDB083CF6D}"/>
              </a:ext>
            </a:extLst>
          </p:cNvPr>
          <p:cNvSpPr>
            <a:spLocks noGrp="1"/>
          </p:cNvSpPr>
          <p:nvPr>
            <p:ph type="dt" sz="half" idx="10"/>
          </p:nvPr>
        </p:nvSpPr>
        <p:spPr/>
        <p:txBody>
          <a:bodyPr/>
          <a:lstStyle/>
          <a:p>
            <a:fld id="{BFE2B486-B7D5-3943-8DDC-E9656043E3CC}" type="datetimeFigureOut">
              <a:rPr lang="en-GB" smtClean="0"/>
              <a:t>19/04/2022</a:t>
            </a:fld>
            <a:endParaRPr lang="en-GB"/>
          </a:p>
        </p:txBody>
      </p:sp>
      <p:sp>
        <p:nvSpPr>
          <p:cNvPr id="6" name="Footer Placeholder 5">
            <a:extLst>
              <a:ext uri="{FF2B5EF4-FFF2-40B4-BE49-F238E27FC236}">
                <a16:creationId xmlns:a16="http://schemas.microsoft.com/office/drawing/2014/main" id="{C2FE8F58-E026-D960-B117-8583DB9974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26CBEF-89C5-EFB9-0283-A8137660F583}"/>
              </a:ext>
            </a:extLst>
          </p:cNvPr>
          <p:cNvSpPr>
            <a:spLocks noGrp="1"/>
          </p:cNvSpPr>
          <p:nvPr>
            <p:ph type="sldNum" sz="quarter" idx="12"/>
          </p:nvPr>
        </p:nvSpPr>
        <p:spPr/>
        <p:txBody>
          <a:bodyPr/>
          <a:lstStyle/>
          <a:p>
            <a:fld id="{42D6AA12-24BF-324C-9B91-B23D711C70E0}" type="slidenum">
              <a:rPr lang="en-GB" smtClean="0"/>
              <a:t>‹#›</a:t>
            </a:fld>
            <a:endParaRPr lang="en-GB"/>
          </a:p>
        </p:txBody>
      </p:sp>
    </p:spTree>
    <p:extLst>
      <p:ext uri="{BB962C8B-B14F-4D97-AF65-F5344CB8AC3E}">
        <p14:creationId xmlns:p14="http://schemas.microsoft.com/office/powerpoint/2010/main" val="149630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4.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emf"/><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726C7-7534-AA1C-8D03-52A868962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8F66EAB-1FA1-B22F-2E29-EFD7BED49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7B7FCA5-D196-F6B1-E6C5-E9ED36FF0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2B486-B7D5-3943-8DDC-E9656043E3CC}" type="datetimeFigureOut">
              <a:rPr lang="en-GB" smtClean="0"/>
              <a:t>19/04/2022</a:t>
            </a:fld>
            <a:endParaRPr lang="en-GB"/>
          </a:p>
        </p:txBody>
      </p:sp>
      <p:sp>
        <p:nvSpPr>
          <p:cNvPr id="5" name="Footer Placeholder 4">
            <a:extLst>
              <a:ext uri="{FF2B5EF4-FFF2-40B4-BE49-F238E27FC236}">
                <a16:creationId xmlns:a16="http://schemas.microsoft.com/office/drawing/2014/main" id="{25849E74-DF78-F48C-4457-3A75D04F3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820671-9810-A502-DD64-E0CFD0425F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6AA12-24BF-324C-9B91-B23D711C70E0}" type="slidenum">
              <a:rPr lang="en-GB" smtClean="0"/>
              <a:t>‹#›</a:t>
            </a:fld>
            <a:endParaRPr lang="en-GB"/>
          </a:p>
        </p:txBody>
      </p:sp>
    </p:spTree>
    <p:extLst>
      <p:ext uri="{BB962C8B-B14F-4D97-AF65-F5344CB8AC3E}">
        <p14:creationId xmlns:p14="http://schemas.microsoft.com/office/powerpoint/2010/main" val="204401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C1212B3-E1CB-8737-95D9-B86A088970DE}"/>
              </a:ext>
            </a:extLst>
          </p:cNvPr>
          <p:cNvSpPr>
            <a:spLocks noGrp="1" noChangeArrowheads="1"/>
          </p:cNvSpPr>
          <p:nvPr>
            <p:ph type="title"/>
          </p:nvPr>
        </p:nvSpPr>
        <p:spPr bwMode="auto">
          <a:xfrm>
            <a:off x="440267" y="908050"/>
            <a:ext cx="1131993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3607E9D-D226-D40F-6636-D0BA7049FE93}"/>
              </a:ext>
            </a:extLst>
          </p:cNvPr>
          <p:cNvSpPr>
            <a:spLocks noGrp="1" noChangeArrowheads="1"/>
          </p:cNvSpPr>
          <p:nvPr>
            <p:ph type="body" idx="1"/>
          </p:nvPr>
        </p:nvSpPr>
        <p:spPr bwMode="auto">
          <a:xfrm>
            <a:off x="440267" y="2708276"/>
            <a:ext cx="1131993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a:extLst>
              <a:ext uri="{FF2B5EF4-FFF2-40B4-BE49-F238E27FC236}">
                <a16:creationId xmlns:a16="http://schemas.microsoft.com/office/drawing/2014/main" id="{CAEF5AA5-45E1-236C-3B6E-AE893E28D5AC}"/>
              </a:ext>
            </a:extLst>
          </p:cNvPr>
          <p:cNvSpPr>
            <a:spLocks noGrp="1" noChangeArrowheads="1"/>
          </p:cNvSpPr>
          <p:nvPr>
            <p:ph type="sldNum" sz="quarter" idx="4"/>
          </p:nvPr>
        </p:nvSpPr>
        <p:spPr bwMode="auto">
          <a:xfrm>
            <a:off x="10416117" y="6337300"/>
            <a:ext cx="134408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520B8D2-0FED-204D-9858-EFCC75378858}" type="slidenum">
              <a:rPr lang="en-US" altLang="en-US"/>
              <a:pPr>
                <a:defRPr/>
              </a:pPr>
              <a:t>‹#›</a:t>
            </a:fld>
            <a:endParaRPr lang="en-US" altLang="en-US"/>
          </a:p>
        </p:txBody>
      </p:sp>
      <p:pic>
        <p:nvPicPr>
          <p:cNvPr id="1029" name="Picture 13" descr="DarkBlue1024">
            <a:extLst>
              <a:ext uri="{FF2B5EF4-FFF2-40B4-BE49-F238E27FC236}">
                <a16:creationId xmlns:a16="http://schemas.microsoft.com/office/drawing/2014/main" id="{469CE633-D6AF-F89E-A3D4-E6D65C5B716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695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DFE5857-096D-4947-B637-0126E34A1E84}"/>
              </a:ext>
            </a:extLst>
          </p:cNvPr>
          <p:cNvSpPr>
            <a:spLocks noGrp="1"/>
          </p:cNvSpPr>
          <p:nvPr>
            <p:ph type="dt" sz="half" idx="2"/>
          </p:nvPr>
        </p:nvSpPr>
        <p:spPr>
          <a:xfrm>
            <a:off x="4639156" y="6446762"/>
            <a:ext cx="2177591" cy="171750"/>
          </a:xfrm>
          <a:prstGeom prst="rect">
            <a:avLst/>
          </a:prstGeom>
        </p:spPr>
        <p:txBody>
          <a:bodyPr vert="horz" lIns="0" tIns="0" rIns="0" bIns="0" rtlCol="0" anchor="t" anchorCtr="0"/>
          <a:lstStyle>
            <a:lvl1pPr algn="r">
              <a:defRPr sz="1000" baseline="0">
                <a:solidFill>
                  <a:schemeClr val="tx1">
                    <a:tint val="75000"/>
                  </a:schemeClr>
                </a:solidFill>
              </a:defRPr>
            </a:lvl1pPr>
          </a:lstStyle>
          <a:p>
            <a:fld id="{55F5B393-E1F4-F441-84B5-76A6ABA355C4}" type="datetime1">
              <a:rPr lang="en-GB" smtClean="0"/>
              <a:t>19/04/2022</a:t>
            </a:fld>
            <a:endParaRPr lang="en-US" dirty="0"/>
          </a:p>
        </p:txBody>
      </p:sp>
      <p:sp>
        <p:nvSpPr>
          <p:cNvPr id="6" name="Slide Number Placeholder 5">
            <a:extLst>
              <a:ext uri="{FF2B5EF4-FFF2-40B4-BE49-F238E27FC236}">
                <a16:creationId xmlns:a16="http://schemas.microsoft.com/office/drawing/2014/main" id="{A88389E0-0CF7-6743-B3AE-CB7F370BFBE6}"/>
              </a:ext>
            </a:extLst>
          </p:cNvPr>
          <p:cNvSpPr>
            <a:spLocks noGrp="1"/>
          </p:cNvSpPr>
          <p:nvPr>
            <p:ph type="sldNum" sz="quarter" idx="4"/>
          </p:nvPr>
        </p:nvSpPr>
        <p:spPr>
          <a:xfrm>
            <a:off x="6888234" y="6446762"/>
            <a:ext cx="484695" cy="171750"/>
          </a:xfrm>
          <a:prstGeom prst="rect">
            <a:avLst/>
          </a:prstGeom>
        </p:spPr>
        <p:txBody>
          <a:bodyPr vert="horz" lIns="0" tIns="0" rIns="0" bIns="0" rtlCol="0" anchor="t" anchorCtr="0"/>
          <a:lstStyle>
            <a:lvl1pPr algn="r">
              <a:defRPr sz="1000" baseline="0">
                <a:solidFill>
                  <a:schemeClr val="tx1">
                    <a:tint val="75000"/>
                  </a:schemeClr>
                </a:solidFill>
              </a:defRPr>
            </a:lvl1pPr>
          </a:lstStyle>
          <a:p>
            <a:fld id="{0826E4C5-4C45-A449-A8D6-D7A630F1CB17}" type="slidenum">
              <a:rPr lang="en-US" smtClean="0"/>
              <a:pPr/>
              <a:t>‹#›</a:t>
            </a:fld>
            <a:endParaRPr lang="en-US" dirty="0"/>
          </a:p>
        </p:txBody>
      </p:sp>
      <p:pic>
        <p:nvPicPr>
          <p:cNvPr id="7" name="Picture 6">
            <a:extLst>
              <a:ext uri="{FF2B5EF4-FFF2-40B4-BE49-F238E27FC236}">
                <a16:creationId xmlns:a16="http://schemas.microsoft.com/office/drawing/2014/main" id="{ECFC7F30-744B-4A4D-B0B1-18CFE9FBF3BE}"/>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0"/>
            <a:ext cx="12192000" cy="977900"/>
          </a:xfrm>
          <a:prstGeom prst="rect">
            <a:avLst/>
          </a:prstGeom>
        </p:spPr>
      </p:pic>
      <p:sp>
        <p:nvSpPr>
          <p:cNvPr id="10" name="TextBox 9">
            <a:extLst>
              <a:ext uri="{FF2B5EF4-FFF2-40B4-BE49-F238E27FC236}">
                <a16:creationId xmlns:a16="http://schemas.microsoft.com/office/drawing/2014/main" id="{72E85851-DB6A-EB4B-814B-E131C35A4219}"/>
              </a:ext>
            </a:extLst>
          </p:cNvPr>
          <p:cNvSpPr txBox="1"/>
          <p:nvPr userDrawn="1"/>
        </p:nvSpPr>
        <p:spPr>
          <a:xfrm>
            <a:off x="381600" y="360000"/>
            <a:ext cx="4257556" cy="169277"/>
          </a:xfrm>
          <a:prstGeom prst="rect">
            <a:avLst/>
          </a:prstGeom>
          <a:noFill/>
        </p:spPr>
        <p:txBody>
          <a:bodyPr wrap="square" lIns="0" tIns="0" rIns="0" bIns="0" rtlCol="0" anchor="t" anchorCtr="0">
            <a:spAutoFit/>
          </a:bodyPr>
          <a:lstStyle/>
          <a:p>
            <a:r>
              <a:rPr lang="en-US" sz="1100" b="1" dirty="0">
                <a:solidFill>
                  <a:schemeClr val="bg1"/>
                </a:solidFill>
                <a:latin typeface="+mn-lt"/>
                <a:cs typeface="Arial"/>
              </a:rPr>
              <a:t>UCL PRESS</a:t>
            </a:r>
            <a:endParaRPr lang="en-US" sz="1100" b="1" dirty="0">
              <a:solidFill>
                <a:schemeClr val="bg1"/>
              </a:solidFill>
              <a:latin typeface="Arial"/>
              <a:cs typeface="Arial"/>
            </a:endParaRPr>
          </a:p>
        </p:txBody>
      </p:sp>
      <p:sp>
        <p:nvSpPr>
          <p:cNvPr id="3" name="Text Placeholder 2">
            <a:extLst>
              <a:ext uri="{FF2B5EF4-FFF2-40B4-BE49-F238E27FC236}">
                <a16:creationId xmlns:a16="http://schemas.microsoft.com/office/drawing/2014/main" id="{253D466F-D219-684F-9B67-EB58D135DD75}"/>
              </a:ext>
            </a:extLst>
          </p:cNvPr>
          <p:cNvSpPr>
            <a:spLocks noGrp="1"/>
          </p:cNvSpPr>
          <p:nvPr>
            <p:ph type="body" idx="1"/>
          </p:nvPr>
        </p:nvSpPr>
        <p:spPr>
          <a:xfrm>
            <a:off x="365760" y="2205873"/>
            <a:ext cx="10976429" cy="3754927"/>
          </a:xfrm>
          <a:prstGeom prst="rect">
            <a:avLst/>
          </a:prstGeom>
        </p:spPr>
        <p:txBody>
          <a:bodyPr vert="horz" lIns="0" tIns="0" rIns="0" bIns="45720" rtlCol="0">
            <a:noAutofit/>
          </a:bodyPr>
          <a:lstStyle/>
          <a:p>
            <a:pPr lvl="0"/>
            <a:r>
              <a:rPr lang="en-US" dirty="0"/>
              <a:t>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1FDA33CA-41BA-1B41-B633-36BB452073FD}"/>
              </a:ext>
            </a:extLst>
          </p:cNvPr>
          <p:cNvSpPr>
            <a:spLocks noGrp="1"/>
          </p:cNvSpPr>
          <p:nvPr>
            <p:ph type="title"/>
          </p:nvPr>
        </p:nvSpPr>
        <p:spPr>
          <a:xfrm>
            <a:off x="365760" y="1097279"/>
            <a:ext cx="10976429" cy="914400"/>
          </a:xfrm>
          <a:prstGeom prst="rect">
            <a:avLst/>
          </a:prstGeom>
        </p:spPr>
        <p:txBody>
          <a:bodyPr vert="horz" lIns="0" tIns="0" rIns="0" bIns="0" rtlCol="0" anchor="t" anchorCtr="0">
            <a:noAutofit/>
          </a:bodyPr>
          <a:lstStyle/>
          <a:p>
            <a:r>
              <a:rPr lang="en-US" dirty="0"/>
              <a:t>Click to edit master title</a:t>
            </a:r>
          </a:p>
        </p:txBody>
      </p:sp>
      <p:grpSp>
        <p:nvGrpSpPr>
          <p:cNvPr id="12" name="Group 11"/>
          <p:cNvGrpSpPr/>
          <p:nvPr userDrawn="1"/>
        </p:nvGrpSpPr>
        <p:grpSpPr>
          <a:xfrm>
            <a:off x="0" y="6059969"/>
            <a:ext cx="1583267" cy="602087"/>
            <a:chOff x="0" y="5654351"/>
            <a:chExt cx="2649894" cy="1007706"/>
          </a:xfrm>
        </p:grpSpPr>
        <p:sp>
          <p:nvSpPr>
            <p:cNvPr id="13" name="Rectangle 12"/>
            <p:cNvSpPr/>
            <p:nvPr/>
          </p:nvSpPr>
          <p:spPr>
            <a:xfrm>
              <a:off x="0" y="5654351"/>
              <a:ext cx="2649894" cy="1007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Content Placeholder 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735044" y="5737876"/>
              <a:ext cx="849536" cy="849536"/>
            </a:xfrm>
            <a:prstGeom prst="rect">
              <a:avLst/>
            </a:prstGeom>
          </p:spPr>
        </p:pic>
        <p:pic>
          <p:nvPicPr>
            <p:cNvPr id="15" name="Picture 1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81600" y="5812971"/>
              <a:ext cx="1154011" cy="683108"/>
            </a:xfrm>
            <a:prstGeom prst="rect">
              <a:avLst/>
            </a:prstGeom>
          </p:spPr>
        </p:pic>
      </p:grpSp>
      <p:pic>
        <p:nvPicPr>
          <p:cNvPr id="16" name="Picture 15">
            <a:extLst>
              <a:ext uri="{FF2B5EF4-FFF2-40B4-BE49-F238E27FC236}">
                <a16:creationId xmlns:a16="http://schemas.microsoft.com/office/drawing/2014/main" id="{9B118F52-AE20-0143-9372-232B5150C4E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02425" y="6154742"/>
            <a:ext cx="2502184" cy="462715"/>
          </a:xfrm>
          <a:prstGeom prst="rect">
            <a:avLst/>
          </a:prstGeom>
        </p:spPr>
      </p:pic>
    </p:spTree>
    <p:extLst>
      <p:ext uri="{BB962C8B-B14F-4D97-AF65-F5344CB8AC3E}">
        <p14:creationId xmlns:p14="http://schemas.microsoft.com/office/powerpoint/2010/main" val="799641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dt="0"/>
  <p:txStyles>
    <p:titleStyle>
      <a:lvl1pPr algn="l" defTabSz="914400" rtl="0" eaLnBrk="1" latinLnBrk="0" hangingPunct="1">
        <a:lnSpc>
          <a:spcPct val="90000"/>
        </a:lnSpc>
        <a:spcBef>
          <a:spcPct val="0"/>
        </a:spcBef>
        <a:buNone/>
        <a:defRPr sz="3800" b="0"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6BE00"/>
        </a:buClr>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6BE00"/>
        </a:buClr>
        <a:buFont typeface="Arial" panose="020B0604020202020204" pitchFamily="34" charset="0"/>
        <a:buChar char="•"/>
        <a:defRPr sz="22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6BE00"/>
        </a:buClr>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6BE00"/>
        </a:buClr>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6BE0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mailto:j.leveridge@ucl.ac.uk"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i.caswell@ucl.ac.uk"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hyperlink" Target="https://ucl-about.scienceopen.com/aims-and-scope"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Leveridge@ucl.ac.u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1F836D27-FF1D-5980-ED5B-CA85949A1F09}"/>
              </a:ext>
            </a:extLst>
          </p:cNvPr>
          <p:cNvPicPr>
            <a:picLocks noChangeAspect="1"/>
          </p:cNvPicPr>
          <p:nvPr/>
        </p:nvPicPr>
        <p:blipFill>
          <a:blip r:embed="rId2"/>
          <a:stretch>
            <a:fillRect/>
          </a:stretch>
        </p:blipFill>
        <p:spPr>
          <a:xfrm>
            <a:off x="0" y="381000"/>
            <a:ext cx="12192000" cy="6096000"/>
          </a:xfrm>
          <a:prstGeom prst="rect">
            <a:avLst/>
          </a:prstGeom>
        </p:spPr>
      </p:pic>
    </p:spTree>
    <p:extLst>
      <p:ext uri="{BB962C8B-B14F-4D97-AF65-F5344CB8AC3E}">
        <p14:creationId xmlns:p14="http://schemas.microsoft.com/office/powerpoint/2010/main" val="250917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D5A1526-2133-EF1B-892C-F13FAB88AF3B}"/>
              </a:ext>
            </a:extLst>
          </p:cNvPr>
          <p:cNvSpPr>
            <a:spLocks noGrp="1" noChangeArrowheads="1"/>
          </p:cNvSpPr>
          <p:nvPr>
            <p:ph type="title"/>
          </p:nvPr>
        </p:nvSpPr>
        <p:spPr>
          <a:xfrm>
            <a:off x="1854200" y="908050"/>
            <a:ext cx="8489950" cy="865188"/>
          </a:xfrm>
        </p:spPr>
        <p:txBody>
          <a:bodyPr/>
          <a:lstStyle/>
          <a:p>
            <a:r>
              <a:rPr lang="en-US" altLang="en-US" sz="2800"/>
              <a:t>National Institute for Health Research (NIHR)</a:t>
            </a:r>
            <a:endParaRPr lang="en-GB" altLang="en-US" sz="2800"/>
          </a:p>
        </p:txBody>
      </p:sp>
      <p:sp>
        <p:nvSpPr>
          <p:cNvPr id="15363" name="Content Placeholder 2">
            <a:extLst>
              <a:ext uri="{FF2B5EF4-FFF2-40B4-BE49-F238E27FC236}">
                <a16:creationId xmlns:a16="http://schemas.microsoft.com/office/drawing/2014/main" id="{56194EF2-11A9-B692-3C17-923AB4DAB04B}"/>
              </a:ext>
            </a:extLst>
          </p:cNvPr>
          <p:cNvSpPr>
            <a:spLocks noGrp="1" noChangeArrowheads="1"/>
          </p:cNvSpPr>
          <p:nvPr>
            <p:ph idx="1"/>
          </p:nvPr>
        </p:nvSpPr>
        <p:spPr>
          <a:xfrm>
            <a:off x="1858963" y="1557338"/>
            <a:ext cx="8489950" cy="5040312"/>
          </a:xfrm>
        </p:spPr>
        <p:txBody>
          <a:bodyPr/>
          <a:lstStyle/>
          <a:p>
            <a:r>
              <a:rPr lang="en-GB" altLang="en-US" sz="2000" b="1"/>
              <a:t>Several programmes, incl Public Health Research (PHR) Programme</a:t>
            </a:r>
          </a:p>
          <a:p>
            <a:r>
              <a:rPr lang="en-GB" altLang="en-US" sz="2000" b="1"/>
              <a:t>This funds research to generate evidence to inform delivery of non-NHS interventions, intended to improve health of public and reduce inequalities in health</a:t>
            </a:r>
          </a:p>
          <a:p>
            <a:r>
              <a:rPr lang="en-GB" altLang="en-US" sz="2000" b="1"/>
              <a:t>Primary aim of programme is evaluation of practical interventions which have potential to be delivered at scale</a:t>
            </a:r>
            <a:r>
              <a:rPr lang="en-GB" altLang="en-US" sz="2000"/>
              <a:t>, in order to generate evidence to support public health decision making and lead to sustainable population level change</a:t>
            </a:r>
          </a:p>
          <a:p>
            <a:r>
              <a:rPr lang="en-GB" altLang="en-US" sz="2000" b="1"/>
              <a:t>Both primary (evaluative) research &amp; secondary research (evidence synthesis)</a:t>
            </a:r>
          </a:p>
          <a:p>
            <a:r>
              <a:rPr lang="en-GB" altLang="en-US" sz="2000" b="1"/>
              <a:t>Researcher-led &amp; commissioned workstreams</a:t>
            </a:r>
          </a:p>
          <a:p>
            <a:r>
              <a:rPr lang="en-GB" altLang="en-US" sz="2000"/>
              <a:t>No limits on amount of funding that can be applied for</a:t>
            </a:r>
          </a:p>
          <a:p>
            <a:r>
              <a:rPr lang="en-GB" altLang="en-US" sz="2000"/>
              <a:t>Applications to researcher-led workstream can be made at any point, with three cut-off dates throughout year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E71B942-8F57-5328-4ECB-DA673C2AD081}"/>
              </a:ext>
            </a:extLst>
          </p:cNvPr>
          <p:cNvSpPr>
            <a:spLocks noGrp="1" noChangeArrowheads="1"/>
          </p:cNvSpPr>
          <p:nvPr>
            <p:ph type="title"/>
          </p:nvPr>
        </p:nvSpPr>
        <p:spPr>
          <a:xfrm>
            <a:off x="1868488" y="2060575"/>
            <a:ext cx="8489950" cy="1009650"/>
          </a:xfrm>
        </p:spPr>
        <p:txBody>
          <a:bodyPr/>
          <a:lstStyle/>
          <a:p>
            <a:pPr algn="ctr"/>
            <a:r>
              <a:rPr lang="en-US" altLang="en-US" sz="3200"/>
              <a:t>Thank you!</a:t>
            </a:r>
            <a:endParaRPr lang="en-GB" altLang="en-US" sz="3200"/>
          </a:p>
        </p:txBody>
      </p:sp>
      <p:sp>
        <p:nvSpPr>
          <p:cNvPr id="16387" name="Content Placeholder 2">
            <a:extLst>
              <a:ext uri="{FF2B5EF4-FFF2-40B4-BE49-F238E27FC236}">
                <a16:creationId xmlns:a16="http://schemas.microsoft.com/office/drawing/2014/main" id="{4696362F-C378-43B8-7179-E30B124E9565}"/>
              </a:ext>
            </a:extLst>
          </p:cNvPr>
          <p:cNvSpPr>
            <a:spLocks noGrp="1" noChangeArrowheads="1"/>
          </p:cNvSpPr>
          <p:nvPr>
            <p:ph idx="1"/>
          </p:nvPr>
        </p:nvSpPr>
        <p:spPr>
          <a:xfrm>
            <a:off x="1851025" y="3430589"/>
            <a:ext cx="8489950" cy="1006475"/>
          </a:xfrm>
        </p:spPr>
        <p:txBody>
          <a:bodyPr/>
          <a:lstStyle/>
          <a:p>
            <a:pPr marL="0" indent="0" algn="ctr">
              <a:buNone/>
            </a:pPr>
            <a:r>
              <a:rPr lang="en-US" altLang="en-US">
                <a:hlinkClick r:id="rId2"/>
              </a:rPr>
              <a:t>j.leveridge@ucl.ac.uk</a:t>
            </a:r>
            <a:r>
              <a:rPr lang="en-US" altLang="en-US"/>
              <a:t> </a:t>
            </a:r>
            <a:endParaRPr lang="en-GB"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ADFEC7B6-84DE-5DCF-2321-2E3CB971426F}"/>
              </a:ext>
            </a:extLst>
          </p:cNvPr>
          <p:cNvSpPr txBox="1">
            <a:spLocks/>
          </p:cNvSpPr>
          <p:nvPr/>
        </p:nvSpPr>
        <p:spPr>
          <a:xfrm>
            <a:off x="3662838" y="5021627"/>
            <a:ext cx="4438053" cy="107006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F6BE00"/>
              </a:buClr>
              <a:buFont typeface="Arial" panose="020B0604020202020204" pitchFamily="34" charset="0"/>
              <a:buNone/>
              <a:defRPr sz="20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F6BE00"/>
              </a:buClr>
              <a:buFont typeface="Arial" panose="020B0604020202020204" pitchFamily="34" charset="0"/>
              <a:buNone/>
              <a:defRPr sz="2000" kern="1200" baseline="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F6BE00"/>
              </a:buClr>
              <a:buFont typeface="Arial" panose="020B0604020202020204" pitchFamily="34" charset="0"/>
              <a:buNone/>
              <a:defRPr sz="1800" kern="1200" baseline="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6BE00"/>
              </a:buClr>
              <a:buFont typeface="Arial" panose="020B0604020202020204" pitchFamily="34" charset="0"/>
              <a:buNone/>
              <a:defRPr sz="1600" kern="1200" baseline="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F6BE00"/>
              </a:buClr>
              <a:buFont typeface="Arial" panose="020B0604020202020204" pitchFamily="34" charset="0"/>
              <a:buNone/>
              <a:defRPr sz="160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dirty="0">
                <a:solidFill>
                  <a:srgbClr val="7030A0"/>
                </a:solidFill>
              </a:rPr>
              <a:t>Ian Caswell (</a:t>
            </a:r>
            <a:r>
              <a:rPr lang="en-GB" dirty="0">
                <a:solidFill>
                  <a:srgbClr val="7030A0"/>
                </a:solidFill>
                <a:hlinkClick r:id="rId2"/>
              </a:rPr>
              <a:t>i.caswell@ucl.ac.uk</a:t>
            </a:r>
            <a:r>
              <a:rPr lang="en-GB" dirty="0">
                <a:solidFill>
                  <a:srgbClr val="7030A0"/>
                </a:solidFill>
              </a:rPr>
              <a:t>) </a:t>
            </a:r>
          </a:p>
          <a:p>
            <a:pPr algn="ctr"/>
            <a:r>
              <a:rPr lang="en-GB" dirty="0"/>
              <a:t>Journals Manager, UCL Press</a:t>
            </a:r>
            <a:endParaRPr lang="en-GB" dirty="0">
              <a:solidFill>
                <a:srgbClr val="7030A0"/>
              </a:solidFill>
            </a:endParaRPr>
          </a:p>
        </p:txBody>
      </p:sp>
      <p:sp>
        <p:nvSpPr>
          <p:cNvPr id="12" name="Rectangle 11">
            <a:extLst>
              <a:ext uri="{FF2B5EF4-FFF2-40B4-BE49-F238E27FC236}">
                <a16:creationId xmlns:a16="http://schemas.microsoft.com/office/drawing/2014/main" id="{326E8D31-4CC3-D27C-478D-4422ABA0830A}"/>
              </a:ext>
            </a:extLst>
          </p:cNvPr>
          <p:cNvSpPr/>
          <p:nvPr/>
        </p:nvSpPr>
        <p:spPr>
          <a:xfrm>
            <a:off x="3662838" y="2170176"/>
            <a:ext cx="4438052" cy="584775"/>
          </a:xfrm>
          <a:prstGeom prst="rect">
            <a:avLst/>
          </a:prstGeom>
        </p:spPr>
        <p:txBody>
          <a:bodyPr wrap="square">
            <a:spAutoFit/>
          </a:bodyPr>
          <a:lstStyle/>
          <a:p>
            <a:pPr algn="r"/>
            <a:r>
              <a:rPr lang="en-US" sz="3200" b="1" dirty="0" err="1"/>
              <a:t>ucl.scienceopen.com</a:t>
            </a:r>
            <a:endParaRPr lang="en-US" sz="2400" b="1" dirty="0"/>
          </a:p>
        </p:txBody>
      </p:sp>
      <p:pic>
        <p:nvPicPr>
          <p:cNvPr id="13" name="Picture 12" descr="Shape&#10;&#10;Description automatically generated with low confidence">
            <a:extLst>
              <a:ext uri="{FF2B5EF4-FFF2-40B4-BE49-F238E27FC236}">
                <a16:creationId xmlns:a16="http://schemas.microsoft.com/office/drawing/2014/main" id="{4A15ADF9-4D98-7AC8-B7EF-9233276584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446" y="2939884"/>
            <a:ext cx="1610835" cy="1610835"/>
          </a:xfrm>
          <a:prstGeom prst="rect">
            <a:avLst/>
          </a:prstGeom>
        </p:spPr>
      </p:pic>
      <p:sp>
        <p:nvSpPr>
          <p:cNvPr id="14" name="Subtitle 2">
            <a:extLst>
              <a:ext uri="{FF2B5EF4-FFF2-40B4-BE49-F238E27FC236}">
                <a16:creationId xmlns:a16="http://schemas.microsoft.com/office/drawing/2014/main" id="{3B040229-7539-3704-D705-1EE7304D2F91}"/>
              </a:ext>
            </a:extLst>
          </p:cNvPr>
          <p:cNvSpPr txBox="1">
            <a:spLocks/>
          </p:cNvSpPr>
          <p:nvPr/>
        </p:nvSpPr>
        <p:spPr bwMode="auto">
          <a:xfrm>
            <a:off x="1764765" y="1301340"/>
            <a:ext cx="8490695" cy="68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noAutofit/>
          </a:bodyPr>
          <a:lstStyle>
            <a:lvl1pPr marL="0" indent="0" algn="l" rtl="0" eaLnBrk="0" fontAlgn="base" hangingPunct="0">
              <a:spcBef>
                <a:spcPct val="20000"/>
              </a:spcBef>
              <a:spcAft>
                <a:spcPct val="0"/>
              </a:spcAft>
              <a:buFontTx/>
              <a:buNone/>
              <a:defRPr sz="2000" baseline="0">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fontAlgn="base">
              <a:spcBef>
                <a:spcPct val="20000"/>
              </a:spcBef>
              <a:spcAft>
                <a:spcPct val="0"/>
              </a:spcAft>
              <a:buNone/>
              <a:defRPr sz="1600">
                <a:solidFill>
                  <a:schemeClr val="tx1"/>
                </a:solidFill>
                <a:latin typeface="+mn-lt"/>
              </a:defRPr>
            </a:lvl6pPr>
            <a:lvl7pPr marL="2743200" indent="0" algn="ctr" rtl="0" fontAlgn="base">
              <a:spcBef>
                <a:spcPct val="20000"/>
              </a:spcBef>
              <a:spcAft>
                <a:spcPct val="0"/>
              </a:spcAft>
              <a:buNone/>
              <a:defRPr sz="1600">
                <a:solidFill>
                  <a:schemeClr val="tx1"/>
                </a:solidFill>
                <a:latin typeface="+mn-lt"/>
              </a:defRPr>
            </a:lvl7pPr>
            <a:lvl8pPr marL="3200400" indent="0" algn="ctr" rtl="0" fontAlgn="base">
              <a:spcBef>
                <a:spcPct val="20000"/>
              </a:spcBef>
              <a:spcAft>
                <a:spcPct val="0"/>
              </a:spcAft>
              <a:buNone/>
              <a:defRPr sz="1600">
                <a:solidFill>
                  <a:schemeClr val="tx1"/>
                </a:solidFill>
                <a:latin typeface="+mn-lt"/>
              </a:defRPr>
            </a:lvl8pPr>
            <a:lvl9pPr marL="3657600" indent="0" algn="ctr" rtl="0" fontAlgn="base">
              <a:spcBef>
                <a:spcPct val="20000"/>
              </a:spcBef>
              <a:spcAft>
                <a:spcPct val="0"/>
              </a:spcAft>
              <a:buNone/>
              <a:defRPr sz="1600">
                <a:solidFill>
                  <a:schemeClr val="tx1"/>
                </a:solidFill>
                <a:latin typeface="+mn-lt"/>
              </a:defRPr>
            </a:lvl9pPr>
          </a:lstStyle>
          <a:p>
            <a:pPr algn="ctr"/>
            <a:r>
              <a:rPr lang="en-US" sz="6000" kern="0" dirty="0">
                <a:solidFill>
                  <a:srgbClr val="93272C"/>
                </a:solidFill>
              </a:rPr>
              <a:t>Accepting submissions</a:t>
            </a:r>
          </a:p>
        </p:txBody>
      </p:sp>
    </p:spTree>
    <p:extLst>
      <p:ext uri="{BB962C8B-B14F-4D97-AF65-F5344CB8AC3E}">
        <p14:creationId xmlns:p14="http://schemas.microsoft.com/office/powerpoint/2010/main" val="156476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9614" y="1956033"/>
            <a:ext cx="5212080" cy="3311292"/>
          </a:xfrm>
        </p:spPr>
        <p:txBody>
          <a:bodyPr/>
          <a:lstStyle/>
          <a:p>
            <a:pPr marL="0" lvl="0" indent="0">
              <a:buNone/>
            </a:pPr>
            <a:r>
              <a:rPr lang="en-GB" b="1" dirty="0"/>
              <a:t>Free</a:t>
            </a:r>
            <a:r>
              <a:rPr lang="en-GB" dirty="0"/>
              <a:t> for UCL staff to publish in!</a:t>
            </a:r>
          </a:p>
          <a:p>
            <a:pPr marL="0" lvl="0" indent="0">
              <a:buNone/>
            </a:pPr>
            <a:endParaRPr lang="en-GB" dirty="0"/>
          </a:p>
          <a:p>
            <a:pPr marL="0" indent="0">
              <a:buNone/>
            </a:pPr>
            <a:r>
              <a:rPr lang="en-GB" dirty="0"/>
              <a:t>Is a new, open and transparent, open access journal where high-impact disciplinary and multidisciplinary research is published that showcases radical and critical thinking on real-world issues, with the overall aim of benefitting humanity.</a:t>
            </a:r>
          </a:p>
        </p:txBody>
      </p:sp>
      <p:sp>
        <p:nvSpPr>
          <p:cNvPr id="8" name="Content Placeholder 7">
            <a:extLst>
              <a:ext uri="{FF2B5EF4-FFF2-40B4-BE49-F238E27FC236}">
                <a16:creationId xmlns:a16="http://schemas.microsoft.com/office/drawing/2014/main" id="{33D38C40-88D4-41E5-A4A4-1252E7CDA26E}"/>
              </a:ext>
            </a:extLst>
          </p:cNvPr>
          <p:cNvSpPr>
            <a:spLocks noGrp="1"/>
          </p:cNvSpPr>
          <p:nvPr>
            <p:ph sz="half" idx="2"/>
          </p:nvPr>
        </p:nvSpPr>
        <p:spPr>
          <a:xfrm>
            <a:off x="5943600" y="1392572"/>
            <a:ext cx="5212080" cy="4890782"/>
          </a:xfrm>
        </p:spPr>
        <p:txBody>
          <a:bodyPr/>
          <a:lstStyle/>
          <a:p>
            <a:pPr marL="0" indent="0" algn="l" fontAlgn="base">
              <a:buNone/>
            </a:pPr>
            <a:r>
              <a:rPr lang="en-GB" sz="2000" b="0" i="0" dirty="0">
                <a:solidFill>
                  <a:srgbClr val="000000"/>
                </a:solidFill>
                <a:effectLst/>
                <a:latin typeface="Arial" panose="020B0604020202020204" pitchFamily="34" charset="0"/>
              </a:rPr>
              <a:t>The journal’s </a:t>
            </a:r>
            <a:r>
              <a:rPr lang="en-GB" sz="2000" b="1" i="0" dirty="0">
                <a:solidFill>
                  <a:srgbClr val="000000"/>
                </a:solidFill>
                <a:effectLst/>
                <a:latin typeface="Arial" panose="020B0604020202020204" pitchFamily="34" charset="0"/>
              </a:rPr>
              <a:t>scope</a:t>
            </a:r>
            <a:r>
              <a:rPr lang="en-GB" sz="2000" b="0" i="0" dirty="0">
                <a:solidFill>
                  <a:srgbClr val="000000"/>
                </a:solidFill>
                <a:effectLst/>
                <a:latin typeface="Arial" panose="020B0604020202020204" pitchFamily="34" charset="0"/>
              </a:rPr>
              <a:t> covers </a:t>
            </a:r>
            <a:br>
              <a:rPr lang="en-GB" sz="2000" b="0" i="0" dirty="0">
                <a:solidFill>
                  <a:srgbClr val="000000"/>
                </a:solidFill>
                <a:effectLst/>
                <a:latin typeface="Arial" panose="020B0604020202020204" pitchFamily="34" charset="0"/>
              </a:rPr>
            </a:br>
            <a:r>
              <a:rPr lang="en-GB" sz="2000" b="0" i="0" dirty="0">
                <a:solidFill>
                  <a:srgbClr val="000000"/>
                </a:solidFill>
                <a:effectLst/>
                <a:latin typeface="Arial" panose="020B0604020202020204" pitchFamily="34" charset="0"/>
              </a:rPr>
              <a:t>environment-related studies linked to: </a:t>
            </a:r>
            <a:endParaRPr lang="en-GB" sz="2800" dirty="0"/>
          </a:p>
          <a:p>
            <a:pPr marL="342900" lvl="0" indent="-342900">
              <a:buFont typeface="+mj-lt"/>
              <a:buAutoNum type="arabicPeriod"/>
            </a:pPr>
            <a:r>
              <a:rPr lang="en-GB" sz="1400" dirty="0"/>
              <a:t>Past, present, and future environmental processes and characteristics viewed from a theoretical, observational, or experimental perspective.</a:t>
            </a:r>
          </a:p>
          <a:p>
            <a:pPr marL="342900" lvl="0" indent="-342900">
              <a:buFont typeface="+mj-lt"/>
              <a:buAutoNum type="arabicPeriod"/>
            </a:pPr>
            <a:r>
              <a:rPr lang="en-GB" sz="1400" dirty="0"/>
              <a:t>The planet’s environments, including those in which people live </a:t>
            </a:r>
          </a:p>
          <a:p>
            <a:pPr marL="342900" lvl="0" indent="-342900">
              <a:buFont typeface="+mj-lt"/>
              <a:buAutoNum type="arabicPeriod"/>
            </a:pPr>
            <a:r>
              <a:rPr lang="en-GB" sz="1400" dirty="0"/>
              <a:t>Interactions between the environment and people’s wellbeing and health, including the impacts and management of pollution or disease mediated via the environment </a:t>
            </a:r>
          </a:p>
          <a:p>
            <a:pPr marL="342900" lvl="0" indent="-342900">
              <a:buFont typeface="+mj-lt"/>
              <a:buAutoNum type="arabicPeriod"/>
            </a:pPr>
            <a:r>
              <a:rPr lang="en-GB" sz="1400" dirty="0"/>
              <a:t>Policies, decisions, behaviours, mechanisms, and approaches to the way the environment and its resources are managed, including those dealing with the evidence linked to global challenges such as Climate Change, Biodiversity Loss and overall Environmental Degradation as well as to international endeavours related to the One Health, Planetary Health/Limits and Sustainable Development </a:t>
            </a:r>
          </a:p>
          <a:p>
            <a:pPr marL="342900" lvl="0" indent="-342900">
              <a:buFont typeface="+mj-lt"/>
              <a:buAutoNum type="arabicPeriod"/>
            </a:pPr>
            <a:r>
              <a:rPr lang="en-GB" sz="1400" dirty="0"/>
              <a:t>Research methods and approaches, the development and management of databases and the development and work of networks. </a:t>
            </a:r>
          </a:p>
          <a:p>
            <a:pPr marL="0" lvl="0" indent="0">
              <a:buNone/>
            </a:pPr>
            <a:r>
              <a:rPr lang="en-GB" sz="1200" dirty="0"/>
              <a:t>Read more here </a:t>
            </a:r>
            <a:r>
              <a:rPr lang="en-GB" sz="1200" dirty="0">
                <a:hlinkClick r:id="rId2"/>
              </a:rPr>
              <a:t>https://ucl-about.scienceopen.com/aims-and-scope</a:t>
            </a:r>
            <a:r>
              <a:rPr lang="en-GB" sz="1200" dirty="0"/>
              <a:t> </a:t>
            </a:r>
          </a:p>
        </p:txBody>
      </p:sp>
    </p:spTree>
    <p:extLst>
      <p:ext uri="{BB962C8B-B14F-4D97-AF65-F5344CB8AC3E}">
        <p14:creationId xmlns:p14="http://schemas.microsoft.com/office/powerpoint/2010/main" val="380035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1A45349F-E01C-CC73-0D59-89679644F009}"/>
              </a:ext>
            </a:extLst>
          </p:cNvPr>
          <p:cNvPicPr>
            <a:picLocks noChangeAspect="1"/>
          </p:cNvPicPr>
          <p:nvPr/>
        </p:nvPicPr>
        <p:blipFill>
          <a:blip r:embed="rId2"/>
          <a:stretch>
            <a:fillRect/>
          </a:stretch>
        </p:blipFill>
        <p:spPr>
          <a:xfrm>
            <a:off x="0" y="381000"/>
            <a:ext cx="12192000" cy="6096000"/>
          </a:xfrm>
          <a:prstGeom prst="rect">
            <a:avLst/>
          </a:prstGeom>
        </p:spPr>
      </p:pic>
    </p:spTree>
    <p:extLst>
      <p:ext uri="{BB962C8B-B14F-4D97-AF65-F5344CB8AC3E}">
        <p14:creationId xmlns:p14="http://schemas.microsoft.com/office/powerpoint/2010/main" val="350684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1F836D27-FF1D-5980-ED5B-CA85949A1F09}"/>
              </a:ext>
            </a:extLst>
          </p:cNvPr>
          <p:cNvPicPr>
            <a:picLocks noChangeAspect="1"/>
          </p:cNvPicPr>
          <p:nvPr/>
        </p:nvPicPr>
        <p:blipFill>
          <a:blip r:embed="rId2"/>
          <a:stretch>
            <a:fillRect/>
          </a:stretch>
        </p:blipFill>
        <p:spPr>
          <a:xfrm>
            <a:off x="0" y="381000"/>
            <a:ext cx="12192000" cy="6096000"/>
          </a:xfrm>
          <a:prstGeom prst="rect">
            <a:avLst/>
          </a:prstGeom>
        </p:spPr>
      </p:pic>
    </p:spTree>
    <p:extLst>
      <p:ext uri="{BB962C8B-B14F-4D97-AF65-F5344CB8AC3E}">
        <p14:creationId xmlns:p14="http://schemas.microsoft.com/office/powerpoint/2010/main" val="649100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B9036D71-A1D2-33BE-C540-ECA47BF7F799}"/>
              </a:ext>
            </a:extLst>
          </p:cNvPr>
          <p:cNvPicPr>
            <a:picLocks noChangeAspect="1"/>
          </p:cNvPicPr>
          <p:nvPr/>
        </p:nvPicPr>
        <p:blipFill>
          <a:blip r:embed="rId2"/>
          <a:stretch>
            <a:fillRect/>
          </a:stretch>
        </p:blipFill>
        <p:spPr>
          <a:xfrm>
            <a:off x="0" y="381000"/>
            <a:ext cx="12192000" cy="6096000"/>
          </a:xfrm>
          <a:prstGeom prst="rect">
            <a:avLst/>
          </a:prstGeom>
        </p:spPr>
      </p:pic>
    </p:spTree>
    <p:extLst>
      <p:ext uri="{BB962C8B-B14F-4D97-AF65-F5344CB8AC3E}">
        <p14:creationId xmlns:p14="http://schemas.microsoft.com/office/powerpoint/2010/main" val="175774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C18B33D-84F7-27E0-D3DB-840ADBE1BBCB}"/>
              </a:ext>
            </a:extLst>
          </p:cNvPr>
          <p:cNvSpPr>
            <a:spLocks noGrp="1"/>
          </p:cNvSpPr>
          <p:nvPr>
            <p:ph idx="1"/>
          </p:nvPr>
        </p:nvSpPr>
        <p:spPr>
          <a:xfrm>
            <a:off x="787400" y="1774825"/>
            <a:ext cx="10515600" cy="4351338"/>
          </a:xfrm>
        </p:spPr>
        <p:txBody>
          <a:bodyPr vert="horz" lIns="91440" tIns="45720" rIns="91440" bIns="45720" rtlCol="0" anchor="t">
            <a:normAutofit lnSpcReduction="10000"/>
          </a:bodyPr>
          <a:lstStyle/>
          <a:p>
            <a:pPr marL="0" indent="0" algn="ctr">
              <a:buNone/>
            </a:pPr>
            <a:endParaRPr lang="en-GB" sz="4000" dirty="0">
              <a:cs typeface="Calibri"/>
            </a:endParaRPr>
          </a:p>
          <a:p>
            <a:pPr marL="0" indent="0" algn="ctr">
              <a:buNone/>
            </a:pPr>
            <a:r>
              <a:rPr lang="en-GB" sz="4000" dirty="0">
                <a:ea typeface="+mn-lt"/>
                <a:cs typeface="+mn-lt"/>
              </a:rPr>
              <a:t>connect, facilitate, and sustain research collaborations</a:t>
            </a:r>
            <a:endParaRPr lang="en-GB">
              <a:ea typeface="+mn-lt"/>
              <a:cs typeface="+mn-lt"/>
            </a:endParaRPr>
          </a:p>
          <a:p>
            <a:pPr marL="0" indent="0" algn="ctr">
              <a:buNone/>
            </a:pPr>
            <a:endParaRPr lang="en-GB" sz="4000" dirty="0">
              <a:cs typeface="Calibri"/>
            </a:endParaRPr>
          </a:p>
          <a:p>
            <a:pPr marL="3657600" lvl="8">
              <a:buNone/>
            </a:pPr>
            <a:r>
              <a:rPr lang="en-GB" sz="4000" b="1" dirty="0">
                <a:ea typeface="+mn-lt"/>
                <a:cs typeface="+mn-lt"/>
              </a:rPr>
              <a:t>Collaborate </a:t>
            </a:r>
            <a:endParaRPr lang="en-US" sz="4000">
              <a:ea typeface="+mn-lt"/>
              <a:cs typeface="+mn-lt"/>
            </a:endParaRPr>
          </a:p>
          <a:p>
            <a:pPr marL="3657600" lvl="8">
              <a:buNone/>
            </a:pPr>
            <a:r>
              <a:rPr lang="en-GB" sz="4000" b="1" dirty="0">
                <a:ea typeface="+mn-lt"/>
                <a:cs typeface="+mn-lt"/>
              </a:rPr>
              <a:t>Communicate</a:t>
            </a:r>
            <a:endParaRPr lang="en-US" sz="4000">
              <a:ea typeface="+mn-lt"/>
              <a:cs typeface="+mn-lt"/>
            </a:endParaRPr>
          </a:p>
          <a:p>
            <a:pPr marL="3657600" lvl="8">
              <a:buNone/>
            </a:pPr>
            <a:r>
              <a:rPr lang="en-GB" sz="4000" b="1" dirty="0">
                <a:ea typeface="+mn-lt"/>
                <a:cs typeface="+mn-lt"/>
              </a:rPr>
              <a:t>Create</a:t>
            </a:r>
            <a:endParaRPr lang="en-GB" sz="4000">
              <a:cs typeface="Calibri" panose="020F0502020204030204"/>
            </a:endParaRPr>
          </a:p>
        </p:txBody>
      </p:sp>
      <p:sp>
        <p:nvSpPr>
          <p:cNvPr id="8" name="Title 7">
            <a:extLst>
              <a:ext uri="{FF2B5EF4-FFF2-40B4-BE49-F238E27FC236}">
                <a16:creationId xmlns:a16="http://schemas.microsoft.com/office/drawing/2014/main" id="{1F896EA1-A9EE-3520-94F2-2ACD9FF17453}"/>
              </a:ext>
            </a:extLst>
          </p:cNvPr>
          <p:cNvSpPr>
            <a:spLocks noGrp="1"/>
          </p:cNvSpPr>
          <p:nvPr>
            <p:ph type="title"/>
          </p:nvPr>
        </p:nvSpPr>
        <p:spPr/>
        <p:txBody>
          <a:bodyPr/>
          <a:lstStyle/>
          <a:p>
            <a:pPr algn="ctr"/>
            <a:r>
              <a:rPr lang="en-GB" dirty="0">
                <a:cs typeface="Calibri Light"/>
              </a:rPr>
              <a:t>The BE-Well Network aims to</a:t>
            </a:r>
          </a:p>
        </p:txBody>
      </p:sp>
    </p:spTree>
    <p:extLst>
      <p:ext uri="{BB962C8B-B14F-4D97-AF65-F5344CB8AC3E}">
        <p14:creationId xmlns:p14="http://schemas.microsoft.com/office/powerpoint/2010/main" val="276712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E72E-20DC-BCB0-18F7-1F4E1FE63057}"/>
              </a:ext>
            </a:extLst>
          </p:cNvPr>
          <p:cNvSpPr>
            <a:spLocks noGrp="1"/>
          </p:cNvSpPr>
          <p:nvPr>
            <p:ph type="title"/>
          </p:nvPr>
        </p:nvSpPr>
        <p:spPr/>
        <p:txBody>
          <a:bodyPr/>
          <a:lstStyle/>
          <a:p>
            <a:pPr algn="ctr"/>
            <a:r>
              <a:rPr lang="en-GB" dirty="0" err="1"/>
              <a:t>Menti.com</a:t>
            </a:r>
            <a:endParaRPr lang="en-GB" dirty="0"/>
          </a:p>
        </p:txBody>
      </p:sp>
      <p:pic>
        <p:nvPicPr>
          <p:cNvPr id="5" name="Content Placeholder 4" descr="Qr code&#10;&#10;Description automatically generated">
            <a:extLst>
              <a:ext uri="{FF2B5EF4-FFF2-40B4-BE49-F238E27FC236}">
                <a16:creationId xmlns:a16="http://schemas.microsoft.com/office/drawing/2014/main" id="{65C949CE-7A2D-118E-CF7E-44C767FA7171}"/>
              </a:ext>
            </a:extLst>
          </p:cNvPr>
          <p:cNvPicPr>
            <a:picLocks noGrp="1" noChangeAspect="1"/>
          </p:cNvPicPr>
          <p:nvPr>
            <p:ph idx="1"/>
          </p:nvPr>
        </p:nvPicPr>
        <p:blipFill>
          <a:blip r:embed="rId2"/>
          <a:stretch>
            <a:fillRect/>
          </a:stretch>
        </p:blipFill>
        <p:spPr>
          <a:xfrm>
            <a:off x="3920331" y="2294255"/>
            <a:ext cx="4351338" cy="4351338"/>
          </a:xfrm>
        </p:spPr>
      </p:pic>
      <p:sp>
        <p:nvSpPr>
          <p:cNvPr id="6" name="TextBox 5">
            <a:extLst>
              <a:ext uri="{FF2B5EF4-FFF2-40B4-BE49-F238E27FC236}">
                <a16:creationId xmlns:a16="http://schemas.microsoft.com/office/drawing/2014/main" id="{1F22CA6B-19C1-DA2C-82D1-28659BAD589A}"/>
              </a:ext>
            </a:extLst>
          </p:cNvPr>
          <p:cNvSpPr txBox="1"/>
          <p:nvPr/>
        </p:nvSpPr>
        <p:spPr>
          <a:xfrm>
            <a:off x="5123618" y="1887567"/>
            <a:ext cx="1944763" cy="584775"/>
          </a:xfrm>
          <a:prstGeom prst="rect">
            <a:avLst/>
          </a:prstGeom>
          <a:noFill/>
        </p:spPr>
        <p:txBody>
          <a:bodyPr wrap="none" rtlCol="0">
            <a:spAutoFit/>
          </a:bodyPr>
          <a:lstStyle/>
          <a:p>
            <a:r>
              <a:rPr lang="en-GB" sz="3200" b="1" dirty="0">
                <a:solidFill>
                  <a:srgbClr val="C00000"/>
                </a:solidFill>
              </a:rPr>
              <a:t>4968 5783</a:t>
            </a:r>
            <a:endParaRPr lang="en-GB" sz="3200" dirty="0">
              <a:solidFill>
                <a:srgbClr val="C00000"/>
              </a:solidFill>
            </a:endParaRPr>
          </a:p>
        </p:txBody>
      </p:sp>
    </p:spTree>
    <p:extLst>
      <p:ext uri="{BB962C8B-B14F-4D97-AF65-F5344CB8AC3E}">
        <p14:creationId xmlns:p14="http://schemas.microsoft.com/office/powerpoint/2010/main" val="240294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BB0ACE1-BC15-7552-B52F-F2B1363F7074}"/>
              </a:ext>
            </a:extLst>
          </p:cNvPr>
          <p:cNvSpPr>
            <a:spLocks noGrp="1" noChangeArrowheads="1"/>
          </p:cNvSpPr>
          <p:nvPr>
            <p:ph type="ctrTitle"/>
          </p:nvPr>
        </p:nvSpPr>
        <p:spPr>
          <a:xfrm>
            <a:off x="1858963" y="1700214"/>
            <a:ext cx="8496300" cy="1368425"/>
          </a:xfrm>
        </p:spPr>
        <p:txBody>
          <a:bodyPr/>
          <a:lstStyle/>
          <a:p>
            <a:pPr algn="ctr"/>
            <a:r>
              <a:rPr lang="en-GB" altLang="en-US" sz="2800"/>
              <a:t>BE-Wellbeing Research: Overview of Funding Landscape for Interdisciplinary Research Collaborations</a:t>
            </a:r>
          </a:p>
        </p:txBody>
      </p:sp>
      <p:sp>
        <p:nvSpPr>
          <p:cNvPr id="4099" name="Subtitle 2">
            <a:extLst>
              <a:ext uri="{FF2B5EF4-FFF2-40B4-BE49-F238E27FC236}">
                <a16:creationId xmlns:a16="http://schemas.microsoft.com/office/drawing/2014/main" id="{0AD95E3B-398D-E465-699F-C7C2D4493DE0}"/>
              </a:ext>
            </a:extLst>
          </p:cNvPr>
          <p:cNvSpPr>
            <a:spLocks noGrp="1" noChangeArrowheads="1"/>
          </p:cNvSpPr>
          <p:nvPr>
            <p:ph type="subTitle" idx="1"/>
          </p:nvPr>
        </p:nvSpPr>
        <p:spPr>
          <a:xfrm>
            <a:off x="1847850" y="2636838"/>
            <a:ext cx="8496300" cy="3529012"/>
          </a:xfrm>
        </p:spPr>
        <p:txBody>
          <a:bodyPr/>
          <a:lstStyle/>
          <a:p>
            <a:pPr algn="r"/>
            <a:endParaRPr lang="en-GB" altLang="en-US"/>
          </a:p>
          <a:p>
            <a:pPr algn="ctr"/>
            <a:r>
              <a:rPr lang="en-GB" altLang="en-US" sz="3000"/>
              <a:t>Wednesday 20 April 2022</a:t>
            </a:r>
          </a:p>
          <a:p>
            <a:pPr algn="ctr"/>
            <a:endParaRPr lang="en-GB" altLang="en-US" sz="1800"/>
          </a:p>
          <a:p>
            <a:pPr algn="ctr"/>
            <a:r>
              <a:rPr lang="en-GB" altLang="en-US" sz="2600" b="1"/>
              <a:t>Jacob Leveridge</a:t>
            </a:r>
          </a:p>
          <a:p>
            <a:pPr algn="ctr"/>
            <a:r>
              <a:rPr lang="en-GB" altLang="en-US" sz="2000"/>
              <a:t>Deputy Director of Research Facilitation (SLASH &amp; IOE)</a:t>
            </a:r>
          </a:p>
          <a:p>
            <a:pPr algn="ctr"/>
            <a:r>
              <a:rPr lang="en-GB" altLang="en-US" sz="2000"/>
              <a:t>UCL Research, Innovation &amp; Global Engagement (RIGE)</a:t>
            </a:r>
          </a:p>
          <a:p>
            <a:pPr algn="ctr"/>
            <a:r>
              <a:rPr lang="en-GB" altLang="en-US" sz="2000">
                <a:hlinkClick r:id="rId3"/>
              </a:rPr>
              <a:t>j.leveridge@ucl.ac.uk</a:t>
            </a:r>
            <a:r>
              <a:rPr lang="en-GB" altLang="en-US" sz="2000"/>
              <a:t> </a:t>
            </a:r>
          </a:p>
          <a:p>
            <a:pPr algn="ctr"/>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8E9C537-47B7-75B3-9660-C9E1454835D0}"/>
              </a:ext>
            </a:extLst>
          </p:cNvPr>
          <p:cNvSpPr>
            <a:spLocks noGrp="1" noChangeArrowheads="1"/>
          </p:cNvSpPr>
          <p:nvPr>
            <p:ph type="title" idx="4294967295"/>
          </p:nvPr>
        </p:nvSpPr>
        <p:spPr>
          <a:xfrm>
            <a:off x="1855789" y="765176"/>
            <a:ext cx="8561387" cy="1223963"/>
          </a:xfrm>
        </p:spPr>
        <p:txBody>
          <a:bodyPr/>
          <a:lstStyle/>
          <a:p>
            <a:pPr eaLnBrk="1" hangingPunct="1"/>
            <a:r>
              <a:rPr lang="en-GB" altLang="en-US" sz="2800"/>
              <a:t>Focus</a:t>
            </a:r>
            <a:endParaRPr lang="en-US" altLang="en-US" sz="2800"/>
          </a:p>
        </p:txBody>
      </p:sp>
      <p:sp>
        <p:nvSpPr>
          <p:cNvPr id="6147" name="Rectangle 3">
            <a:extLst>
              <a:ext uri="{FF2B5EF4-FFF2-40B4-BE49-F238E27FC236}">
                <a16:creationId xmlns:a16="http://schemas.microsoft.com/office/drawing/2014/main" id="{531E8AB1-CF2D-1A2E-F5AF-5EF2D08357C7}"/>
              </a:ext>
            </a:extLst>
          </p:cNvPr>
          <p:cNvSpPr>
            <a:spLocks noGrp="1" noChangeArrowheads="1"/>
          </p:cNvSpPr>
          <p:nvPr>
            <p:ph type="body" idx="4294967295"/>
          </p:nvPr>
        </p:nvSpPr>
        <p:spPr>
          <a:xfrm>
            <a:off x="1973263" y="1781176"/>
            <a:ext cx="8324850" cy="5076825"/>
          </a:xfrm>
        </p:spPr>
        <p:txBody>
          <a:bodyPr/>
          <a:lstStyle/>
          <a:p>
            <a:pPr eaLnBrk="1" hangingPunct="1"/>
            <a:r>
              <a:rPr lang="en-GB" altLang="en-US" sz="3600" b="1"/>
              <a:t>UKRI/Research Councils</a:t>
            </a:r>
          </a:p>
          <a:p>
            <a:pPr eaLnBrk="1" hangingPunct="1"/>
            <a:r>
              <a:rPr lang="en-GB" altLang="en-US" sz="3600" b="1"/>
              <a:t>Wellcome Trust</a:t>
            </a:r>
          </a:p>
          <a:p>
            <a:pPr eaLnBrk="1" hangingPunct="1"/>
            <a:r>
              <a:rPr lang="en-GB" altLang="en-US" sz="2600" b="1"/>
              <a:t>Leverhulme Trust</a:t>
            </a:r>
          </a:p>
          <a:p>
            <a:pPr eaLnBrk="1" hangingPunct="1"/>
            <a:r>
              <a:rPr lang="en-GB" altLang="en-US" sz="2600" b="1"/>
              <a:t>Nuffield Foundation</a:t>
            </a:r>
          </a:p>
          <a:p>
            <a:pPr eaLnBrk="1" hangingPunct="1"/>
            <a:r>
              <a:rPr lang="en-GB" altLang="en-US" sz="2600" b="1"/>
              <a:t>National Institute for Health Research (NIHR)</a:t>
            </a:r>
          </a:p>
          <a:p>
            <a:pPr eaLnBrk="1" hangingPunct="1"/>
            <a:endParaRPr lang="en-GB" altLang="en-US" sz="19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A808514-D177-3D65-E3A2-AADD70113238}"/>
              </a:ext>
            </a:extLst>
          </p:cNvPr>
          <p:cNvSpPr>
            <a:spLocks noGrp="1" noChangeArrowheads="1"/>
          </p:cNvSpPr>
          <p:nvPr>
            <p:ph type="title" idx="4294967295"/>
          </p:nvPr>
        </p:nvSpPr>
        <p:spPr>
          <a:xfrm>
            <a:off x="1855789" y="765176"/>
            <a:ext cx="8561387" cy="1223963"/>
          </a:xfrm>
        </p:spPr>
        <p:txBody>
          <a:bodyPr/>
          <a:lstStyle/>
          <a:p>
            <a:pPr eaLnBrk="1" hangingPunct="1"/>
            <a:r>
              <a:rPr lang="en-GB" altLang="en-US" sz="2800"/>
              <a:t>UKRI/Research Councils</a:t>
            </a:r>
            <a:endParaRPr lang="en-US" altLang="en-US" sz="2800"/>
          </a:p>
        </p:txBody>
      </p:sp>
      <p:sp>
        <p:nvSpPr>
          <p:cNvPr id="8195" name="Rectangle 3">
            <a:extLst>
              <a:ext uri="{FF2B5EF4-FFF2-40B4-BE49-F238E27FC236}">
                <a16:creationId xmlns:a16="http://schemas.microsoft.com/office/drawing/2014/main" id="{82B78430-EE97-952D-1C68-0E556D48D4A8}"/>
              </a:ext>
            </a:extLst>
          </p:cNvPr>
          <p:cNvSpPr>
            <a:spLocks noGrp="1" noChangeArrowheads="1"/>
          </p:cNvSpPr>
          <p:nvPr>
            <p:ph type="body" idx="4294967295"/>
          </p:nvPr>
        </p:nvSpPr>
        <p:spPr>
          <a:xfrm>
            <a:off x="1774825" y="1376364"/>
            <a:ext cx="8561388" cy="5076825"/>
          </a:xfrm>
        </p:spPr>
        <p:txBody>
          <a:bodyPr/>
          <a:lstStyle/>
          <a:p>
            <a:pPr eaLnBrk="1" hangingPunct="1"/>
            <a:r>
              <a:rPr lang="en-GB" altLang="en-US" sz="2000" b="1"/>
              <a:t>AHRC, EPSRC, ESRC, MRC </a:t>
            </a:r>
            <a:r>
              <a:rPr lang="en-GB" altLang="en-US" sz="2000"/>
              <a:t>(plus BBSRC, NERC, STFC)</a:t>
            </a:r>
            <a:endParaRPr lang="en-GB" altLang="en-US" sz="2000" b="1"/>
          </a:p>
          <a:p>
            <a:pPr eaLnBrk="1" hangingPunct="1"/>
            <a:r>
              <a:rPr lang="en-GB" altLang="en-US" sz="2000" b="1"/>
              <a:t>Cross-Council Remit Agreement </a:t>
            </a:r>
            <a:r>
              <a:rPr lang="en-GB" altLang="en-US" sz="2000"/>
              <a:t>for responsive-mode research grant or fellowship applications</a:t>
            </a:r>
          </a:p>
          <a:p>
            <a:pPr eaLnBrk="1" hangingPunct="1"/>
            <a:r>
              <a:rPr lang="en-GB" altLang="en-US" sz="2000" b="1"/>
              <a:t>Submit to ‘Lead Council’, min 51% of remit/scope</a:t>
            </a:r>
          </a:p>
          <a:p>
            <a:pPr eaLnBrk="1" hangingPunct="1"/>
            <a:r>
              <a:rPr lang="en-GB" altLang="en-US" sz="2000" b="1"/>
              <a:t>If research remit/scope min 10% other Council remits, project deemed to be cross-Council/cross-remit</a:t>
            </a:r>
          </a:p>
          <a:p>
            <a:pPr eaLnBrk="1" hangingPunct="1"/>
            <a:r>
              <a:rPr lang="en-GB" altLang="en-US" sz="2000"/>
              <a:t>Lead Council will select appropriate mix of peer reviewers, from across relevant research domains</a:t>
            </a:r>
          </a:p>
          <a:p>
            <a:pPr eaLnBrk="1" hangingPunct="1"/>
            <a:r>
              <a:rPr lang="en-GB" altLang="en-US" sz="2000" b="1"/>
              <a:t>Research grants most obvious scope for interdisc research collaborations as can have co-Is from other disciplines</a:t>
            </a:r>
            <a:r>
              <a:rPr lang="en-GB" altLang="en-US" sz="2000"/>
              <a:t>, typically up to £1m for up to 5 yrs</a:t>
            </a:r>
          </a:p>
          <a:p>
            <a:pPr eaLnBrk="1" hangingPunct="1"/>
            <a:r>
              <a:rPr lang="en-GB" altLang="en-US" sz="2000" b="1"/>
              <a:t>Impact beyond academy important consideration</a:t>
            </a:r>
          </a:p>
          <a:p>
            <a:pPr eaLnBrk="1" hangingPunct="1"/>
            <a:r>
              <a:rPr lang="en-GB" altLang="en-US" sz="2000" b="1"/>
              <a:t>Look out for cross-Council calls for research on particular topics</a:t>
            </a:r>
          </a:p>
          <a:p>
            <a:pPr eaLnBrk="1" hangingPunct="1"/>
            <a:endParaRPr lang="en-GB" altLang="en-US" sz="19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0E6DD9A-7F3A-A193-FA47-31EB00987FEB}"/>
              </a:ext>
            </a:extLst>
          </p:cNvPr>
          <p:cNvSpPr>
            <a:spLocks noGrp="1" noChangeArrowheads="1"/>
          </p:cNvSpPr>
          <p:nvPr>
            <p:ph type="title" idx="4294967295"/>
          </p:nvPr>
        </p:nvSpPr>
        <p:spPr>
          <a:xfrm>
            <a:off x="1855789" y="765175"/>
            <a:ext cx="8561387" cy="1296988"/>
          </a:xfrm>
        </p:spPr>
        <p:txBody>
          <a:bodyPr/>
          <a:lstStyle/>
          <a:p>
            <a:pPr eaLnBrk="1" hangingPunct="1"/>
            <a:r>
              <a:rPr lang="en-GB" altLang="en-US" sz="3200"/>
              <a:t>Wellcome Trust</a:t>
            </a:r>
            <a:endParaRPr lang="en-US" altLang="en-US" sz="3200"/>
          </a:p>
        </p:txBody>
      </p:sp>
      <p:sp>
        <p:nvSpPr>
          <p:cNvPr id="4099" name="Rectangle 3">
            <a:extLst>
              <a:ext uri="{FF2B5EF4-FFF2-40B4-BE49-F238E27FC236}">
                <a16:creationId xmlns:a16="http://schemas.microsoft.com/office/drawing/2014/main" id="{2029E2AE-94A9-C3CA-0554-A0B7C7AFF65C}"/>
              </a:ext>
            </a:extLst>
          </p:cNvPr>
          <p:cNvSpPr>
            <a:spLocks noGrp="1" noChangeArrowheads="1"/>
          </p:cNvSpPr>
          <p:nvPr>
            <p:ph type="body" idx="4294967295"/>
          </p:nvPr>
        </p:nvSpPr>
        <p:spPr>
          <a:xfrm>
            <a:off x="1816100" y="1438276"/>
            <a:ext cx="8559800" cy="5159375"/>
          </a:xfrm>
        </p:spPr>
        <p:txBody>
          <a:bodyPr/>
          <a:lstStyle/>
          <a:p>
            <a:pPr eaLnBrk="1" hangingPunct="1">
              <a:defRPr/>
            </a:pPr>
            <a:r>
              <a:rPr lang="en-GB" altLang="en-US" sz="1750" b="1" dirty="0"/>
              <a:t>Large charitable funder of health-related research</a:t>
            </a:r>
            <a:r>
              <a:rPr lang="en-GB" altLang="en-US" sz="1750" dirty="0"/>
              <a:t> with potential to improve human life, health, wellbeing</a:t>
            </a:r>
          </a:p>
          <a:p>
            <a:pPr eaLnBrk="1" hangingPunct="1">
              <a:defRPr/>
            </a:pPr>
            <a:r>
              <a:rPr lang="en-GB" altLang="en-US" sz="1750" b="1" dirty="0"/>
              <a:t>Funds ‘discovery’ research in any health-related field/discipline, also occasional specific opportunities in mental health, climate &amp; health, infectious disease</a:t>
            </a:r>
          </a:p>
          <a:p>
            <a:pPr eaLnBrk="1" hangingPunct="1">
              <a:defRPr/>
            </a:pPr>
            <a:r>
              <a:rPr lang="en-GB" altLang="en-US" sz="1750" b="1" dirty="0"/>
              <a:t>Under discovery research programme, early-career awards </a:t>
            </a:r>
            <a:r>
              <a:rPr lang="en-GB" altLang="en-US" sz="1750" dirty="0"/>
              <a:t>(max 5 yrs, salary + £400k research expenses)</a:t>
            </a:r>
            <a:r>
              <a:rPr lang="en-GB" altLang="en-US" sz="1750" b="1" dirty="0"/>
              <a:t>, career dev awards </a:t>
            </a:r>
            <a:r>
              <a:rPr lang="en-GB" altLang="en-US" sz="1750" dirty="0"/>
              <a:t>(max 8 yrs, salary if needed + expenses)</a:t>
            </a:r>
            <a:r>
              <a:rPr lang="en-GB" altLang="en-US" sz="1750" b="1" dirty="0"/>
              <a:t>,</a:t>
            </a:r>
            <a:r>
              <a:rPr lang="en-GB" altLang="en-US" sz="1750" dirty="0"/>
              <a:t> </a:t>
            </a:r>
            <a:r>
              <a:rPr lang="en-GB" altLang="en-US" sz="1750" b="1" dirty="0"/>
              <a:t>discovery awards</a:t>
            </a:r>
            <a:r>
              <a:rPr lang="en-GB" altLang="en-US" sz="1750" dirty="0"/>
              <a:t> (max 8 yrs, research expenses)</a:t>
            </a:r>
            <a:r>
              <a:rPr lang="en-GB" altLang="en-US" sz="1750" b="1" dirty="0"/>
              <a:t>, different career stages, 2-3 calls per year</a:t>
            </a:r>
          </a:p>
          <a:p>
            <a:pPr eaLnBrk="1" hangingPunct="1">
              <a:defRPr/>
            </a:pPr>
            <a:r>
              <a:rPr lang="en-GB" altLang="en-US" sz="1750" dirty="0"/>
              <a:t>Early-career &amp; career dev awards for individuals, with or without research team as appropriate to career stage &amp; discipline</a:t>
            </a:r>
          </a:p>
          <a:p>
            <a:pPr eaLnBrk="1" hangingPunct="1">
              <a:defRPr/>
            </a:pPr>
            <a:r>
              <a:rPr lang="en-GB" altLang="en-US" sz="1750" b="1" dirty="0"/>
              <a:t>Discovery awards for those leading research programmes, can be for collaborations &amp; interdisciplinary</a:t>
            </a:r>
          </a:p>
          <a:p>
            <a:pPr eaLnBrk="1" hangingPunct="1">
              <a:defRPr/>
            </a:pPr>
            <a:r>
              <a:rPr lang="en-GB" altLang="en-US" sz="1750" b="1" dirty="0"/>
              <a:t>Current funding calls in mental health domain to improve mental health interventions for anxiety, depression, psychosis</a:t>
            </a:r>
            <a:r>
              <a:rPr lang="en-GB" altLang="en-US" sz="1750" dirty="0"/>
              <a:t> (up to £5m, 8 yrs, 24 May prelim deadline)</a:t>
            </a:r>
            <a:r>
              <a:rPr lang="en-GB" altLang="en-US" sz="1750" b="1" dirty="0"/>
              <a:t>, plus mental health data prize with focus on anxiety &amp; depression in young people </a:t>
            </a:r>
            <a:r>
              <a:rPr lang="en-GB" altLang="en-US" sz="1750" dirty="0"/>
              <a:t>(10 multidisc teams £40k, 5 teams £100k, 3 teams £500k), 6-18 months, 5 June deadline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8C87406-548B-9B56-860C-6FE6AA5FE367}"/>
              </a:ext>
            </a:extLst>
          </p:cNvPr>
          <p:cNvSpPr>
            <a:spLocks noGrp="1" noChangeArrowheads="1"/>
          </p:cNvSpPr>
          <p:nvPr>
            <p:ph type="title" idx="4294967295"/>
          </p:nvPr>
        </p:nvSpPr>
        <p:spPr>
          <a:xfrm>
            <a:off x="2044700" y="620714"/>
            <a:ext cx="8229600" cy="935037"/>
          </a:xfrm>
        </p:spPr>
        <p:txBody>
          <a:bodyPr/>
          <a:lstStyle/>
          <a:p>
            <a:pPr eaLnBrk="1" hangingPunct="1"/>
            <a:r>
              <a:rPr lang="en-US" altLang="en-US"/>
              <a:t>Leverhulme Trust</a:t>
            </a:r>
          </a:p>
        </p:txBody>
      </p:sp>
      <p:sp>
        <p:nvSpPr>
          <p:cNvPr id="12291" name="Rectangle 3">
            <a:extLst>
              <a:ext uri="{FF2B5EF4-FFF2-40B4-BE49-F238E27FC236}">
                <a16:creationId xmlns:a16="http://schemas.microsoft.com/office/drawing/2014/main" id="{F15FF528-A56A-16CF-2436-54C516F1AA5C}"/>
              </a:ext>
            </a:extLst>
          </p:cNvPr>
          <p:cNvSpPr>
            <a:spLocks noGrp="1" noChangeArrowheads="1"/>
          </p:cNvSpPr>
          <p:nvPr>
            <p:ph type="body" idx="4294967295"/>
          </p:nvPr>
        </p:nvSpPr>
        <p:spPr>
          <a:xfrm>
            <a:off x="1524000" y="1384300"/>
            <a:ext cx="8750300" cy="5473700"/>
          </a:xfrm>
        </p:spPr>
        <p:txBody>
          <a:bodyPr/>
          <a:lstStyle/>
          <a:p>
            <a:pPr marL="695325" lvl="2" indent="-342900" eaLnBrk="1" hangingPunct="1">
              <a:buClr>
                <a:schemeClr val="accent1"/>
              </a:buClr>
              <a:buSzPct val="80000"/>
            </a:pPr>
            <a:r>
              <a:rPr lang="en-GB" altLang="en-US" b="1"/>
              <a:t>Large charitable funder of research in any field or discipline except ‘studies of disease, illness and disabilities in humans and animals’ or ‘research that is intended to inform clinical practice or the development of medical applications’</a:t>
            </a:r>
          </a:p>
          <a:p>
            <a:pPr marL="695325" lvl="2" indent="-342900" eaLnBrk="1" hangingPunct="1">
              <a:buClr>
                <a:schemeClr val="accent1"/>
              </a:buClr>
              <a:buSzPct val="80000"/>
            </a:pPr>
            <a:r>
              <a:rPr lang="en-GB" altLang="en-US" b="1"/>
              <a:t>Keen on funding interdisc/multidisc research</a:t>
            </a:r>
            <a:r>
              <a:rPr lang="en-GB" altLang="en-US"/>
              <a:t>, can be a bit wary of funding health-related research but has been known to show some interest as long as not clinical/medical research</a:t>
            </a:r>
          </a:p>
          <a:p>
            <a:pPr marL="695325" lvl="2" indent="-342900" eaLnBrk="1" hangingPunct="1">
              <a:buClr>
                <a:schemeClr val="accent1"/>
              </a:buClr>
              <a:buSzPct val="80000"/>
            </a:pPr>
            <a:r>
              <a:rPr lang="en-GB" altLang="en-US" b="1"/>
              <a:t>Bottom line impact on academic scholarship, impact beyond academy not important</a:t>
            </a:r>
            <a:r>
              <a:rPr lang="en-GB" altLang="en-US"/>
              <a:t>, won’t fund research which driven by/sets out to inform policy</a:t>
            </a:r>
          </a:p>
          <a:p>
            <a:pPr marL="695325" lvl="2" indent="-342900" eaLnBrk="1" hangingPunct="1">
              <a:buClr>
                <a:schemeClr val="accent1"/>
              </a:buClr>
              <a:buSzPct val="80000"/>
            </a:pPr>
            <a:r>
              <a:rPr lang="en-GB" altLang="en-US" b="1"/>
              <a:t>Research project grant scheme </a:t>
            </a:r>
            <a:r>
              <a:rPr lang="en-GB" altLang="en-US"/>
              <a:t>for PIs typically with perm post, can be collaborative though no more than 3 co-applicants, plus their research team(s)</a:t>
            </a:r>
          </a:p>
          <a:p>
            <a:pPr marL="695325" lvl="2" indent="-342900" eaLnBrk="1" hangingPunct="1">
              <a:buClr>
                <a:schemeClr val="accent1"/>
              </a:buClr>
              <a:buSzPct val="80000"/>
            </a:pPr>
            <a:r>
              <a:rPr lang="en-GB" altLang="en-US"/>
              <a:t>Up to £500k for up to 5 yrs</a:t>
            </a:r>
          </a:p>
          <a:p>
            <a:pPr marL="695325" lvl="2" indent="-342900" eaLnBrk="1" hangingPunct="1">
              <a:buClr>
                <a:schemeClr val="accent1"/>
              </a:buClr>
              <a:buSzPct val="80000"/>
            </a:pPr>
            <a:r>
              <a:rPr lang="en-GB" altLang="en-US"/>
              <a:t>2-stage app process, no deadlines 1</a:t>
            </a:r>
            <a:r>
              <a:rPr lang="en-GB" altLang="en-US" baseline="30000"/>
              <a:t>st</a:t>
            </a:r>
            <a:r>
              <a:rPr lang="en-GB" altLang="en-US"/>
              <a:t> stage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824A308-3875-0755-E962-D234F301E3B1}"/>
              </a:ext>
            </a:extLst>
          </p:cNvPr>
          <p:cNvSpPr>
            <a:spLocks noGrp="1" noChangeArrowheads="1"/>
          </p:cNvSpPr>
          <p:nvPr>
            <p:ph type="title"/>
          </p:nvPr>
        </p:nvSpPr>
        <p:spPr>
          <a:xfrm>
            <a:off x="1854200" y="908050"/>
            <a:ext cx="8489950" cy="865188"/>
          </a:xfrm>
        </p:spPr>
        <p:txBody>
          <a:bodyPr/>
          <a:lstStyle/>
          <a:p>
            <a:r>
              <a:rPr lang="en-US" altLang="en-US" sz="2800"/>
              <a:t>Nuffield Foundation</a:t>
            </a:r>
            <a:endParaRPr lang="en-GB" altLang="en-US" sz="2800"/>
          </a:p>
        </p:txBody>
      </p:sp>
      <p:sp>
        <p:nvSpPr>
          <p:cNvPr id="14339" name="Content Placeholder 2">
            <a:extLst>
              <a:ext uri="{FF2B5EF4-FFF2-40B4-BE49-F238E27FC236}">
                <a16:creationId xmlns:a16="http://schemas.microsoft.com/office/drawing/2014/main" id="{63200EEC-AD37-4C5B-4C56-2004ECDB9D03}"/>
              </a:ext>
            </a:extLst>
          </p:cNvPr>
          <p:cNvSpPr>
            <a:spLocks noGrp="1" noChangeArrowheads="1"/>
          </p:cNvSpPr>
          <p:nvPr>
            <p:ph idx="1"/>
          </p:nvPr>
        </p:nvSpPr>
        <p:spPr>
          <a:xfrm>
            <a:off x="1858963" y="1557338"/>
            <a:ext cx="8489950" cy="5040312"/>
          </a:xfrm>
        </p:spPr>
        <p:txBody>
          <a:bodyPr/>
          <a:lstStyle/>
          <a:p>
            <a:r>
              <a:rPr lang="en-GB" altLang="en-US" sz="2000" b="1"/>
              <a:t>Charitable funder of research in three core domains: Education, Justice, Welfare</a:t>
            </a:r>
          </a:p>
          <a:p>
            <a:r>
              <a:rPr lang="en-GB" altLang="en-US" sz="2000" b="1"/>
              <a:t>Under Education domain</a:t>
            </a:r>
            <a:r>
              <a:rPr lang="en-GB" altLang="en-US" sz="2000"/>
              <a:t>, </a:t>
            </a:r>
            <a:r>
              <a:rPr lang="en-GB" altLang="en-US" sz="2000" b="1"/>
              <a:t>interests include educational disadvantage</a:t>
            </a:r>
            <a:r>
              <a:rPr lang="en-GB" altLang="en-US" sz="2000"/>
              <a:t>, </a:t>
            </a:r>
            <a:r>
              <a:rPr lang="en-GB" altLang="en-US" sz="2000" b="1"/>
              <a:t>including</a:t>
            </a:r>
            <a:r>
              <a:rPr lang="en-GB" altLang="en-US" sz="2000"/>
              <a:t> special educational needs, </a:t>
            </a:r>
            <a:r>
              <a:rPr lang="en-GB" altLang="en-US" sz="2000" b="1"/>
              <a:t>physical disabilities, mental health issues, socio-economic disadvantage, geographical disadvantage &amp; looked after children</a:t>
            </a:r>
          </a:p>
          <a:p>
            <a:r>
              <a:rPr lang="en-GB" altLang="en-US" sz="2000" b="1"/>
              <a:t>Under Welfare domain, interested in people’s welfare at all stages of life</a:t>
            </a:r>
          </a:p>
          <a:p>
            <a:r>
              <a:rPr lang="en-GB" altLang="en-US" sz="2000"/>
              <a:t>‘Motivated by how certain individuals and groups are potentially vulnerable to adverse outcomes, and how those risks can be mitigated, or channelled more positively’</a:t>
            </a:r>
          </a:p>
          <a:p>
            <a:r>
              <a:rPr lang="en-GB" altLang="en-US" sz="2000" b="1"/>
              <a:t>Research, development, &amp; analysis fund</a:t>
            </a:r>
            <a:r>
              <a:rPr lang="en-GB" altLang="en-US" sz="2000"/>
              <a:t>, up to £750k 2 deadlines per year, £750k-3m, for more strategic projects, once per year</a:t>
            </a:r>
          </a:p>
          <a:p>
            <a:r>
              <a:rPr lang="en-GB" altLang="en-US" sz="2000" b="1"/>
              <a:t>Research to inform policy, in UK context</a:t>
            </a:r>
          </a:p>
          <a:p>
            <a:endParaRPr lang="en-GB" altLang="en-US" sz="2300" b="1"/>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41AF1829C6404783958C54AFE109D7" ma:contentTypeVersion="11" ma:contentTypeDescription="Create a new document." ma:contentTypeScope="" ma:versionID="3e18035fee7af02d3fda1f19a585a094">
  <xsd:schema xmlns:xsd="http://www.w3.org/2001/XMLSchema" xmlns:xs="http://www.w3.org/2001/XMLSchema" xmlns:p="http://schemas.microsoft.com/office/2006/metadata/properties" xmlns:ns2="f537d12c-0444-43d0-9f4f-077205fd076a" targetNamespace="http://schemas.microsoft.com/office/2006/metadata/properties" ma:root="true" ma:fieldsID="497e87f1eff602b58d96a8eef4a14853" ns2:_="">
    <xsd:import namespace="f537d12c-0444-43d0-9f4f-077205fd07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7d12c-0444-43d0-9f4f-077205fd0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131F09-2558-4298-AFEE-CF442F67C5F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1C32040-EB42-468F-81BD-8847E9EFACBE}">
  <ds:schemaRefs>
    <ds:schemaRef ds:uri="http://schemas.microsoft.com/sharepoint/v3/contenttype/forms"/>
  </ds:schemaRefs>
</ds:datastoreItem>
</file>

<file path=customXml/itemProps3.xml><?xml version="1.0" encoding="utf-8"?>
<ds:datastoreItem xmlns:ds="http://schemas.openxmlformats.org/officeDocument/2006/customXml" ds:itemID="{C38D835D-A01B-4EDB-B272-6A49CF98D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37d12c-0444-43d0-9f4f-077205fd0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TotalTime>
  <Words>1026</Words>
  <Application>Microsoft Office PowerPoint</Application>
  <PresentationFormat>Widescreen</PresentationFormat>
  <Paragraphs>79</Paragraphs>
  <Slides>16</Slides>
  <Notes>5</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Custom Design</vt:lpstr>
      <vt:lpstr>1_Office Theme</vt:lpstr>
      <vt:lpstr>PowerPoint Presentation</vt:lpstr>
      <vt:lpstr>The BE-Well Network aims to</vt:lpstr>
      <vt:lpstr>Menti.com</vt:lpstr>
      <vt:lpstr>BE-Wellbeing Research: Overview of Funding Landscape for Interdisciplinary Research Collaborations</vt:lpstr>
      <vt:lpstr>Focus</vt:lpstr>
      <vt:lpstr>UKRI/Research Councils</vt:lpstr>
      <vt:lpstr>Wellcome Trust</vt:lpstr>
      <vt:lpstr>Leverhulme Trust</vt:lpstr>
      <vt:lpstr>Nuffield Foundation</vt:lpstr>
      <vt:lpstr>National Institute for Health Research (NIHR)</vt:lpstr>
      <vt:lpstr>Thank you!</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Keri</dc:creator>
  <cp:lastModifiedBy>Wong, Keri</cp:lastModifiedBy>
  <cp:revision>47</cp:revision>
  <dcterms:created xsi:type="dcterms:W3CDTF">2022-04-19T12:51:28Z</dcterms:created>
  <dcterms:modified xsi:type="dcterms:W3CDTF">2022-04-19T21:24:39Z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0x010100F141AF1829C6404783958C54AFE109D7</vt:lpwstr>
  </property>
</Properties>
</file>