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9751" autoAdjust="0"/>
  </p:normalViewPr>
  <p:slideViewPr>
    <p:cSldViewPr snapToGrid="0" snapToObjects="1">
      <p:cViewPr varScale="1">
        <p:scale>
          <a:sx n="217" d="100"/>
          <a:sy n="217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E6B43-0436-0C46-9F4D-7DE2F93897E2}" type="datetimeFigureOut">
              <a:rPr lang="en-US" smtClean="0"/>
              <a:t>10/9/19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CE224-70ED-524B-AD3D-EA81CAF6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0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C36D-5E3F-4D04-A54D-1CDA421E30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C36D-5E3F-4D04-A54D-1CDA421E30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C36D-5E3F-4D04-A54D-1CDA421E30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C36D-5E3F-4D04-A54D-1CDA421E30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2C36D-5E3F-4D04-A54D-1CDA421E30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64C4E-A79C-644F-A1A2-AA8B2A5C85F7}" type="datetimeFigureOut">
              <a:rPr lang="en-US" smtClean="0"/>
              <a:t>10/9/19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9825F-A3B3-C249-B6F5-A3B61EBC10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scaffold_map_figure_v2001.emf"/>
          <p:cNvPicPr>
            <a:picLocks noChangeAspect="1"/>
          </p:cNvPicPr>
          <p:nvPr/>
        </p:nvPicPr>
        <p:blipFill rotWithShape="1">
          <a:blip r:embed="rId3" cstate="print"/>
          <a:srcRect r="1963"/>
          <a:stretch/>
        </p:blipFill>
        <p:spPr>
          <a:xfrm>
            <a:off x="121935" y="475631"/>
            <a:ext cx="7329177" cy="56581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82185" y="79168"/>
            <a:ext cx="2136871" cy="6924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Alignment </a:t>
            </a:r>
            <a:r>
              <a:rPr lang="en-US" sz="1200" dirty="0"/>
              <a:t>of </a:t>
            </a:r>
            <a:r>
              <a:rPr lang="en-US" sz="1200" i="1" dirty="0" err="1" smtClean="0"/>
              <a:t>Cryphonectria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parasitica</a:t>
            </a:r>
            <a:r>
              <a:rPr lang="en-US" sz="1200" i="1" dirty="0" smtClean="0"/>
              <a:t> </a:t>
            </a:r>
            <a:r>
              <a:rPr lang="en-US" sz="1200" dirty="0"/>
              <a:t>EP155 </a:t>
            </a:r>
            <a:r>
              <a:rPr lang="en-US" sz="1200" dirty="0" smtClean="0"/>
              <a:t> </a:t>
            </a:r>
            <a:r>
              <a:rPr lang="en-US" sz="1200" dirty="0"/>
              <a:t>V2.0 genome scaffolds </a:t>
            </a:r>
            <a:r>
              <a:rPr lang="en-US" sz="1200" dirty="0" smtClean="0"/>
              <a:t>1 and 2 with </a:t>
            </a:r>
            <a:r>
              <a:rPr lang="en-US" sz="1200" dirty="0"/>
              <a:t>the genetic linkage map for cross MJ1 (JA17 × X17-8) (</a:t>
            </a:r>
            <a:r>
              <a:rPr lang="en-US" sz="1200" dirty="0" err="1"/>
              <a:t>Kubisiak</a:t>
            </a:r>
            <a:r>
              <a:rPr lang="en-US" sz="1200" dirty="0"/>
              <a:t> and </a:t>
            </a:r>
            <a:r>
              <a:rPr lang="en-US" sz="1200" dirty="0" err="1"/>
              <a:t>Milgroom</a:t>
            </a:r>
            <a:r>
              <a:rPr lang="en-US" sz="1200" dirty="0"/>
              <a:t> 2005).  The designation “new” refers to linkage groups or pairs formed after adding 60 microsatellite markers (</a:t>
            </a:r>
            <a:r>
              <a:rPr lang="en-US" sz="1200" dirty="0" err="1"/>
              <a:t>Breuillin</a:t>
            </a:r>
            <a:r>
              <a:rPr lang="en-US" sz="1200" dirty="0"/>
              <a:t> et al. 2006, </a:t>
            </a:r>
            <a:r>
              <a:rPr lang="en-US" sz="1200" dirty="0" err="1"/>
              <a:t>Kubisiak</a:t>
            </a:r>
            <a:r>
              <a:rPr lang="en-US" sz="1200" dirty="0"/>
              <a:t> et al. 2007) to the published genetic map for MJ1.  For comparative purposes, the physical length of each linkage group was calculated using a genetic to physical map estimate of 1cM=41.5Kb.  Markers linking </a:t>
            </a:r>
            <a:r>
              <a:rPr lang="en-US" sz="1200" dirty="0" smtClean="0"/>
              <a:t>physical </a:t>
            </a:r>
            <a:r>
              <a:rPr lang="en-US" sz="1200" dirty="0"/>
              <a:t>and genetic maps are connected by solid lines.  The orientation of linkage groups aligned to scaffolds by only a single marker is currently ambiguous. </a:t>
            </a:r>
            <a:r>
              <a:rPr lang="en-US" sz="1200" dirty="0" smtClean="0"/>
              <a:t>Genetic </a:t>
            </a:r>
            <a:r>
              <a:rPr lang="en-US" sz="1200" dirty="0"/>
              <a:t>map </a:t>
            </a:r>
            <a:r>
              <a:rPr lang="en-US" sz="1200" dirty="0" smtClean="0"/>
              <a:t>positions </a:t>
            </a:r>
            <a:r>
              <a:rPr lang="en-US" sz="1200" dirty="0"/>
              <a:t>of </a:t>
            </a:r>
            <a:r>
              <a:rPr lang="en-US" sz="1200" dirty="0" smtClean="0"/>
              <a:t>vegetative </a:t>
            </a:r>
            <a:r>
              <a:rPr lang="en-US" sz="1200" dirty="0"/>
              <a:t>incompatibility (</a:t>
            </a:r>
            <a:r>
              <a:rPr lang="en-US" sz="1200" b="1" i="1" dirty="0" err="1"/>
              <a:t>vic</a:t>
            </a:r>
            <a:r>
              <a:rPr lang="en-US" sz="1200" dirty="0"/>
              <a:t>) genes are identified in italic bold font.  To facilitate graphical presentation, a region on linkage group XVI experiencing suppressed recombination was reduced to a single locus called HHNRR*. </a:t>
            </a:r>
            <a:r>
              <a:rPr lang="en-US" sz="1200" dirty="0" smtClean="0"/>
              <a:t>Alignment </a:t>
            </a:r>
            <a:r>
              <a:rPr lang="en-US" sz="1200" dirty="0"/>
              <a:t>of linkage groups V, XV, and XVII </a:t>
            </a:r>
            <a:r>
              <a:rPr lang="en-US" sz="1200" dirty="0" smtClean="0"/>
              <a:t>was </a:t>
            </a:r>
            <a:r>
              <a:rPr lang="en-US" sz="1200" dirty="0"/>
              <a:t>not possible due to a lack of sequenced-based DNA markers.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4008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4" name="Picture 23" descr="scaffold_map_figure_v200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3720" y="172525"/>
            <a:ext cx="8618101" cy="6522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6333" y="7301739"/>
            <a:ext cx="78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 S1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728" y="5572035"/>
            <a:ext cx="8634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Alignment </a:t>
            </a:r>
            <a:r>
              <a:rPr lang="en-US" sz="1200" dirty="0"/>
              <a:t>of </a:t>
            </a:r>
            <a:r>
              <a:rPr lang="en-US" sz="1200" i="1" dirty="0" err="1" smtClean="0"/>
              <a:t>Cryphonectria</a:t>
            </a:r>
            <a:r>
              <a:rPr lang="en-US" sz="1200" i="1" dirty="0" smtClean="0"/>
              <a:t> </a:t>
            </a:r>
            <a:r>
              <a:rPr lang="en-US" sz="1200" i="1" dirty="0" err="1"/>
              <a:t>parasitica</a:t>
            </a:r>
            <a:r>
              <a:rPr lang="en-US" sz="1200" dirty="0"/>
              <a:t> </a:t>
            </a:r>
            <a:r>
              <a:rPr lang="en-US" sz="1200" dirty="0" smtClean="0"/>
              <a:t>EP155 V2.0 </a:t>
            </a:r>
            <a:r>
              <a:rPr lang="en-US" sz="1200" dirty="0"/>
              <a:t>genome </a:t>
            </a:r>
            <a:r>
              <a:rPr lang="en-US" sz="1200" dirty="0" smtClean="0"/>
              <a:t>scaffolds 3 and 4 </a:t>
            </a:r>
            <a:r>
              <a:rPr lang="en-US" sz="1200" dirty="0"/>
              <a:t>with the genetic linkage map for cross MJ1 (JA17 × X17-8) (</a:t>
            </a:r>
            <a:r>
              <a:rPr lang="en-US" sz="1200" dirty="0" err="1"/>
              <a:t>Kubisiak</a:t>
            </a:r>
            <a:r>
              <a:rPr lang="en-US" sz="1200" dirty="0"/>
              <a:t> and </a:t>
            </a:r>
            <a:r>
              <a:rPr lang="en-US" sz="1200" dirty="0" err="1"/>
              <a:t>Milgroom</a:t>
            </a:r>
            <a:r>
              <a:rPr lang="en-US" sz="1200" dirty="0"/>
              <a:t> 2005). </a:t>
            </a:r>
            <a:r>
              <a:rPr lang="en-US" sz="1200" dirty="0" smtClean="0"/>
              <a:t>For </a:t>
            </a:r>
            <a:r>
              <a:rPr lang="en-US" sz="1200" dirty="0"/>
              <a:t>comparative purposes, the physical length of each linkage group was calculated using a genetic to physical map estimate of 1cM=41.5Kb.  Markers linking the physical and genetic maps are connected by solid lines.  The orientation of linkage groups aligned to scaffolds by only a single marker is currently ambiguous.  The genetic map position of </a:t>
            </a:r>
            <a:r>
              <a:rPr lang="en-US" sz="1200" dirty="0" smtClean="0"/>
              <a:t>vegetative </a:t>
            </a:r>
            <a:r>
              <a:rPr lang="en-US" sz="1200" dirty="0"/>
              <a:t>incompatibility (</a:t>
            </a:r>
            <a:r>
              <a:rPr lang="en-US" sz="1200" b="1" i="1" dirty="0" err="1"/>
              <a:t>vic</a:t>
            </a:r>
            <a:r>
              <a:rPr lang="en-US" sz="1200" dirty="0"/>
              <a:t>) genes are identified in italic bold font. 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9070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4008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5" name="Picture 24" descr="scaffold_map_figure_v2003.emf"/>
          <p:cNvPicPr>
            <a:picLocks noChangeAspect="1"/>
          </p:cNvPicPr>
          <p:nvPr/>
        </p:nvPicPr>
        <p:blipFill rotWithShape="1">
          <a:blip r:embed="rId3" cstate="print"/>
          <a:srcRect r="3249" b="37282"/>
          <a:stretch/>
        </p:blipFill>
        <p:spPr>
          <a:xfrm>
            <a:off x="315182" y="321741"/>
            <a:ext cx="8708791" cy="42726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094" y="5479702"/>
            <a:ext cx="86349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Alignment </a:t>
            </a:r>
            <a:r>
              <a:rPr lang="en-US" sz="1200" dirty="0"/>
              <a:t>of </a:t>
            </a:r>
            <a:r>
              <a:rPr lang="en-US" sz="1200" i="1" dirty="0" err="1" smtClean="0"/>
              <a:t>Cryphonectria</a:t>
            </a:r>
            <a:r>
              <a:rPr lang="en-US" sz="1200" i="1" dirty="0" smtClean="0"/>
              <a:t> </a:t>
            </a:r>
            <a:r>
              <a:rPr lang="en-US" sz="1200" i="1" dirty="0" err="1"/>
              <a:t>parasitica</a:t>
            </a:r>
            <a:r>
              <a:rPr lang="en-US" sz="1200" dirty="0"/>
              <a:t> </a:t>
            </a:r>
            <a:r>
              <a:rPr lang="en-US" sz="1200" dirty="0" smtClean="0"/>
              <a:t>EP155 V2.0 </a:t>
            </a:r>
            <a:r>
              <a:rPr lang="en-US" sz="1200" dirty="0"/>
              <a:t>genome </a:t>
            </a:r>
            <a:r>
              <a:rPr lang="en-US" sz="1200" dirty="0" smtClean="0"/>
              <a:t>scaffolds 5 and 6 </a:t>
            </a:r>
            <a:r>
              <a:rPr lang="en-US" sz="1200" dirty="0"/>
              <a:t>with the genetic linkage map for cross MJ1 (JA17 × X17-8) (</a:t>
            </a:r>
            <a:r>
              <a:rPr lang="en-US" sz="1200" dirty="0" err="1"/>
              <a:t>Kubisiak</a:t>
            </a:r>
            <a:r>
              <a:rPr lang="en-US" sz="1200" dirty="0"/>
              <a:t> and </a:t>
            </a:r>
            <a:r>
              <a:rPr lang="en-US" sz="1200" dirty="0" err="1"/>
              <a:t>Milgroom</a:t>
            </a:r>
            <a:r>
              <a:rPr lang="en-US" sz="1200" dirty="0"/>
              <a:t> 2005). </a:t>
            </a:r>
            <a:r>
              <a:rPr lang="en-US" sz="1200" dirty="0"/>
              <a:t>The designation “new” refers to linkage groups or pairs formed after adding 60 microsatellite markers (</a:t>
            </a:r>
            <a:r>
              <a:rPr lang="en-US" sz="1200" dirty="0" err="1"/>
              <a:t>Breuillin</a:t>
            </a:r>
            <a:r>
              <a:rPr lang="en-US" sz="1200" dirty="0"/>
              <a:t> et al. 2006, </a:t>
            </a:r>
            <a:r>
              <a:rPr lang="en-US" sz="1200" dirty="0" err="1"/>
              <a:t>Kubisiak</a:t>
            </a:r>
            <a:r>
              <a:rPr lang="en-US" sz="1200" dirty="0"/>
              <a:t> et al. 2007) to the published genetic map for MJ1. </a:t>
            </a:r>
            <a:r>
              <a:rPr lang="en-US" sz="1200" dirty="0" smtClean="0"/>
              <a:t>For </a:t>
            </a:r>
            <a:r>
              <a:rPr lang="en-US" sz="1200" dirty="0"/>
              <a:t>comparative purposes, the physical length of each linkage group was calculated using a genetic to physical map estimate of 1cM=41.5Kb.  Markers linking the physical and genetic maps are connected by solid lines.  The orientation of linkage groups aligned to scaffolds by only a single marker is currently ambiguous.  The genetic map position of </a:t>
            </a:r>
            <a:r>
              <a:rPr lang="en-US" sz="1200" dirty="0" smtClean="0"/>
              <a:t>vegetative </a:t>
            </a:r>
            <a:r>
              <a:rPr lang="en-US" sz="1200" dirty="0"/>
              <a:t>incompatibility (</a:t>
            </a:r>
            <a:r>
              <a:rPr lang="en-US" sz="1200" b="1" i="1" dirty="0" err="1"/>
              <a:t>vic</a:t>
            </a:r>
            <a:r>
              <a:rPr lang="en-US" sz="1200" dirty="0"/>
              <a:t>) genes are identified in italic bold font. 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7950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caffold_map_figure_v2004.emf"/>
          <p:cNvPicPr>
            <a:picLocks noChangeAspect="1"/>
          </p:cNvPicPr>
          <p:nvPr/>
        </p:nvPicPr>
        <p:blipFill rotWithShape="1">
          <a:blip r:embed="rId3" cstate="print"/>
          <a:srcRect b="38708"/>
          <a:stretch/>
        </p:blipFill>
        <p:spPr>
          <a:xfrm>
            <a:off x="199546" y="404217"/>
            <a:ext cx="8944454" cy="414919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4008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6728" y="5580699"/>
            <a:ext cx="8634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Alignment </a:t>
            </a:r>
            <a:r>
              <a:rPr lang="en-US" sz="1200" dirty="0"/>
              <a:t>of </a:t>
            </a:r>
            <a:r>
              <a:rPr lang="en-US" sz="1200" i="1" dirty="0" err="1" smtClean="0"/>
              <a:t>Cryphonectria</a:t>
            </a:r>
            <a:r>
              <a:rPr lang="en-US" sz="1200" i="1" dirty="0" smtClean="0"/>
              <a:t> </a:t>
            </a:r>
            <a:r>
              <a:rPr lang="en-US" sz="1200" i="1" dirty="0" err="1"/>
              <a:t>parasitica</a:t>
            </a:r>
            <a:r>
              <a:rPr lang="en-US" sz="1200" dirty="0"/>
              <a:t> </a:t>
            </a:r>
            <a:r>
              <a:rPr lang="en-US" sz="1200" dirty="0" smtClean="0"/>
              <a:t>EP155 V2.0 </a:t>
            </a:r>
            <a:r>
              <a:rPr lang="en-US" sz="1200" dirty="0"/>
              <a:t>genome </a:t>
            </a:r>
            <a:r>
              <a:rPr lang="en-US" sz="1200" dirty="0" smtClean="0"/>
              <a:t>scaffolds 7 and 8 </a:t>
            </a:r>
            <a:r>
              <a:rPr lang="en-US" sz="1200" dirty="0"/>
              <a:t>with the genetic linkage map for cross MJ1 (JA17 × X17-8) (</a:t>
            </a:r>
            <a:r>
              <a:rPr lang="en-US" sz="1200" dirty="0" err="1"/>
              <a:t>Kubisiak</a:t>
            </a:r>
            <a:r>
              <a:rPr lang="en-US" sz="1200" dirty="0"/>
              <a:t> and </a:t>
            </a:r>
            <a:r>
              <a:rPr lang="en-US" sz="1200" dirty="0" err="1"/>
              <a:t>Milgroom</a:t>
            </a:r>
            <a:r>
              <a:rPr lang="en-US" sz="1200" dirty="0"/>
              <a:t> 2005). </a:t>
            </a:r>
            <a:r>
              <a:rPr lang="en-US" sz="1200" dirty="0"/>
              <a:t>The designation “new” refers to linkage groups or pairs formed after adding 60 microsatellite markers (</a:t>
            </a:r>
            <a:r>
              <a:rPr lang="en-US" sz="1200" dirty="0" err="1"/>
              <a:t>Breuillin</a:t>
            </a:r>
            <a:r>
              <a:rPr lang="en-US" sz="1200" dirty="0"/>
              <a:t> et al. 2006, </a:t>
            </a:r>
            <a:r>
              <a:rPr lang="en-US" sz="1200" dirty="0" err="1"/>
              <a:t>Kubisiak</a:t>
            </a:r>
            <a:r>
              <a:rPr lang="en-US" sz="1200" dirty="0"/>
              <a:t> et al. 2007) to the published genetic map for MJ1. </a:t>
            </a:r>
            <a:r>
              <a:rPr lang="en-US" sz="1200" dirty="0" smtClean="0"/>
              <a:t>For </a:t>
            </a:r>
            <a:r>
              <a:rPr lang="en-US" sz="1200" dirty="0"/>
              <a:t>comparative purposes, the physical length of each linkage group was calculated using a genetic to physical map estimate of 1cM=41.5Kb.  Markers linking the physical and genetic maps are connected by solid lines.  The orientation of linkage groups aligned to scaffolds by only a single marker is currently ambiguous.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7877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400800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7" name="Picture 26" descr="scaffold_map_figure_v2005.emf"/>
          <p:cNvPicPr>
            <a:picLocks noChangeAspect="1"/>
          </p:cNvPicPr>
          <p:nvPr/>
        </p:nvPicPr>
        <p:blipFill rotWithShape="1">
          <a:blip r:embed="rId3" cstate="print"/>
          <a:srcRect r="14068" b="51907"/>
          <a:stretch/>
        </p:blipFill>
        <p:spPr>
          <a:xfrm>
            <a:off x="166728" y="109142"/>
            <a:ext cx="8033866" cy="3402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728" y="5672255"/>
            <a:ext cx="8817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Alignment </a:t>
            </a:r>
            <a:r>
              <a:rPr lang="en-US" sz="1200" dirty="0"/>
              <a:t>of </a:t>
            </a:r>
            <a:r>
              <a:rPr lang="en-US" sz="1200" i="1" dirty="0" err="1" smtClean="0"/>
              <a:t>Cryphonectria</a:t>
            </a:r>
            <a:r>
              <a:rPr lang="en-US" sz="1200" i="1" dirty="0" smtClean="0"/>
              <a:t> </a:t>
            </a:r>
            <a:r>
              <a:rPr lang="en-US" sz="1200" i="1" dirty="0" err="1"/>
              <a:t>parasitica</a:t>
            </a:r>
            <a:r>
              <a:rPr lang="en-US" sz="1200" dirty="0"/>
              <a:t> </a:t>
            </a:r>
            <a:r>
              <a:rPr lang="en-US" sz="1200" dirty="0" smtClean="0"/>
              <a:t>EP155 V2.0 </a:t>
            </a:r>
            <a:r>
              <a:rPr lang="en-US" sz="1200" dirty="0"/>
              <a:t>genome </a:t>
            </a:r>
            <a:r>
              <a:rPr lang="en-US" sz="1200" dirty="0" smtClean="0"/>
              <a:t>scaffolds 9, 10 and 11 with </a:t>
            </a:r>
            <a:r>
              <a:rPr lang="en-US" sz="1200" dirty="0"/>
              <a:t>the genetic linkage map for cross MJ1 (JA17 × X17-8) (</a:t>
            </a:r>
            <a:r>
              <a:rPr lang="en-US" sz="1200" dirty="0" err="1"/>
              <a:t>Kubisiak</a:t>
            </a:r>
            <a:r>
              <a:rPr lang="en-US" sz="1200" dirty="0"/>
              <a:t> and </a:t>
            </a:r>
            <a:r>
              <a:rPr lang="en-US" sz="1200" dirty="0" err="1"/>
              <a:t>Milgroom</a:t>
            </a:r>
            <a:r>
              <a:rPr lang="en-US" sz="1200" dirty="0"/>
              <a:t> 2005). </a:t>
            </a:r>
            <a:r>
              <a:rPr lang="en-US" sz="1200" dirty="0"/>
              <a:t>The designation “new” refers to linkage groups or pairs formed after adding 60 microsatellite markers (</a:t>
            </a:r>
            <a:r>
              <a:rPr lang="en-US" sz="1200" dirty="0" err="1"/>
              <a:t>Breuillin</a:t>
            </a:r>
            <a:r>
              <a:rPr lang="en-US" sz="1200" dirty="0"/>
              <a:t> et al. 2006, </a:t>
            </a:r>
            <a:r>
              <a:rPr lang="en-US" sz="1200" dirty="0" err="1"/>
              <a:t>Kubisiak</a:t>
            </a:r>
            <a:r>
              <a:rPr lang="en-US" sz="1200" dirty="0"/>
              <a:t> et al. 2007) to the published genetic map for MJ1. </a:t>
            </a:r>
            <a:r>
              <a:rPr lang="en-US" sz="1200" dirty="0" smtClean="0"/>
              <a:t>For </a:t>
            </a:r>
            <a:r>
              <a:rPr lang="en-US" sz="1200" dirty="0"/>
              <a:t>comparative purposes, the physical length of each linkage group was calculated using a genetic to physical map estimate of 1cM=41.5Kb.  Markers linking the physical and genetic maps are connected by solid lines.  The orientation of linkage groups aligned to scaffolds by only a single marker is currently ambiguous.  </a:t>
            </a:r>
            <a:endParaRPr lang="en-US" sz="1200" dirty="0"/>
          </a:p>
        </p:txBody>
      </p:sp>
      <p:pic>
        <p:nvPicPr>
          <p:cNvPr id="7" name="Picture 6" descr="scaffold_map_figure_v2006.emf"/>
          <p:cNvPicPr>
            <a:picLocks noChangeAspect="1"/>
          </p:cNvPicPr>
          <p:nvPr/>
        </p:nvPicPr>
        <p:blipFill rotWithShape="1">
          <a:blip r:embed="rId4" cstate="print"/>
          <a:srcRect r="51969" b="54571"/>
          <a:stretch/>
        </p:blipFill>
        <p:spPr>
          <a:xfrm>
            <a:off x="4117735" y="2709846"/>
            <a:ext cx="4439286" cy="317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1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702</Words>
  <Application>Microsoft Macintosh PowerPoint</Application>
  <PresentationFormat>On-screen Show (4:3)</PresentationFormat>
  <Paragraphs>11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Maryland Biotechnology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 NUSS</dc:creator>
  <cp:lastModifiedBy>Jo Anne Crouch</cp:lastModifiedBy>
  <cp:revision>13</cp:revision>
  <dcterms:created xsi:type="dcterms:W3CDTF">2011-12-06T16:39:58Z</dcterms:created>
  <dcterms:modified xsi:type="dcterms:W3CDTF">2019-10-09T17:13:58Z</dcterms:modified>
</cp:coreProperties>
</file>