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98" d="100"/>
          <a:sy n="198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7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4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0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3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9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A78B-5F04-4A40-9E79-C17DCA3EBB5A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E31D-24BA-8542-A762-6979C470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66466"/>
            <a:ext cx="5486400" cy="544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129" y="5893646"/>
            <a:ext cx="8463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Phylogenetic tree of the cytochrome P450 proteins (P450ome) in </a:t>
            </a:r>
            <a:r>
              <a:rPr lang="en-US" sz="1200" b="1" i="1" dirty="0" err="1" smtClean="0"/>
              <a:t>Cryphonectria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parasitica</a:t>
            </a:r>
            <a:r>
              <a:rPr lang="en-US" sz="1200" b="1" i="1" smtClean="0"/>
              <a:t> </a:t>
            </a:r>
            <a:r>
              <a:rPr lang="en-US" sz="1200" b="1" smtClean="0"/>
              <a:t>EP155.</a:t>
            </a:r>
            <a:r>
              <a:rPr lang="en-US" sz="1200" smtClean="0"/>
              <a:t> </a:t>
            </a:r>
            <a:r>
              <a:rPr lang="en-US" sz="1200" dirty="0"/>
              <a:t>The bootstrap UPGMA tree was constructed using MEGA4 software (Tamura et al 2007). </a:t>
            </a:r>
            <a:r>
              <a:rPr lang="en-US" sz="1200" i="1" dirty="0"/>
              <a:t>C. </a:t>
            </a:r>
            <a:r>
              <a:rPr lang="en-US" sz="1200" i="1" dirty="0" err="1"/>
              <a:t>parasitica</a:t>
            </a:r>
            <a:r>
              <a:rPr lang="en-US" sz="1200" dirty="0"/>
              <a:t> P450ome is distributed into 14 known fungal P450 clans (each shown with a different color) except one P450 (CYP5201A) which was assigned to a hitherto unknown fungal clan (UA). The tree shows individual P450s as proteins IDs suffixed with a tentative CYP name in parenthesis.</a:t>
            </a:r>
          </a:p>
        </p:txBody>
      </p:sp>
    </p:spTree>
    <p:extLst>
      <p:ext uri="{BB962C8B-B14F-4D97-AF65-F5344CB8AC3E}">
        <p14:creationId xmlns:p14="http://schemas.microsoft.com/office/powerpoint/2010/main" val="203966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Anne Crouch</dc:creator>
  <cp:lastModifiedBy>Jo Anne Crouch</cp:lastModifiedBy>
  <cp:revision>1</cp:revision>
  <dcterms:created xsi:type="dcterms:W3CDTF">2019-07-15T20:00:11Z</dcterms:created>
  <dcterms:modified xsi:type="dcterms:W3CDTF">2019-07-15T20:01:53Z</dcterms:modified>
</cp:coreProperties>
</file>