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88" d="100"/>
          <a:sy n="88" d="100"/>
        </p:scale>
        <p:origin x="-127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254000"/>
            <a:ext cx="7937500" cy="127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1400"/>
              <a:t> - Fig. 2.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5000" y="5969000"/>
            <a:ext cx="7937500" cy="5080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350000" y="6350000"/>
            <a:ext cx="2540000" cy="635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800"/>
              <a:t>Microbiology Society © 2016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6350000"/>
            <a:ext cx="5397500" cy="635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583895"/>
            <a:ext cx="8991600" cy="55388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Vazattack</cp:lastModifiedBy>
  <cp:revision>2</cp:revision>
  <dcterms:created xsi:type="dcterms:W3CDTF">2006-08-16T00:00:00Z</dcterms:created>
  <dcterms:modified xsi:type="dcterms:W3CDTF">2016-09-13T12:52:38Z</dcterms:modified>
</cp:coreProperties>
</file>